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tags/tag1.xml" ContentType="application/vnd.openxmlformats-officedocument.presentationml.tags+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tags/tag2.xml" ContentType="application/vnd.openxmlformats-officedocument.presentationml.tags+xml"/>
  <Override PartName="/ppt/notesSlides/notesSlide6.xml" ContentType="application/vnd.openxmlformats-officedocument.presentationml.notesSlide+xml"/>
  <Override PartName="/ppt/theme/themeOverride5.xml" ContentType="application/vnd.openxmlformats-officedocument.themeOverride+xml"/>
  <Override PartName="/ppt/tags/tag3.xml" ContentType="application/vnd.openxmlformats-officedocument.presentationml.tags+xml"/>
  <Override PartName="/ppt/notesSlides/notesSlide7.xml" ContentType="application/vnd.openxmlformats-officedocument.presentationml.notesSlide+xml"/>
  <Override PartName="/ppt/theme/themeOverride6.xml" ContentType="application/vnd.openxmlformats-officedocument.themeOverride+xml"/>
  <Override PartName="/ppt/tags/tag4.xml" ContentType="application/vnd.openxmlformats-officedocument.presentationml.tags+xml"/>
  <Override PartName="/ppt/notesSlides/notesSlide8.xml" ContentType="application/vnd.openxmlformats-officedocument.presentationml.notesSlide+xml"/>
  <Override PartName="/ppt/theme/themeOverride7.xml" ContentType="application/vnd.openxmlformats-officedocument.themeOverride+xml"/>
  <Override PartName="/ppt/tags/tag5.xml" ContentType="application/vnd.openxmlformats-officedocument.presentationml.tags+xml"/>
  <Override PartName="/ppt/notesSlides/notesSlide9.xml" ContentType="application/vnd.openxmlformats-officedocument.presentationml.notesSlide+xml"/>
  <Override PartName="/ppt/theme/themeOverride8.xml" ContentType="application/vnd.openxmlformats-officedocument.themeOverride+xml"/>
  <Override PartName="/ppt/notesSlides/notesSlide10.xml" ContentType="application/vnd.openxmlformats-officedocument.presentationml.notesSlide+xml"/>
  <Override PartName="/ppt/theme/themeOverride9.xml" ContentType="application/vnd.openxmlformats-officedocument.themeOverride+xml"/>
  <Override PartName="/ppt/notesSlides/notesSlide11.xml" ContentType="application/vnd.openxmlformats-officedocument.presentationml.notesSlide+xml"/>
  <Override PartName="/ppt/theme/themeOverride10.xml" ContentType="application/vnd.openxmlformats-officedocument.themeOverride+xml"/>
  <Override PartName="/ppt/notesSlides/notesSlide12.xml" ContentType="application/vnd.openxmlformats-officedocument.presentationml.notesSlide+xml"/>
  <Override PartName="/ppt/theme/themeOverride1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2.xml" ContentType="application/vnd.openxmlformats-officedocument.themeOverride+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theme/themeOverride13.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4" r:id="rId1"/>
  </p:sldMasterIdLst>
  <p:notesMasterIdLst>
    <p:notesMasterId r:id="rId69"/>
  </p:notesMasterIdLst>
  <p:handoutMasterIdLst>
    <p:handoutMasterId r:id="rId70"/>
  </p:handoutMasterIdLst>
  <p:sldIdLst>
    <p:sldId id="1540" r:id="rId2"/>
    <p:sldId id="1244" r:id="rId3"/>
    <p:sldId id="1828" r:id="rId4"/>
    <p:sldId id="1835" r:id="rId5"/>
    <p:sldId id="1841" r:id="rId6"/>
    <p:sldId id="1842" r:id="rId7"/>
    <p:sldId id="385" r:id="rId8"/>
    <p:sldId id="1824" r:id="rId9"/>
    <p:sldId id="1905" r:id="rId10"/>
    <p:sldId id="1907" r:id="rId11"/>
    <p:sldId id="1910" r:id="rId12"/>
    <p:sldId id="1913" r:id="rId13"/>
    <p:sldId id="1914" r:id="rId14"/>
    <p:sldId id="1799" r:id="rId15"/>
    <p:sldId id="1804" r:id="rId16"/>
    <p:sldId id="1805" r:id="rId17"/>
    <p:sldId id="1997" r:id="rId18"/>
    <p:sldId id="1829" r:id="rId19"/>
    <p:sldId id="1605" r:id="rId20"/>
    <p:sldId id="1606" r:id="rId21"/>
    <p:sldId id="1999" r:id="rId22"/>
    <p:sldId id="1607" r:id="rId23"/>
    <p:sldId id="1608" r:id="rId24"/>
    <p:sldId id="1609" r:id="rId25"/>
    <p:sldId id="397" r:id="rId26"/>
    <p:sldId id="398" r:id="rId27"/>
    <p:sldId id="1603" r:id="rId28"/>
    <p:sldId id="1975" r:id="rId29"/>
    <p:sldId id="1974" r:id="rId30"/>
    <p:sldId id="1976" r:id="rId31"/>
    <p:sldId id="1604" r:id="rId32"/>
    <p:sldId id="399" r:id="rId33"/>
    <p:sldId id="400" r:id="rId34"/>
    <p:sldId id="1989" r:id="rId35"/>
    <p:sldId id="407" r:id="rId36"/>
    <p:sldId id="1816" r:id="rId37"/>
    <p:sldId id="1962" r:id="rId38"/>
    <p:sldId id="315" r:id="rId39"/>
    <p:sldId id="425" r:id="rId40"/>
    <p:sldId id="317" r:id="rId41"/>
    <p:sldId id="316" r:id="rId42"/>
    <p:sldId id="318" r:id="rId43"/>
    <p:sldId id="388" r:id="rId44"/>
    <p:sldId id="1600" r:id="rId45"/>
    <p:sldId id="389" r:id="rId46"/>
    <p:sldId id="396" r:id="rId47"/>
    <p:sldId id="390" r:id="rId48"/>
    <p:sldId id="349" r:id="rId49"/>
    <p:sldId id="350" r:id="rId50"/>
    <p:sldId id="352" r:id="rId51"/>
    <p:sldId id="391" r:id="rId52"/>
    <p:sldId id="353" r:id="rId53"/>
    <p:sldId id="354" r:id="rId54"/>
    <p:sldId id="271" r:id="rId55"/>
    <p:sldId id="379" r:id="rId56"/>
    <p:sldId id="1995" r:id="rId57"/>
    <p:sldId id="1996" r:id="rId58"/>
    <p:sldId id="405" r:id="rId59"/>
    <p:sldId id="2000" r:id="rId60"/>
    <p:sldId id="2001" r:id="rId61"/>
    <p:sldId id="2002" r:id="rId62"/>
    <p:sldId id="2003" r:id="rId63"/>
    <p:sldId id="2004" r:id="rId64"/>
    <p:sldId id="2005" r:id="rId65"/>
    <p:sldId id="2006" r:id="rId66"/>
    <p:sldId id="1601" r:id="rId67"/>
    <p:sldId id="1578" r:id="rId68"/>
  </p:sldIdLst>
  <p:sldSz cx="9144000" cy="6858000" type="screen4x3"/>
  <p:notesSz cx="6858000" cy="9144000"/>
  <p:defaultTextStyle>
    <a:defPPr>
      <a:defRPr lang="zh-CN"/>
    </a:defPPr>
    <a:lvl1pPr algn="l" rtl="0" fontAlgn="base">
      <a:spcBef>
        <a:spcPct val="0"/>
      </a:spcBef>
      <a:spcAft>
        <a:spcPct val="0"/>
      </a:spcAft>
      <a:defRPr sz="5400" kern="1200">
        <a:solidFill>
          <a:schemeClr val="tx2"/>
        </a:solidFill>
        <a:latin typeface="Times New Roman" pitchFamily="18" charset="0"/>
        <a:ea typeface="宋体" pitchFamily="2" charset="-122"/>
        <a:cs typeface="+mn-cs"/>
      </a:defRPr>
    </a:lvl1pPr>
    <a:lvl2pPr marL="457200" algn="l" rtl="0" fontAlgn="base">
      <a:spcBef>
        <a:spcPct val="0"/>
      </a:spcBef>
      <a:spcAft>
        <a:spcPct val="0"/>
      </a:spcAft>
      <a:defRPr sz="5400" kern="1200">
        <a:solidFill>
          <a:schemeClr val="tx2"/>
        </a:solidFill>
        <a:latin typeface="Times New Roman" pitchFamily="18" charset="0"/>
        <a:ea typeface="宋体" pitchFamily="2" charset="-122"/>
        <a:cs typeface="+mn-cs"/>
      </a:defRPr>
    </a:lvl2pPr>
    <a:lvl3pPr marL="914400" algn="l" rtl="0" fontAlgn="base">
      <a:spcBef>
        <a:spcPct val="0"/>
      </a:spcBef>
      <a:spcAft>
        <a:spcPct val="0"/>
      </a:spcAft>
      <a:defRPr sz="5400" kern="1200">
        <a:solidFill>
          <a:schemeClr val="tx2"/>
        </a:solidFill>
        <a:latin typeface="Times New Roman" pitchFamily="18" charset="0"/>
        <a:ea typeface="宋体" pitchFamily="2" charset="-122"/>
        <a:cs typeface="+mn-cs"/>
      </a:defRPr>
    </a:lvl3pPr>
    <a:lvl4pPr marL="1371600" algn="l" rtl="0" fontAlgn="base">
      <a:spcBef>
        <a:spcPct val="0"/>
      </a:spcBef>
      <a:spcAft>
        <a:spcPct val="0"/>
      </a:spcAft>
      <a:defRPr sz="5400" kern="1200">
        <a:solidFill>
          <a:schemeClr val="tx2"/>
        </a:solidFill>
        <a:latin typeface="Times New Roman" pitchFamily="18" charset="0"/>
        <a:ea typeface="宋体" pitchFamily="2" charset="-122"/>
        <a:cs typeface="+mn-cs"/>
      </a:defRPr>
    </a:lvl4pPr>
    <a:lvl5pPr marL="1828800" algn="l" rtl="0" fontAlgn="base">
      <a:spcBef>
        <a:spcPct val="0"/>
      </a:spcBef>
      <a:spcAft>
        <a:spcPct val="0"/>
      </a:spcAft>
      <a:defRPr sz="5400" kern="1200">
        <a:solidFill>
          <a:schemeClr val="tx2"/>
        </a:solidFill>
        <a:latin typeface="Times New Roman" pitchFamily="18" charset="0"/>
        <a:ea typeface="宋体" pitchFamily="2" charset="-122"/>
        <a:cs typeface="+mn-cs"/>
      </a:defRPr>
    </a:lvl5pPr>
    <a:lvl6pPr marL="2286000" algn="l" defTabSz="914400" rtl="0" eaLnBrk="1" latinLnBrk="0" hangingPunct="1">
      <a:defRPr sz="5400" kern="1200">
        <a:solidFill>
          <a:schemeClr val="tx2"/>
        </a:solidFill>
        <a:latin typeface="Times New Roman" pitchFamily="18" charset="0"/>
        <a:ea typeface="宋体" pitchFamily="2" charset="-122"/>
        <a:cs typeface="+mn-cs"/>
      </a:defRPr>
    </a:lvl6pPr>
    <a:lvl7pPr marL="2743200" algn="l" defTabSz="914400" rtl="0" eaLnBrk="1" latinLnBrk="0" hangingPunct="1">
      <a:defRPr sz="5400" kern="1200">
        <a:solidFill>
          <a:schemeClr val="tx2"/>
        </a:solidFill>
        <a:latin typeface="Times New Roman" pitchFamily="18" charset="0"/>
        <a:ea typeface="宋体" pitchFamily="2" charset="-122"/>
        <a:cs typeface="+mn-cs"/>
      </a:defRPr>
    </a:lvl7pPr>
    <a:lvl8pPr marL="3200400" algn="l" defTabSz="914400" rtl="0" eaLnBrk="1" latinLnBrk="0" hangingPunct="1">
      <a:defRPr sz="5400" kern="1200">
        <a:solidFill>
          <a:schemeClr val="tx2"/>
        </a:solidFill>
        <a:latin typeface="Times New Roman" pitchFamily="18" charset="0"/>
        <a:ea typeface="宋体" pitchFamily="2" charset="-122"/>
        <a:cs typeface="+mn-cs"/>
      </a:defRPr>
    </a:lvl8pPr>
    <a:lvl9pPr marL="3657600" algn="l" defTabSz="914400" rtl="0" eaLnBrk="1" latinLnBrk="0" hangingPunct="1">
      <a:defRPr sz="5400" kern="1200">
        <a:solidFill>
          <a:schemeClr val="tx2"/>
        </a:solidFill>
        <a:latin typeface="Times New Roman" pitchFamily="18" charset="0"/>
        <a:ea typeface="宋体" pitchFamily="2" charset="-122"/>
        <a:cs typeface="+mn-cs"/>
      </a:defRPr>
    </a:lvl9pPr>
  </p:defaultTextStyle>
  <p:extLst>
    <p:ext uri="{EFAFB233-063F-42B5-8137-9DF3F51BA10A}">
      <p15:sldGuideLst xmlns:p15="http://schemas.microsoft.com/office/powerpoint/2012/main" xmlns="">
        <p15:guide id="1" orient="horz" pos="1933">
          <p15:clr>
            <a:srgbClr val="A4A3A4"/>
          </p15:clr>
        </p15:guide>
        <p15:guide id="2" pos="293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00"/>
    <a:srgbClr val="003399"/>
    <a:srgbClr val="FF9933"/>
    <a:srgbClr val="FF9900"/>
    <a:srgbClr val="005EA4"/>
    <a:srgbClr val="3366CC"/>
    <a:srgbClr val="D60000"/>
    <a:srgbClr val="D20000"/>
    <a:srgbClr val="76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11" autoAdjust="0"/>
    <p:restoredTop sz="92716" autoAdjust="0"/>
  </p:normalViewPr>
  <p:slideViewPr>
    <p:cSldViewPr>
      <p:cViewPr>
        <p:scale>
          <a:sx n="66" d="100"/>
          <a:sy n="66" d="100"/>
        </p:scale>
        <p:origin x="-1886" y="-394"/>
      </p:cViewPr>
      <p:guideLst>
        <p:guide orient="horz" pos="1933"/>
        <p:guide pos="2938"/>
      </p:guideLst>
    </p:cSldViewPr>
  </p:slid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spcBef>
                <a:spcPct val="20000"/>
              </a:spcBef>
              <a:buClr>
                <a:schemeClr val="accent2"/>
              </a:buClr>
              <a:buFont typeface="Wingdings" pitchFamily="2" charset="2"/>
              <a:buNone/>
              <a:defRPr sz="1200">
                <a:ea typeface="黑体" pitchFamily="2" charset="-122"/>
                <a:cs typeface="+mn-cs"/>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spcBef>
                <a:spcPct val="20000"/>
              </a:spcBef>
              <a:buClr>
                <a:schemeClr val="accent2"/>
              </a:buClr>
              <a:buFont typeface="Wingdings" pitchFamily="2" charset="2"/>
              <a:buNone/>
              <a:defRPr sz="1200">
                <a:ea typeface="黑体" pitchFamily="2" charset="-122"/>
                <a:cs typeface="+mn-cs"/>
              </a:defRPr>
            </a:lvl1pPr>
          </a:lstStyle>
          <a:p>
            <a:pPr>
              <a:defRPr/>
            </a:pPr>
            <a:fld id="{31E7E717-6F8D-4E32-B45F-4D6838A8DD2B}" type="datetimeFigureOut">
              <a:rPr lang="zh-CN" altLang="en-US"/>
              <a:pPr>
                <a:defRPr/>
              </a:pPr>
              <a:t>2018/11/2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spcBef>
                <a:spcPct val="20000"/>
              </a:spcBef>
              <a:buClr>
                <a:schemeClr val="accent2"/>
              </a:buClr>
              <a:buFont typeface="Wingdings" pitchFamily="2" charset="2"/>
              <a:buNone/>
              <a:defRPr sz="1200">
                <a:ea typeface="黑体" pitchFamily="2" charset="-122"/>
                <a:cs typeface="+mn-cs"/>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0" hangingPunct="0">
              <a:spcBef>
                <a:spcPct val="20000"/>
              </a:spcBef>
              <a:buClr>
                <a:schemeClr val="accent2"/>
              </a:buClr>
              <a:buFont typeface="Wingdings" pitchFamily="2" charset="2"/>
              <a:buNone/>
              <a:defRPr sz="1200">
                <a:ea typeface="黑体" pitchFamily="2" charset="-122"/>
                <a:cs typeface="+mn-cs"/>
              </a:defRPr>
            </a:lvl1pPr>
          </a:lstStyle>
          <a:p>
            <a:pPr>
              <a:defRPr/>
            </a:pPr>
            <a:fld id="{AF86FEBA-4FDC-4838-9B68-D858BB1736AD}" type="slidenum">
              <a:rPr lang="zh-CN" altLang="en-US"/>
              <a:pPr>
                <a:defRPr/>
              </a:pPr>
              <a:t>‹#›</a:t>
            </a:fld>
            <a:endParaRPr lang="zh-CN" altLang="en-US"/>
          </a:p>
        </p:txBody>
      </p:sp>
    </p:spTree>
    <p:extLst>
      <p:ext uri="{BB962C8B-B14F-4D97-AF65-F5344CB8AC3E}">
        <p14:creationId xmlns:p14="http://schemas.microsoft.com/office/powerpoint/2010/main" val="11949033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5613"/>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l" defTabSz="990600" eaLnBrk="1" hangingPunct="1">
              <a:spcBef>
                <a:spcPct val="0"/>
              </a:spcBef>
              <a:buClrTx/>
              <a:buFontTx/>
              <a:buNone/>
              <a:defRPr sz="1300">
                <a:solidFill>
                  <a:schemeClr val="tx1"/>
                </a:solidFill>
                <a:latin typeface="Arial" pitchFamily="34" charset="0"/>
                <a:ea typeface="宋体" pitchFamily="2" charset="-122"/>
                <a:cs typeface="Times New Roman" pitchFamily="18" charset="0"/>
              </a:defRPr>
            </a:lvl1pPr>
          </a:lstStyle>
          <a:p>
            <a:pPr>
              <a:defRPr/>
            </a:pPr>
            <a:endParaRPr lang="en-US"/>
          </a:p>
        </p:txBody>
      </p:sp>
      <p:sp>
        <p:nvSpPr>
          <p:cNvPr id="8195" name="Rectangle 3"/>
          <p:cNvSpPr>
            <a:spLocks noGrp="1" noChangeArrowheads="1"/>
          </p:cNvSpPr>
          <p:nvPr>
            <p:ph type="dt" idx="1"/>
          </p:nvPr>
        </p:nvSpPr>
        <p:spPr bwMode="auto">
          <a:xfrm>
            <a:off x="3884613" y="0"/>
            <a:ext cx="2971800" cy="455613"/>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defTabSz="990600" eaLnBrk="1" hangingPunct="1">
              <a:spcBef>
                <a:spcPct val="0"/>
              </a:spcBef>
              <a:buClrTx/>
              <a:buFontTx/>
              <a:buNone/>
              <a:defRPr sz="1300">
                <a:solidFill>
                  <a:schemeClr val="tx1"/>
                </a:solidFill>
                <a:latin typeface="Arial" pitchFamily="34" charset="0"/>
                <a:ea typeface="宋体" pitchFamily="2" charset="-122"/>
                <a:cs typeface="Times New Roman" pitchFamily="18" charset="0"/>
              </a:defRPr>
            </a:lvl1pPr>
          </a:lstStyle>
          <a:p>
            <a:pPr>
              <a:defRPr/>
            </a:pPr>
            <a:endParaRPr lang="en-US"/>
          </a:p>
        </p:txBody>
      </p:sp>
      <p:sp>
        <p:nvSpPr>
          <p:cNvPr id="55300" name="Rectangle 4"/>
          <p:cNvSpPr>
            <a:spLocks noGrp="1" noRot="1" noChangeAspect="1" noChangeArrowheads="1"/>
          </p:cNvSpPr>
          <p:nvPr>
            <p:ph type="sldImg" idx="2"/>
          </p:nvPr>
        </p:nvSpPr>
        <p:spPr bwMode="auto">
          <a:xfrm>
            <a:off x="957263" y="684213"/>
            <a:ext cx="4943475" cy="343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197" name="Rectangle 5"/>
          <p:cNvSpPr>
            <a:spLocks noGrp="1" noChangeArrowheads="1"/>
          </p:cNvSpPr>
          <p:nvPr>
            <p:ph type="body" sz="quarter" idx="3"/>
          </p:nvPr>
        </p:nvSpPr>
        <p:spPr bwMode="auto">
          <a:xfrm>
            <a:off x="685800" y="4341813"/>
            <a:ext cx="5486400" cy="4114800"/>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8198" name="Rectangle 6"/>
          <p:cNvSpPr>
            <a:spLocks noGrp="1" noChangeArrowheads="1"/>
          </p:cNvSpPr>
          <p:nvPr>
            <p:ph type="ftr" sz="quarter" idx="4"/>
          </p:nvPr>
        </p:nvSpPr>
        <p:spPr bwMode="auto">
          <a:xfrm>
            <a:off x="0" y="8685213"/>
            <a:ext cx="2971800" cy="455612"/>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l" defTabSz="990600" eaLnBrk="1" hangingPunct="1">
              <a:spcBef>
                <a:spcPct val="0"/>
              </a:spcBef>
              <a:buClrTx/>
              <a:buFontTx/>
              <a:buNone/>
              <a:defRPr sz="1300">
                <a:solidFill>
                  <a:schemeClr val="tx1"/>
                </a:solidFill>
                <a:latin typeface="Arial" pitchFamily="34" charset="0"/>
                <a:ea typeface="宋体" pitchFamily="2" charset="-122"/>
                <a:cs typeface="Times New Roman" pitchFamily="18" charset="0"/>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5612"/>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defTabSz="990600" eaLnBrk="1" hangingPunct="1">
              <a:spcBef>
                <a:spcPct val="0"/>
              </a:spcBef>
              <a:buClrTx/>
              <a:buFontTx/>
              <a:buNone/>
              <a:defRPr sz="1300">
                <a:solidFill>
                  <a:schemeClr val="tx1"/>
                </a:solidFill>
                <a:latin typeface="Arial" pitchFamily="34" charset="0"/>
                <a:ea typeface="宋体" pitchFamily="2" charset="-122"/>
                <a:cs typeface="Times New Roman" pitchFamily="18" charset="0"/>
              </a:defRPr>
            </a:lvl1pPr>
          </a:lstStyle>
          <a:p>
            <a:pPr>
              <a:defRPr/>
            </a:pPr>
            <a:fld id="{31D7AA79-26CE-44B2-94DF-FFB067144356}" type="slidenum">
              <a:rPr lang="en-US"/>
              <a:pPr>
                <a:defRPr/>
              </a:pPr>
              <a:t>‹#›</a:t>
            </a:fld>
            <a:endParaRPr lang="en-US"/>
          </a:p>
        </p:txBody>
      </p:sp>
    </p:spTree>
    <p:extLst>
      <p:ext uri="{BB962C8B-B14F-4D97-AF65-F5344CB8AC3E}">
        <p14:creationId xmlns:p14="http://schemas.microsoft.com/office/powerpoint/2010/main" val="78148360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hemeOverride" Target="../theme/themeOverride9.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hemeOverride" Target="../theme/themeOverride10.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hemeOverride" Target="../theme/themeOverride1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hemeOverride" Target="../theme/themeOverride12.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hemeOverride" Target="../theme/themeOverride13.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hemeOverride" Target="../theme/themeOverride4.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hemeOverride" Target="../theme/themeOverride5.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hemeOverride" Target="../theme/themeOverride6.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hemeOverride" Target="../theme/themeOverride7.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hemeOverride" Target="../theme/themeOverr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a:xfrm>
            <a:off x="1141413" y="684213"/>
            <a:ext cx="4575175" cy="3430587"/>
          </a:xfrm>
        </p:spPr>
      </p:sp>
      <p:sp>
        <p:nvSpPr>
          <p:cNvPr id="5632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41413" y="684213"/>
            <a:ext cx="4575175" cy="3430587"/>
          </a:xfrm>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9874" name="幻灯片图像占位符 1">
            <a:extLst>
              <a:ext uri="{FF2B5EF4-FFF2-40B4-BE49-F238E27FC236}">
                <a16:creationId xmlns:a16="http://schemas.microsoft.com/office/drawing/2014/main" xmlns="" id="{3DC930C7-9507-41E6-A773-ECD1052D0A1A}"/>
              </a:ext>
            </a:extLst>
          </p:cNvPr>
          <p:cNvSpPr>
            <a:spLocks noGrp="1" noRot="1" noChangeAspect="1" noChangeArrowheads="1" noTextEdit="1"/>
          </p:cNvSpPr>
          <p:nvPr>
            <p:ph type="sldImg" idx="4294967295"/>
          </p:nvPr>
        </p:nvSpPr>
        <p:spPr bwMode="auto">
          <a:xfrm>
            <a:off x="1157288" y="0"/>
            <a:ext cx="3046412" cy="2286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备注占位符 2">
            <a:extLst>
              <a:ext uri="{FF2B5EF4-FFF2-40B4-BE49-F238E27FC236}">
                <a16:creationId xmlns:a16="http://schemas.microsoft.com/office/drawing/2014/main" xmlns="" id="{BE4E6AB0-481B-4B4A-AE9A-8EA24974609F}"/>
              </a:ext>
            </a:extLst>
          </p:cNvPr>
          <p:cNvSpPr>
            <a:spLocks noGrp="1" noRot="1" noChangeArrowheads="1" noTextEdit="1"/>
          </p:cNvSpPr>
          <p:nvPr>
            <p:ph type="body" idx="1"/>
          </p:nvPr>
        </p:nvSpPr>
        <p:spPr bwMode="auto">
          <a:xfrm>
            <a:off x="5905500" y="0"/>
            <a:ext cx="0" cy="267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Tree>
    <p:extLst>
      <p:ext uri="{BB962C8B-B14F-4D97-AF65-F5344CB8AC3E}">
        <p14:creationId xmlns:p14="http://schemas.microsoft.com/office/powerpoint/2010/main" val="2056501305"/>
      </p:ext>
    </p:extLst>
  </p:cSld>
  <p:clrMapOvr>
    <a:overrideClrMapping bg1="lt1" tx1="dk1" bg2="lt2" tx2="dk2" accent1="accent1" accent2="accent2" accent3="accent3" accent4="accent4" accent5="accent5" accent6="accent6" hlink="hlink" folHlink="folHlink"/>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0898" name="幻灯片图像占位符 1">
            <a:extLst>
              <a:ext uri="{FF2B5EF4-FFF2-40B4-BE49-F238E27FC236}">
                <a16:creationId xmlns:a16="http://schemas.microsoft.com/office/drawing/2014/main" xmlns="" id="{0137E377-1CD2-4FE9-8EA4-E6C22580CA11}"/>
              </a:ext>
            </a:extLst>
          </p:cNvPr>
          <p:cNvSpPr>
            <a:spLocks noGrp="1" noRot="1" noChangeAspect="1" noChangeArrowheads="1" noTextEdit="1"/>
          </p:cNvSpPr>
          <p:nvPr>
            <p:ph type="sldImg" idx="4294967295"/>
          </p:nvPr>
        </p:nvSpPr>
        <p:spPr bwMode="auto">
          <a:xfrm>
            <a:off x="-274638" y="0"/>
            <a:ext cx="1530351" cy="11493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备注占位符 2">
            <a:extLst>
              <a:ext uri="{FF2B5EF4-FFF2-40B4-BE49-F238E27FC236}">
                <a16:creationId xmlns:a16="http://schemas.microsoft.com/office/drawing/2014/main" xmlns="" id="{916C6647-E3FA-473D-958C-C7B92D4D167A}"/>
              </a:ext>
            </a:extLst>
          </p:cNvPr>
          <p:cNvSpPr>
            <a:spLocks noGrp="1" noRot="1" noChangeArrowheads="1" noTextEdit="1"/>
          </p:cNvSpPr>
          <p:nvPr>
            <p:ph type="body" idx="1"/>
          </p:nvPr>
        </p:nvSpPr>
        <p:spPr bwMode="auto">
          <a:xfrm>
            <a:off x="1077913" y="0"/>
            <a:ext cx="0" cy="1343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Tree>
    <p:extLst>
      <p:ext uri="{BB962C8B-B14F-4D97-AF65-F5344CB8AC3E}">
        <p14:creationId xmlns:p14="http://schemas.microsoft.com/office/powerpoint/2010/main" val="1677175074"/>
      </p:ext>
    </p:extLst>
  </p:cSld>
  <p:clrMapOvr>
    <a:overrideClrMapping bg1="lt1" tx1="dk1" bg2="lt2" tx2="dk2" accent1="accent1" accent2="accent2" accent3="accent3" accent4="accent4" accent5="accent5" accent6="accent6" hlink="hlink" folHlink="folHlink"/>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a:extLst>
              <a:ext uri="{FF2B5EF4-FFF2-40B4-BE49-F238E27FC236}">
                <a16:creationId xmlns:a16="http://schemas.microsoft.com/office/drawing/2014/main" xmlns="" id="{7AE32D3B-AD5B-409D-A13B-1750C6ED8D71}"/>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9F191FEF-3338-4086-B8FF-23CB643298C1}"/>
              </a:ext>
            </a:extLst>
          </p:cNvPr>
          <p:cNvSpPr>
            <a:spLocks noGrp="1"/>
          </p:cNvSpPr>
          <p:nvPr>
            <p:ph type="body" idx="1"/>
          </p:nvPr>
        </p:nvSpPr>
        <p:spPr/>
        <p:txBody>
          <a:bodyPr/>
          <a:lstStyle/>
          <a:p>
            <a:pPr algn="just" eaLnBrk="1" fontAlgn="auto" hangingPunct="1">
              <a:spcBef>
                <a:spcPts val="0"/>
              </a:spcBef>
              <a:spcAft>
                <a:spcPts val="1200"/>
              </a:spcAft>
              <a:defRPr/>
            </a:pPr>
            <a:r>
              <a:rPr lang="zh-CN" altLang="en-US" kern="0" dirty="0">
                <a:solidFill>
                  <a:prstClr val="black"/>
                </a:solidFill>
                <a:sym typeface="+mn-ea"/>
              </a:rPr>
              <a:t>提出</a:t>
            </a:r>
            <a:r>
              <a:rPr lang="zh-CN" altLang="en-US" kern="0" dirty="0">
                <a:solidFill>
                  <a:srgbClr val="C00000"/>
                </a:solidFill>
                <a:sym typeface="+mn-ea"/>
              </a:rPr>
              <a:t>三维深度叠加网络</a:t>
            </a:r>
            <a:r>
              <a:rPr lang="zh-CN" altLang="en-US" kern="0" dirty="0">
                <a:solidFill>
                  <a:prstClr val="black"/>
                </a:solidFill>
                <a:sym typeface="+mn-ea"/>
              </a:rPr>
              <a:t>，设计多层卷积层进行特征抽取，并利用反卷积解决特征可解释性问题，性别二态性分类精度达到个体水平（</a:t>
            </a:r>
            <a:r>
              <a:rPr lang="en-US" altLang="zh-CN" kern="0" dirty="0">
                <a:solidFill>
                  <a:prstClr val="black"/>
                </a:solidFill>
                <a:sym typeface="+mn-ea"/>
              </a:rPr>
              <a:t>92.5%</a:t>
            </a:r>
            <a:r>
              <a:rPr lang="zh-CN" altLang="en-US" kern="0" dirty="0">
                <a:solidFill>
                  <a:prstClr val="black"/>
                </a:solidFill>
                <a:sym typeface="+mn-ea"/>
              </a:rPr>
              <a:t>）</a:t>
            </a:r>
            <a:endParaRPr kumimoji="0" lang="zh-CN" altLang="en-US" b="1" kern="0" dirty="0">
              <a:solidFill>
                <a:prstClr val="black"/>
              </a:solidFill>
              <a:ea typeface="微软雅黑" panose="020B0503020204020204" pitchFamily="34" charset="-122"/>
              <a:cs typeface="Calibri" panose="020F0502020204030204"/>
            </a:endParaRPr>
          </a:p>
        </p:txBody>
      </p:sp>
      <p:sp>
        <p:nvSpPr>
          <p:cNvPr id="83972" name="灯片编号占位符 3">
            <a:extLst>
              <a:ext uri="{FF2B5EF4-FFF2-40B4-BE49-F238E27FC236}">
                <a16:creationId xmlns:a16="http://schemas.microsoft.com/office/drawing/2014/main" xmlns="" id="{7A838CF9-0366-452B-A442-4A837255C4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0E790C29-379A-4DE9-A570-B4437CE388F0}" type="slidenum">
              <a:rPr lang="zh-CN" altLang="en-US">
                <a:solidFill>
                  <a:srgbClr val="000000"/>
                </a:solidFill>
              </a:rPr>
              <a:pPr/>
              <a:t>27</a:t>
            </a:fld>
            <a:endParaRPr lang="zh-CN" altLang="en-US">
              <a:solidFill>
                <a:srgbClr val="000000"/>
              </a:solidFill>
            </a:endParaRPr>
          </a:p>
        </p:txBody>
      </p:sp>
    </p:spTree>
    <p:extLst>
      <p:ext uri="{BB962C8B-B14F-4D97-AF65-F5344CB8AC3E}">
        <p14:creationId xmlns:p14="http://schemas.microsoft.com/office/powerpoint/2010/main" val="3385106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a:extLst>
              <a:ext uri="{FF2B5EF4-FFF2-40B4-BE49-F238E27FC236}">
                <a16:creationId xmlns:a16="http://schemas.microsoft.com/office/drawing/2014/main" xmlns="" id="{ACC5CA35-DB86-40EC-8C78-F3AF973B8981}"/>
              </a:ext>
            </a:extLst>
          </p:cNvPr>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2E83FFC3-7989-471B-96F9-B2E6BF6A27C4}"/>
              </a:ext>
            </a:extLst>
          </p:cNvPr>
          <p:cNvSpPr>
            <a:spLocks noGrp="1"/>
          </p:cNvSpPr>
          <p:nvPr>
            <p:ph type="body" idx="1"/>
          </p:nvPr>
        </p:nvSpPr>
        <p:spPr/>
        <p:txBody>
          <a:bodyPr/>
          <a:lstStyle/>
          <a:p>
            <a:pPr>
              <a:defRPr/>
            </a:pPr>
            <a:r>
              <a:rPr lang="en-US" altLang="zh-CN" sz="1000" dirty="0">
                <a:latin typeface="Times New Roman" pitchFamily="18" charset="0"/>
                <a:cs typeface="+mn-cs"/>
              </a:rPr>
              <a:t>With the evolution of data collection methods, it is possible to produce abundant data described by multiple feature </a:t>
            </a:r>
            <a:r>
              <a:rPr lang="en-US" altLang="zh-CN" sz="1000" dirty="0" err="1">
                <a:latin typeface="Times New Roman" pitchFamily="18" charset="0"/>
                <a:cs typeface="+mn-cs"/>
              </a:rPr>
              <a:t>sets.Previous</a:t>
            </a:r>
            <a:r>
              <a:rPr lang="en-US" altLang="zh-CN" sz="1000" dirty="0">
                <a:latin typeface="Times New Roman" pitchFamily="18" charset="0"/>
                <a:cs typeface="+mn-cs"/>
              </a:rPr>
              <a:t> studies show that including more features does not necessarily bring positive effects.</a:t>
            </a:r>
            <a:r>
              <a:rPr lang="en-US" altLang="zh-CN" dirty="0">
                <a:latin typeface="Times New Roman" pitchFamily="18" charset="0"/>
                <a:cs typeface="+mn-cs"/>
              </a:rPr>
              <a:t> We study this challenging problem by proposing a safe classification approach, whose accuracy is never degenerated when exploiting augmented features. We propose two ways to achieve the safeness of our method named as </a:t>
            </a:r>
            <a:r>
              <a:rPr lang="en-US" altLang="zh-CN" dirty="0" err="1">
                <a:latin typeface="Times New Roman" pitchFamily="18" charset="0"/>
                <a:cs typeface="+mn-cs"/>
              </a:rPr>
              <a:t>SAfe</a:t>
            </a:r>
            <a:r>
              <a:rPr lang="en-US" altLang="zh-CN" dirty="0">
                <a:latin typeface="Times New Roman" pitchFamily="18" charset="0"/>
                <a:cs typeface="+mn-cs"/>
              </a:rPr>
              <a:t> Classification (SAC). Firstly, to leverage augmented features, we learn various types of classifiers and adapt them by employing a specially designed robust loss. Secondly, we search for a safe prediction by integrating all candidate classifiers.</a:t>
            </a:r>
            <a:endParaRPr lang="zh-CN" altLang="en-US" sz="1000" dirty="0"/>
          </a:p>
        </p:txBody>
      </p:sp>
      <p:sp>
        <p:nvSpPr>
          <p:cNvPr id="82948" name="灯片编号占位符 3">
            <a:extLst>
              <a:ext uri="{FF2B5EF4-FFF2-40B4-BE49-F238E27FC236}">
                <a16:creationId xmlns:a16="http://schemas.microsoft.com/office/drawing/2014/main" xmlns="" id="{2BA027E9-3161-4447-91B3-9DD90D37BB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AE419A74-8CFA-4CB3-AF33-DF41FB7CCCB1}" type="slidenum">
              <a:rPr lang="en-US" altLang="zh-CN"/>
              <a:pPr/>
              <a:t>31</a:t>
            </a:fld>
            <a:endParaRPr lang="en-US" altLang="zh-CN"/>
          </a:p>
        </p:txBody>
      </p:sp>
    </p:spTree>
    <p:extLst>
      <p:ext uri="{BB962C8B-B14F-4D97-AF65-F5344CB8AC3E}">
        <p14:creationId xmlns:p14="http://schemas.microsoft.com/office/powerpoint/2010/main" val="338987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a:extLst>
              <a:ext uri="{FF2B5EF4-FFF2-40B4-BE49-F238E27FC236}">
                <a16:creationId xmlns:a16="http://schemas.microsoft.com/office/drawing/2014/main" xmlns="" id="{4DC66021-33D0-43E8-8B31-5BAA3BEFEC88}"/>
              </a:ext>
            </a:extLst>
          </p:cNvPr>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77A4040A-BAAD-459A-A26E-A2CCECF8E1A6}"/>
              </a:ext>
            </a:extLst>
          </p:cNvPr>
          <p:cNvSpPr>
            <a:spLocks noGrp="1"/>
          </p:cNvSpPr>
          <p:nvPr>
            <p:ph type="body" idx="1"/>
          </p:nvPr>
        </p:nvSpPr>
        <p:spPr/>
        <p:txBody>
          <a:bodyPr/>
          <a:lstStyle/>
          <a:p>
            <a:pPr>
              <a:defRPr/>
            </a:pPr>
            <a:endParaRPr lang="zh-CN" altLang="zh-CN" dirty="0">
              <a:cs typeface="+mn-cs"/>
            </a:endParaRPr>
          </a:p>
        </p:txBody>
      </p:sp>
      <p:sp>
        <p:nvSpPr>
          <p:cNvPr id="65540" name="灯片编号占位符 3">
            <a:extLst>
              <a:ext uri="{FF2B5EF4-FFF2-40B4-BE49-F238E27FC236}">
                <a16:creationId xmlns:a16="http://schemas.microsoft.com/office/drawing/2014/main" xmlns="" id="{04A8D723-BB9B-4262-9A8F-9BDEBC47DF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kumimoji="1"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kumimoji="1"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kumimoji="1"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kumimoji="1"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宋体" panose="02010600030101010101" pitchFamily="2" charset="-122"/>
              </a:defRPr>
            </a:lvl9pPr>
          </a:lstStyle>
          <a:p>
            <a:pPr>
              <a:spcBef>
                <a:spcPct val="0"/>
              </a:spcBef>
            </a:pPr>
            <a:fld id="{58268DF4-F1AA-4419-83FB-177278B957DE}" type="slidenum">
              <a:rPr kumimoji="0" lang="zh-CN" altLang="en-US" smtClean="0">
                <a:solidFill>
                  <a:srgbClr val="000000"/>
                </a:solidFill>
              </a:rPr>
              <a:pPr>
                <a:spcBef>
                  <a:spcPct val="0"/>
                </a:spcBef>
              </a:pPr>
              <a:t>35</a:t>
            </a:fld>
            <a:endParaRPr kumimoji="0" lang="zh-CN" altLang="en-US">
              <a:solidFill>
                <a:srgbClr val="000000"/>
              </a:solidFill>
            </a:endParaRPr>
          </a:p>
        </p:txBody>
      </p:sp>
    </p:spTree>
    <p:extLst>
      <p:ext uri="{BB962C8B-B14F-4D97-AF65-F5344CB8AC3E}">
        <p14:creationId xmlns:p14="http://schemas.microsoft.com/office/powerpoint/2010/main" val="395309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684213"/>
            <a:ext cx="4575175" cy="3430587"/>
          </a:xfrm>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0" i="0" u="none" strike="noStrike" kern="1200" baseline="0" dirty="0">
                <a:solidFill>
                  <a:schemeClr val="tx1"/>
                </a:solidFill>
                <a:latin typeface="Arial" pitchFamily="34" charset="0"/>
                <a:ea typeface="宋体" pitchFamily="2" charset="-122"/>
                <a:cs typeface="+mn-cs"/>
              </a:rPr>
              <a:t>正电子发射断层显像技术 </a:t>
            </a:r>
            <a:r>
              <a:rPr lang="en-US" altLang="zh-CN" sz="1200" b="0" i="0" u="none" strike="noStrike" kern="1200" baseline="0" dirty="0">
                <a:solidFill>
                  <a:schemeClr val="tx1"/>
                </a:solidFill>
                <a:latin typeface="Arial" pitchFamily="34" charset="0"/>
                <a:ea typeface="宋体" pitchFamily="2" charset="-122"/>
                <a:cs typeface="+mn-cs"/>
              </a:rPr>
              <a:t>PET</a:t>
            </a:r>
            <a:endParaRPr lang="zh-CN" altLang="en-US" dirty="0"/>
          </a:p>
          <a:p>
            <a:endParaRPr lang="zh-CN" altLang="en-US" dirty="0"/>
          </a:p>
        </p:txBody>
      </p:sp>
    </p:spTree>
    <p:extLst>
      <p:ext uri="{BB962C8B-B14F-4D97-AF65-F5344CB8AC3E}">
        <p14:creationId xmlns:p14="http://schemas.microsoft.com/office/powerpoint/2010/main" val="1436437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41413" y="684213"/>
            <a:ext cx="4575175" cy="3430587"/>
          </a:xfrm>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a:extLst>
              <a:ext uri="{FF2B5EF4-FFF2-40B4-BE49-F238E27FC236}">
                <a16:creationId xmlns:a16="http://schemas.microsoft.com/office/drawing/2014/main" xmlns="" id="{6AD64536-E2F1-4479-A758-80F72EF2802A}"/>
              </a:ext>
            </a:extLst>
          </p:cNvPr>
          <p:cNvSpPr>
            <a:spLocks noGrp="1" noRot="1" noChangeAspect="1" noChangeArrowheads="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备注占位符 2">
            <a:extLst>
              <a:ext uri="{FF2B5EF4-FFF2-40B4-BE49-F238E27FC236}">
                <a16:creationId xmlns:a16="http://schemas.microsoft.com/office/drawing/2014/main" xmlns="" id="{A6621EF7-8A10-4A16-A579-CAA733DB3D53}"/>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zh-CN" altLang="zh-CN" dirty="0">
                <a:latin typeface="Arial" pitchFamily="34" charset="0"/>
                <a:cs typeface="+mn-cs"/>
              </a:rPr>
              <a:t>美国、欧盟的脑计划都致力于借助脑成像技术，寻找基于脑成像的生物学标记，这对于精神疾病的客观诊断、药效评估、及司法鉴定都具有重要科学价值和社会意义</a:t>
            </a:r>
          </a:p>
        </p:txBody>
      </p:sp>
    </p:spTree>
    <p:extLst>
      <p:ext uri="{BB962C8B-B14F-4D97-AF65-F5344CB8AC3E}">
        <p14:creationId xmlns:p14="http://schemas.microsoft.com/office/powerpoint/2010/main" val="1549657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xmlns="" id="{602F01F5-49FC-413F-AFBA-5EEC5A185E39}"/>
              </a:ext>
            </a:extLst>
          </p:cNvPr>
          <p:cNvSpPr>
            <a:spLocks noGrp="1" noRot="1" noChangeAspect="1" noChangeArrowheads="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Rectangle 3">
            <a:extLst>
              <a:ext uri="{FF2B5EF4-FFF2-40B4-BE49-F238E27FC236}">
                <a16:creationId xmlns:a16="http://schemas.microsoft.com/office/drawing/2014/main" xmlns="" id="{ACE2BED7-B026-4B4C-8D58-5687879098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ct val="0"/>
              </a:spcBef>
            </a:pPr>
            <a:endParaRPr lang="zh-CN" altLang="en-US"/>
          </a:p>
        </p:txBody>
      </p:sp>
    </p:spTree>
    <p:extLst>
      <p:ext uri="{BB962C8B-B14F-4D97-AF65-F5344CB8AC3E}">
        <p14:creationId xmlns:p14="http://schemas.microsoft.com/office/powerpoint/2010/main" val="2720716284"/>
      </p:ext>
    </p:extLst>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41413" y="684213"/>
            <a:ext cx="4575175" cy="3430587"/>
          </a:xfrm>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a:extLst>
              <a:ext uri="{FF2B5EF4-FFF2-40B4-BE49-F238E27FC236}">
                <a16:creationId xmlns:a16="http://schemas.microsoft.com/office/drawing/2014/main" xmlns="" id="{C7585E3B-D673-47D8-8E39-A9A60FE2C5A1}"/>
              </a:ext>
            </a:extLst>
          </p:cNvPr>
          <p:cNvSpPr>
            <a:spLocks noGrp="1" noRot="1" noChangeAspect="1" noTextEdit="1"/>
          </p:cNvSpPr>
          <p:nvPr>
            <p:ph type="sldImg"/>
          </p:nvPr>
        </p:nvSpPr>
        <p:spPr bwMode="auto">
          <a:xfrm>
            <a:off x="1141413" y="684213"/>
            <a:ext cx="4575175"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xmlns="" id="{ED59E337-21EA-4FC2-86EE-DFF533435E97}"/>
              </a:ext>
            </a:extLst>
          </p:cNvPr>
          <p:cNvSpPr>
            <a:spLocks noGrp="1"/>
          </p:cNvSpPr>
          <p:nvPr>
            <p:ph type="body" idx="1"/>
          </p:nvPr>
        </p:nvSpPr>
        <p:spPr/>
        <p:txBody>
          <a:bodyPr/>
          <a:lstStyle/>
          <a:p>
            <a:pPr>
              <a:defRPr/>
            </a:pPr>
            <a:endParaRPr lang="zh-CN" altLang="zh-CN" dirty="0">
              <a:cs typeface="+mn-cs"/>
            </a:endParaRPr>
          </a:p>
        </p:txBody>
      </p:sp>
      <p:sp>
        <p:nvSpPr>
          <p:cNvPr id="63492" name="灯片编号占位符 3">
            <a:extLst>
              <a:ext uri="{FF2B5EF4-FFF2-40B4-BE49-F238E27FC236}">
                <a16:creationId xmlns:a16="http://schemas.microsoft.com/office/drawing/2014/main" xmlns="" id="{64F53479-1ADB-4146-A3A1-F3EB48535B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kumimoji="1"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kumimoji="1"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kumimoji="1"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kumimoji="1"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宋体" panose="02010600030101010101" pitchFamily="2" charset="-122"/>
              </a:defRPr>
            </a:lvl9pPr>
          </a:lstStyle>
          <a:p>
            <a:pPr>
              <a:spcBef>
                <a:spcPct val="0"/>
              </a:spcBef>
            </a:pPr>
            <a:fld id="{BB543A41-7C4C-4763-A466-3EEE99CB111E}" type="slidenum">
              <a:rPr kumimoji="0" lang="zh-CN" altLang="en-US" smtClean="0">
                <a:solidFill>
                  <a:srgbClr val="000000"/>
                </a:solidFill>
              </a:rPr>
              <a:pPr>
                <a:spcBef>
                  <a:spcPct val="0"/>
                </a:spcBef>
              </a:pPr>
              <a:t>66</a:t>
            </a:fld>
            <a:endParaRPr kumimoji="0" lang="zh-CN" altLang="en-US">
              <a:solidFill>
                <a:srgbClr val="000000"/>
              </a:solidFill>
            </a:endParaRPr>
          </a:p>
        </p:txBody>
      </p:sp>
    </p:spTree>
    <p:extLst>
      <p:ext uri="{BB962C8B-B14F-4D97-AF65-F5344CB8AC3E}">
        <p14:creationId xmlns:p14="http://schemas.microsoft.com/office/powerpoint/2010/main" val="1633155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684213"/>
            <a:ext cx="4575175" cy="3430587"/>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013639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41413" y="684213"/>
            <a:ext cx="4575175" cy="3430587"/>
          </a:xfrm>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1141413" y="684213"/>
            <a:ext cx="4575175" cy="3430587"/>
          </a:xfrm>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endParaRPr lang="zh-CN" altLang="en-US" dirty="0">
              <a:ea typeface="楷体_GB2312"/>
              <a:cs typeface="楷体_GB2312"/>
            </a:endParaRPr>
          </a:p>
        </p:txBody>
      </p:sp>
    </p:spTree>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41413" y="684213"/>
            <a:ext cx="4575175" cy="3430587"/>
          </a:xfrm>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141413" y="684213"/>
            <a:ext cx="4575175" cy="3430587"/>
          </a:xfrm>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dirty="0"/>
          </a:p>
        </p:txBody>
      </p:sp>
    </p:spTree>
  </p:cSld>
  <p:clrMapOvr>
    <a:overrideClrMapping bg1="lt1" tx1="dk1" bg2="lt2" tx2="dk2" accent1="accent1" accent2="accent2" accent3="accent3" accent4="accent4" accent5="accent5" accent6="accent6" hlink="hlink" folHlink="folHlink"/>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141413" y="684213"/>
            <a:ext cx="4575175" cy="3430587"/>
          </a:xfrm>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dirty="0"/>
          </a:p>
        </p:txBody>
      </p:sp>
    </p:spTree>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141413" y="684213"/>
            <a:ext cx="4575175" cy="3430587"/>
          </a:xfrm>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dirty="0"/>
          </a:p>
        </p:txBody>
      </p:sp>
    </p:spTree>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141413" y="684213"/>
            <a:ext cx="4575175" cy="3430587"/>
          </a:xfrm>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dirty="0"/>
          </a:p>
        </p:txBody>
      </p:sp>
    </p:spTree>
    <p:extLst>
      <p:ext uri="{BB962C8B-B14F-4D97-AF65-F5344CB8AC3E}">
        <p14:creationId xmlns:p14="http://schemas.microsoft.com/office/powerpoint/2010/main" val="702151700"/>
      </p:ext>
    </p:extLst>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48026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014328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Picture 2" descr="D:\MB.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774635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pic>
        <p:nvPicPr>
          <p:cNvPr id="3" name="Picture 2" descr="D:\MB.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7384714"/>
      </p:ext>
    </p:extLst>
  </p:cSld>
  <p:clrMapOvr>
    <a:masterClrMapping/>
  </p:clrMapOvr>
  <p:transition advTm="19658"/>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3242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6102" r:id="rId1"/>
    <p:sldLayoutId id="2147486103" r:id="rId2"/>
    <p:sldLayoutId id="2147486104" r:id="rId3"/>
    <p:sldLayoutId id="2147486105" r:id="rId4"/>
    <p:sldLayoutId id="2147486106" r:id="rId5"/>
  </p:sldLayoutIdLst>
  <p:transition>
    <p:fade/>
  </p:transition>
  <p:hf hdr="0" ftr="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Times New Roman" pitchFamily="18" charset="0"/>
          <a:ea typeface="微软雅黑" pitchFamily="34" charset="-122"/>
        </a:defRPr>
      </a:lvl2pPr>
      <a:lvl3pPr algn="l" rtl="0" eaLnBrk="0" fontAlgn="base" hangingPunct="0">
        <a:spcBef>
          <a:spcPct val="0"/>
        </a:spcBef>
        <a:spcAft>
          <a:spcPct val="0"/>
        </a:spcAft>
        <a:defRPr sz="3800">
          <a:solidFill>
            <a:schemeClr val="tx2"/>
          </a:solidFill>
          <a:latin typeface="Times New Roman" pitchFamily="18" charset="0"/>
          <a:ea typeface="微软雅黑" pitchFamily="34" charset="-122"/>
        </a:defRPr>
      </a:lvl3pPr>
      <a:lvl4pPr algn="l" rtl="0" eaLnBrk="0" fontAlgn="base" hangingPunct="0">
        <a:spcBef>
          <a:spcPct val="0"/>
        </a:spcBef>
        <a:spcAft>
          <a:spcPct val="0"/>
        </a:spcAft>
        <a:defRPr sz="3800">
          <a:solidFill>
            <a:schemeClr val="tx2"/>
          </a:solidFill>
          <a:latin typeface="Times New Roman" pitchFamily="18" charset="0"/>
          <a:ea typeface="微软雅黑" pitchFamily="34" charset="-122"/>
        </a:defRPr>
      </a:lvl4pPr>
      <a:lvl5pPr algn="l" rtl="0" eaLnBrk="0" fontAlgn="base" hangingPunct="0">
        <a:spcBef>
          <a:spcPct val="0"/>
        </a:spcBef>
        <a:spcAft>
          <a:spcPct val="0"/>
        </a:spcAft>
        <a:defRPr sz="3800">
          <a:solidFill>
            <a:schemeClr val="tx2"/>
          </a:solidFill>
          <a:latin typeface="Times New Roman" pitchFamily="18" charset="0"/>
          <a:ea typeface="微软雅黑" pitchFamily="34" charset="-122"/>
        </a:defRPr>
      </a:lvl5pPr>
      <a:lvl6pPr marL="457200" algn="l" rtl="0" eaLnBrk="0" fontAlgn="base" hangingPunct="0">
        <a:spcBef>
          <a:spcPct val="0"/>
        </a:spcBef>
        <a:spcAft>
          <a:spcPct val="0"/>
        </a:spcAft>
        <a:defRPr sz="3800">
          <a:solidFill>
            <a:schemeClr val="tx2"/>
          </a:solidFill>
          <a:latin typeface="Verdana" pitchFamily="34" charset="0"/>
          <a:ea typeface="宋体" pitchFamily="2" charset="-122"/>
        </a:defRPr>
      </a:lvl6pPr>
      <a:lvl7pPr marL="914400" algn="l" rtl="0" eaLnBrk="0" fontAlgn="base" hangingPunct="0">
        <a:spcBef>
          <a:spcPct val="0"/>
        </a:spcBef>
        <a:spcAft>
          <a:spcPct val="0"/>
        </a:spcAft>
        <a:defRPr sz="3800">
          <a:solidFill>
            <a:schemeClr val="tx2"/>
          </a:solidFill>
          <a:latin typeface="Verdana" pitchFamily="34" charset="0"/>
          <a:ea typeface="宋体" pitchFamily="2" charset="-122"/>
        </a:defRPr>
      </a:lvl7pPr>
      <a:lvl8pPr marL="1371600" algn="l" rtl="0" eaLnBrk="0" fontAlgn="base" hangingPunct="0">
        <a:spcBef>
          <a:spcPct val="0"/>
        </a:spcBef>
        <a:spcAft>
          <a:spcPct val="0"/>
        </a:spcAft>
        <a:defRPr sz="3800">
          <a:solidFill>
            <a:schemeClr val="tx2"/>
          </a:solidFill>
          <a:latin typeface="Verdana" pitchFamily="34" charset="0"/>
          <a:ea typeface="宋体" pitchFamily="2" charset="-122"/>
        </a:defRPr>
      </a:lvl8pPr>
      <a:lvl9pPr marL="1828800" algn="l" rtl="0" eaLnBrk="0" fontAlgn="base" hangingPunct="0">
        <a:spcBef>
          <a:spcPct val="0"/>
        </a:spcBef>
        <a:spcAft>
          <a:spcPct val="0"/>
        </a:spcAft>
        <a:defRPr sz="3800">
          <a:solidFill>
            <a:schemeClr val="tx2"/>
          </a:solidFill>
          <a:latin typeface="Verdana" pitchFamily="34" charset="0"/>
          <a:ea typeface="宋体" pitchFamily="2" charset="-122"/>
        </a:defRPr>
      </a:lvl9pPr>
    </p:titleStyle>
    <p:bodyStyle>
      <a:lvl1pPr marL="469900" indent="-469900" algn="l" rtl="0" eaLnBrk="0" fontAlgn="base" hangingPunct="0">
        <a:spcBef>
          <a:spcPct val="20000"/>
        </a:spcBef>
        <a:spcAft>
          <a:spcPct val="0"/>
        </a:spcAft>
        <a:buClr>
          <a:schemeClr val="accent2"/>
        </a:buClr>
        <a:buFont typeface="Wingdings" pitchFamily="2" charset="2"/>
        <a:buChar char="n"/>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Ø"/>
        <a:defRPr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itchFamily="2" charset="2"/>
        <a:buChar char="u"/>
        <a:defRPr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itchFamily="2" charset="2"/>
        <a:buChar char="p"/>
        <a:defRPr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itchFamily="2" charset="2"/>
        <a:buChar char="p"/>
        <a:defRPr sz="2000">
          <a:solidFill>
            <a:schemeClr val="tx1"/>
          </a:solidFill>
          <a:latin typeface="+mn-lt"/>
          <a:ea typeface="+mn-ea"/>
        </a:defRPr>
      </a:lvl5pPr>
      <a:lvl6pPr marL="2551113" indent="-398463" algn="l" rtl="0" eaLnBrk="0" fontAlgn="base" hangingPunct="0">
        <a:spcBef>
          <a:spcPct val="25000"/>
        </a:spcBef>
        <a:spcAft>
          <a:spcPct val="0"/>
        </a:spcAft>
        <a:buClr>
          <a:schemeClr val="accent2"/>
        </a:buClr>
        <a:buFont typeface="Wingdings" pitchFamily="2" charset="2"/>
        <a:buChar char="p"/>
        <a:defRPr sz="2000">
          <a:solidFill>
            <a:schemeClr val="tx1"/>
          </a:solidFill>
          <a:latin typeface="+mn-lt"/>
          <a:ea typeface="+mn-ea"/>
        </a:defRPr>
      </a:lvl6pPr>
      <a:lvl7pPr marL="3008313" indent="-398463" algn="l" rtl="0" eaLnBrk="0" fontAlgn="base" hangingPunct="0">
        <a:spcBef>
          <a:spcPct val="25000"/>
        </a:spcBef>
        <a:spcAft>
          <a:spcPct val="0"/>
        </a:spcAft>
        <a:buClr>
          <a:schemeClr val="accent2"/>
        </a:buClr>
        <a:buFont typeface="Wingdings" pitchFamily="2" charset="2"/>
        <a:buChar char="p"/>
        <a:defRPr sz="2000">
          <a:solidFill>
            <a:schemeClr val="tx1"/>
          </a:solidFill>
          <a:latin typeface="+mn-lt"/>
          <a:ea typeface="+mn-ea"/>
        </a:defRPr>
      </a:lvl7pPr>
      <a:lvl8pPr marL="3465513" indent="-398463" algn="l" rtl="0" eaLnBrk="0" fontAlgn="base" hangingPunct="0">
        <a:spcBef>
          <a:spcPct val="25000"/>
        </a:spcBef>
        <a:spcAft>
          <a:spcPct val="0"/>
        </a:spcAft>
        <a:buClr>
          <a:schemeClr val="accent2"/>
        </a:buClr>
        <a:buFont typeface="Wingdings" pitchFamily="2" charset="2"/>
        <a:buChar char="p"/>
        <a:defRPr sz="2000">
          <a:solidFill>
            <a:schemeClr val="tx1"/>
          </a:solidFill>
          <a:latin typeface="+mn-lt"/>
          <a:ea typeface="+mn-ea"/>
        </a:defRPr>
      </a:lvl8pPr>
      <a:lvl9pPr marL="3922713" indent="-398463" algn="l" rtl="0" eaLnBrk="0" fontAlgn="base" hangingPunct="0">
        <a:spcBef>
          <a:spcPct val="25000"/>
        </a:spcBef>
        <a:spcAft>
          <a:spcPct val="0"/>
        </a:spcAft>
        <a:buClr>
          <a:schemeClr val="accent2"/>
        </a:buClr>
        <a:buFont typeface="Wingdings" pitchFamily="2" charset="2"/>
        <a:buChar char="p"/>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oleObject" Target="../embeddings/oleObject2.bin"/><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hyperlink" Target="http://pascallin.ecs.soton.ac.uk/challenges/VOC/voc2010/actionexamples/images/reading_01.jpg" TargetMode="External"/><Relationship Id="rId13" Type="http://schemas.openxmlformats.org/officeDocument/2006/relationships/image" Target="../media/image37.jpeg"/><Relationship Id="rId18" Type="http://schemas.openxmlformats.org/officeDocument/2006/relationships/hyperlink" Target="http://pascallin.ecs.soton.ac.uk/challenges/VOC/voc2010/actionexamples/images/usingcomputer_06.jpg" TargetMode="External"/><Relationship Id="rId3" Type="http://schemas.openxmlformats.org/officeDocument/2006/relationships/image" Target="../media/image32.png"/><Relationship Id="rId21" Type="http://schemas.openxmlformats.org/officeDocument/2006/relationships/image" Target="../media/image41.jpeg"/><Relationship Id="rId7" Type="http://schemas.openxmlformats.org/officeDocument/2006/relationships/image" Target="../media/image34.jpeg"/><Relationship Id="rId12" Type="http://schemas.openxmlformats.org/officeDocument/2006/relationships/hyperlink" Target="http://pascallin.ecs.soton.ac.uk/challenges/VOC/voc2010/actionexamples/images/ridinghorse_07.jpg" TargetMode="External"/><Relationship Id="rId17" Type="http://schemas.openxmlformats.org/officeDocument/2006/relationships/image" Target="../media/image39.jpeg"/><Relationship Id="rId2" Type="http://schemas.openxmlformats.org/officeDocument/2006/relationships/notesSlide" Target="../notesSlides/notesSlide11.xml"/><Relationship Id="rId16" Type="http://schemas.openxmlformats.org/officeDocument/2006/relationships/hyperlink" Target="http://pascallin.ecs.soton.ac.uk/challenges/VOC/voc2010/actionexamples/images/takingphoto_08.jpg" TargetMode="External"/><Relationship Id="rId20" Type="http://schemas.openxmlformats.org/officeDocument/2006/relationships/hyperlink" Target="http://pascallin.ecs.soton.ac.uk/challenges/VOC/voc2010/actionexamples/images/walking_05.jpg" TargetMode="External"/><Relationship Id="rId1" Type="http://schemas.openxmlformats.org/officeDocument/2006/relationships/slideLayout" Target="../slideLayouts/slideLayout4.xml"/><Relationship Id="rId6" Type="http://schemas.openxmlformats.org/officeDocument/2006/relationships/hyperlink" Target="http://pascallin.ecs.soton.ac.uk/challenges/VOC/voc2010/actionexamples/images/playinginstrument_01.jpg" TargetMode="External"/><Relationship Id="rId11" Type="http://schemas.openxmlformats.org/officeDocument/2006/relationships/image" Target="../media/image36.jpeg"/><Relationship Id="rId5" Type="http://schemas.openxmlformats.org/officeDocument/2006/relationships/image" Target="../media/image33.jpeg"/><Relationship Id="rId15" Type="http://schemas.openxmlformats.org/officeDocument/2006/relationships/image" Target="../media/image38.jpeg"/><Relationship Id="rId10" Type="http://schemas.openxmlformats.org/officeDocument/2006/relationships/hyperlink" Target="http://pascallin.ecs.soton.ac.uk/challenges/VOC/voc2010/actionexamples/images/ridingbike_08.jpg" TargetMode="External"/><Relationship Id="rId19" Type="http://schemas.openxmlformats.org/officeDocument/2006/relationships/image" Target="../media/image40.jpeg"/><Relationship Id="rId4" Type="http://schemas.openxmlformats.org/officeDocument/2006/relationships/hyperlink" Target="http://pascallin.ecs.soton.ac.uk/challenges/VOC/voc2010/actionexamples/images/phoning_01.jpg" TargetMode="External"/><Relationship Id="rId9" Type="http://schemas.openxmlformats.org/officeDocument/2006/relationships/image" Target="../media/image35.jpeg"/><Relationship Id="rId14" Type="http://schemas.openxmlformats.org/officeDocument/2006/relationships/hyperlink" Target="http://pascallin.ecs.soton.ac.uk/challenges/VOC/voc2010/actionexamples/images/running_04.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tif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gb.cri.cn/27824/2012/08/10/2805s3805574.htm" TargetMode="External"/><Relationship Id="rId2" Type="http://schemas.openxmlformats.org/officeDocument/2006/relationships/hyperlink" Target="http://www.sina.com.cn/" TargetMode="Externa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 Id="rId5" Type="http://schemas.openxmlformats.org/officeDocument/2006/relationships/image" Target="../media/image86.png"/><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92.png"/><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94.png"/><Relationship Id="rId4" Type="http://schemas.openxmlformats.org/officeDocument/2006/relationships/image" Target="../media/image93.emf"/></Relationships>
</file>

<file path=ppt/slides/_rels/slide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6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4.xml"/><Relationship Id="rId6" Type="http://schemas.openxmlformats.org/officeDocument/2006/relationships/image" Target="../media/image111.jpeg"/><Relationship Id="rId5" Type="http://schemas.openxmlformats.org/officeDocument/2006/relationships/image" Target="../media/image110.jpeg"/><Relationship Id="rId10" Type="http://schemas.openxmlformats.org/officeDocument/2006/relationships/image" Target="../media/image115.jpeg"/><Relationship Id="rId4" Type="http://schemas.openxmlformats.org/officeDocument/2006/relationships/image" Target="../media/image109.jpeg"/><Relationship Id="rId9" Type="http://schemas.openxmlformats.org/officeDocument/2006/relationships/image" Target="../media/image114.png"/></Relationships>
</file>

<file path=ppt/slides/_rels/slide64.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jpeg"/><Relationship Id="rId1" Type="http://schemas.openxmlformats.org/officeDocument/2006/relationships/slideLayout" Target="../slideLayouts/slideLayout4.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612440" y="3429000"/>
            <a:ext cx="7920000" cy="1080000"/>
          </a:xfrm>
          <a:prstGeom prst="rect">
            <a:avLst/>
          </a:prstGeom>
          <a:gradFill>
            <a:gsLst>
              <a:gs pos="50800">
                <a:schemeClr val="tx1">
                  <a:alpha val="50000"/>
                </a:schemeClr>
              </a:gs>
              <a:gs pos="100000">
                <a:schemeClr val="tx1">
                  <a:alpha val="0"/>
                </a:schemeClr>
              </a:gs>
              <a:gs pos="0">
                <a:schemeClr val="tx1">
                  <a:alpha val="0"/>
                </a:schemeClr>
              </a:gs>
            </a:gsLst>
            <a:lin ang="10800000" scaled="0"/>
          </a:gra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nchorCtr="1"/>
          <a:lstStyle/>
          <a:p>
            <a:pPr algn="ctr">
              <a:defRPr/>
            </a:pPr>
            <a:r>
              <a:rPr lang="zh-CN" altLang="en-US" sz="4000" dirty="0">
                <a:gradFill>
                  <a:gsLst>
                    <a:gs pos="50800">
                      <a:srgbClr val="FFCC66"/>
                    </a:gs>
                    <a:gs pos="100000">
                      <a:srgbClr val="FFFFBD"/>
                    </a:gs>
                    <a:gs pos="0">
                      <a:srgbClr val="FFFFBD"/>
                    </a:gs>
                  </a:gsLst>
                  <a:lin ang="10800000" scaled="0"/>
                </a:gradFill>
                <a:latin typeface="+mj-ea"/>
                <a:ea typeface="+mj-ea"/>
              </a:rPr>
              <a:t>胡德文</a:t>
            </a:r>
          </a:p>
        </p:txBody>
      </p:sp>
      <p:sp>
        <p:nvSpPr>
          <p:cNvPr id="9220" name="Rectangle 5"/>
          <p:cNvSpPr>
            <a:spLocks noChangeArrowheads="1"/>
          </p:cNvSpPr>
          <p:nvPr/>
        </p:nvSpPr>
        <p:spPr bwMode="auto">
          <a:xfrm>
            <a:off x="0" y="404813"/>
            <a:ext cx="5759450" cy="539750"/>
          </a:xfrm>
          <a:custGeom>
            <a:avLst/>
            <a:gdLst>
              <a:gd name="connsiteX0" fmla="*/ 0 w 7429500"/>
              <a:gd name="connsiteY0" fmla="*/ 0 h 523220"/>
              <a:gd name="connsiteX1" fmla="*/ 7429500 w 7429500"/>
              <a:gd name="connsiteY1" fmla="*/ 0 h 523220"/>
              <a:gd name="connsiteX2" fmla="*/ 7429500 w 7429500"/>
              <a:gd name="connsiteY2" fmla="*/ 523220 h 523220"/>
              <a:gd name="connsiteX3" fmla="*/ 0 w 7429500"/>
              <a:gd name="connsiteY3" fmla="*/ 523220 h 523220"/>
              <a:gd name="connsiteX4" fmla="*/ 0 w 7429500"/>
              <a:gd name="connsiteY4" fmla="*/ 0 h 523220"/>
              <a:gd name="connsiteX0" fmla="*/ 0 w 7429500"/>
              <a:gd name="connsiteY0" fmla="*/ 0 h 523220"/>
              <a:gd name="connsiteX1" fmla="*/ 7429500 w 7429500"/>
              <a:gd name="connsiteY1" fmla="*/ 0 h 523220"/>
              <a:gd name="connsiteX2" fmla="*/ 7019925 w 7429500"/>
              <a:gd name="connsiteY2" fmla="*/ 523220 h 523220"/>
              <a:gd name="connsiteX3" fmla="*/ 0 w 7429500"/>
              <a:gd name="connsiteY3" fmla="*/ 523220 h 523220"/>
              <a:gd name="connsiteX4" fmla="*/ 0 w 7429500"/>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0" h="523220">
                <a:moveTo>
                  <a:pt x="0" y="0"/>
                </a:moveTo>
                <a:lnTo>
                  <a:pt x="7429500" y="0"/>
                </a:lnTo>
                <a:lnTo>
                  <a:pt x="7019925" y="523220"/>
                </a:lnTo>
                <a:lnTo>
                  <a:pt x="0" y="523220"/>
                </a:lnTo>
                <a:lnTo>
                  <a:pt x="0" y="0"/>
                </a:lnTo>
                <a:close/>
              </a:path>
            </a:pathLst>
          </a:custGeom>
          <a:gradFill>
            <a:gsLst>
              <a:gs pos="100000">
                <a:schemeClr val="tx1">
                  <a:alpha val="70000"/>
                </a:schemeClr>
              </a:gs>
              <a:gs pos="0">
                <a:srgbClr val="002060">
                  <a:alpha val="70000"/>
                </a:srgbClr>
              </a:gs>
            </a:gsLst>
            <a:lin ang="10800000" scaled="0"/>
          </a:gradFill>
          <a:ln w="9525">
            <a:noFill/>
            <a:miter lim="800000"/>
            <a:headEnd/>
            <a:tailEnd/>
          </a:ln>
          <a:effectLst/>
        </p:spPr>
        <p:txBody>
          <a:bodyPr anchor="ctr"/>
          <a:lstStyle/>
          <a:p>
            <a:pPr>
              <a:defRPr/>
            </a:pPr>
            <a:r>
              <a:rPr lang="en-US" altLang="zh-CN" sz="2200" b="1" dirty="0" smtClean="0">
                <a:solidFill>
                  <a:srgbClr val="FFCC00"/>
                </a:solidFill>
                <a:latin typeface="+mj-ea"/>
                <a:ea typeface="+mj-ea"/>
              </a:rPr>
              <a:t>MLA 2018</a:t>
            </a:r>
            <a:endParaRPr lang="en-US" altLang="zh-CN" sz="2200" b="1" dirty="0">
              <a:solidFill>
                <a:srgbClr val="FFCC00"/>
              </a:solidFill>
              <a:latin typeface="+mj-ea"/>
              <a:ea typeface="+mj-ea"/>
            </a:endParaRPr>
          </a:p>
        </p:txBody>
      </p:sp>
      <p:grpSp>
        <p:nvGrpSpPr>
          <p:cNvPr id="4102" name="组合 3"/>
          <p:cNvGrpSpPr>
            <a:grpSpLocks/>
          </p:cNvGrpSpPr>
          <p:nvPr/>
        </p:nvGrpSpPr>
        <p:grpSpPr bwMode="auto">
          <a:xfrm>
            <a:off x="1403350" y="5157192"/>
            <a:ext cx="6408738" cy="1041311"/>
            <a:chOff x="1403648" y="4940570"/>
            <a:chExt cx="6408430" cy="1042321"/>
          </a:xfrm>
        </p:grpSpPr>
        <p:sp>
          <p:nvSpPr>
            <p:cNvPr id="10" name="矩形 9"/>
            <p:cNvSpPr/>
            <p:nvPr/>
          </p:nvSpPr>
          <p:spPr bwMode="auto">
            <a:xfrm>
              <a:off x="2051720" y="4941167"/>
              <a:ext cx="5040560" cy="1008000"/>
            </a:xfrm>
            <a:prstGeom prst="rect">
              <a:avLst/>
            </a:prstGeom>
            <a:gradFill>
              <a:gsLst>
                <a:gs pos="50800">
                  <a:srgbClr val="6DD9FF">
                    <a:alpha val="80000"/>
                  </a:srgbClr>
                </a:gs>
                <a:gs pos="90000">
                  <a:schemeClr val="tx1">
                    <a:alpha val="0"/>
                  </a:schemeClr>
                </a:gs>
                <a:gs pos="10000">
                  <a:schemeClr val="tx1">
                    <a:alpha val="0"/>
                  </a:schemeClr>
                </a:gs>
              </a:gsLst>
              <a:lin ang="10800000" scaled="0"/>
            </a:gra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eaLnBrk="0" hangingPunct="0">
                <a:spcBef>
                  <a:spcPct val="20000"/>
                </a:spcBef>
                <a:buClr>
                  <a:schemeClr val="accent2"/>
                </a:buClr>
                <a:buFont typeface="Wingdings" pitchFamily="2" charset="2"/>
                <a:buNone/>
                <a:defRPr/>
              </a:pPr>
              <a:endParaRPr lang="zh-CN" altLang="en-US">
                <a:solidFill>
                  <a:schemeClr val="tx2"/>
                </a:solidFill>
                <a:latin typeface="Times New Roman" pitchFamily="18" charset="0"/>
                <a:ea typeface="黑体" pitchFamily="2" charset="-122"/>
                <a:cs typeface="Times New Roman" pitchFamily="18" charset="0"/>
              </a:endParaRPr>
            </a:p>
          </p:txBody>
        </p:sp>
        <p:sp>
          <p:nvSpPr>
            <p:cNvPr id="45061" name="矩形 5"/>
            <p:cNvSpPr>
              <a:spLocks noChangeArrowheads="1"/>
            </p:cNvSpPr>
            <p:nvPr/>
          </p:nvSpPr>
          <p:spPr bwMode="auto">
            <a:xfrm>
              <a:off x="1403648" y="4940570"/>
              <a:ext cx="6408430" cy="1042321"/>
            </a:xfrm>
            <a:prstGeom prst="rect">
              <a:avLst/>
            </a:prstGeom>
            <a:noFill/>
            <a:ln w="9525">
              <a:noFill/>
              <a:miter lim="800000"/>
              <a:headEnd/>
              <a:tailEnd/>
            </a:ln>
          </p:spPr>
          <p:txBody>
            <a:bodyPr>
              <a:spAutoFit/>
            </a:bodyPr>
            <a:lstStyle/>
            <a:p>
              <a:pPr algn="ctr">
                <a:spcBef>
                  <a:spcPts val="200"/>
                </a:spcBef>
                <a:defRPr/>
              </a:pPr>
              <a:r>
                <a:rPr lang="zh-CN" altLang="en-US" sz="3200" dirty="0">
                  <a:solidFill>
                    <a:srgbClr val="FFCC00"/>
                  </a:solidFill>
                  <a:latin typeface="+mj-ea"/>
                  <a:ea typeface="+mj-ea"/>
                </a:rPr>
                <a:t>国防科技大学智能科学学院</a:t>
              </a:r>
              <a:endParaRPr lang="en-US" altLang="zh-CN" sz="3200" dirty="0">
                <a:solidFill>
                  <a:srgbClr val="FFCC00"/>
                </a:solidFill>
                <a:latin typeface="+mj-ea"/>
                <a:ea typeface="+mj-ea"/>
              </a:endParaRPr>
            </a:p>
            <a:p>
              <a:pPr algn="ctr">
                <a:spcBef>
                  <a:spcPts val="200"/>
                </a:spcBef>
                <a:defRPr/>
              </a:pPr>
              <a:r>
                <a:rPr lang="en-US" altLang="zh-CN" sz="2800" dirty="0">
                  <a:solidFill>
                    <a:srgbClr val="FFCC00"/>
                  </a:solidFill>
                  <a:latin typeface="+mj-ea"/>
                  <a:ea typeface="+mj-ea"/>
                </a:rPr>
                <a:t>2018</a:t>
              </a:r>
              <a:r>
                <a:rPr lang="zh-CN" altLang="en-US" sz="2800" dirty="0">
                  <a:solidFill>
                    <a:srgbClr val="FFCC00"/>
                  </a:solidFill>
                  <a:latin typeface="+mj-ea"/>
                  <a:ea typeface="+mj-ea"/>
                </a:rPr>
                <a:t>年</a:t>
              </a:r>
              <a:r>
                <a:rPr lang="en-US" altLang="zh-CN" sz="2800" dirty="0">
                  <a:solidFill>
                    <a:srgbClr val="FFCC00"/>
                  </a:solidFill>
                  <a:latin typeface="+mj-ea"/>
                  <a:ea typeface="+mj-ea"/>
                </a:rPr>
                <a:t>11</a:t>
              </a:r>
              <a:r>
                <a:rPr lang="zh-CN" altLang="en-US" sz="2800" dirty="0" smtClean="0">
                  <a:solidFill>
                    <a:srgbClr val="FFCC00"/>
                  </a:solidFill>
                  <a:latin typeface="+mj-ea"/>
                  <a:ea typeface="+mj-ea"/>
                </a:rPr>
                <a:t>月</a:t>
              </a:r>
              <a:r>
                <a:rPr lang="zh-CN" altLang="en-US" sz="2800" b="1" dirty="0">
                  <a:solidFill>
                    <a:srgbClr val="FFCC00"/>
                  </a:solidFill>
                  <a:latin typeface="+mj-ea"/>
                </a:rPr>
                <a:t>･南京</a:t>
              </a:r>
              <a:endParaRPr lang="zh-CN" altLang="en-US" sz="2800" dirty="0">
                <a:solidFill>
                  <a:srgbClr val="FFCC00"/>
                </a:solidFill>
                <a:latin typeface="+mj-ea"/>
                <a:ea typeface="+mj-ea"/>
              </a:endParaRPr>
            </a:p>
          </p:txBody>
        </p:sp>
      </p:grpSp>
      <p:sp>
        <p:nvSpPr>
          <p:cNvPr id="12" name="矩形 11"/>
          <p:cNvSpPr/>
          <p:nvPr/>
        </p:nvSpPr>
        <p:spPr bwMode="auto">
          <a:xfrm>
            <a:off x="0" y="1340768"/>
            <a:ext cx="9144000" cy="2088232"/>
          </a:xfrm>
          <a:prstGeom prst="rect">
            <a:avLst/>
          </a:prstGeom>
          <a:solidFill>
            <a:srgbClr val="0070C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nchorCtr="1"/>
          <a:lstStyle/>
          <a:p>
            <a:pPr algn="ctr">
              <a:defRPr/>
            </a:pPr>
            <a:r>
              <a:rPr lang="zh-CN" altLang="en-US" b="1" dirty="0">
                <a:ln>
                  <a:solidFill>
                    <a:srgbClr val="FFC000"/>
                  </a:solidFill>
                </a:ln>
                <a:gradFill>
                  <a:gsLst>
                    <a:gs pos="50800">
                      <a:srgbClr val="FFCC66"/>
                    </a:gs>
                    <a:gs pos="100000">
                      <a:srgbClr val="FFFFBD"/>
                    </a:gs>
                    <a:gs pos="0">
                      <a:srgbClr val="FFFFBD"/>
                    </a:gs>
                  </a:gsLst>
                  <a:lin ang="10800000" scaled="0"/>
                </a:gradFill>
                <a:latin typeface="+mj-ea"/>
                <a:ea typeface="+mj-ea"/>
              </a:rPr>
              <a:t>脑影像数据分析与机器学习</a:t>
            </a:r>
          </a:p>
        </p:txBody>
      </p:sp>
    </p:spTree>
  </p:cSld>
  <p:clrMapOvr>
    <a:masterClrMapping/>
  </p:clrMapOvr>
  <p:transition advTm="17137">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323850" y="836613"/>
            <a:ext cx="8086725" cy="857250"/>
          </a:xfrm>
          <a:prstGeom prst="rect">
            <a:avLst/>
          </a:prstGeom>
        </p:spPr>
        <p:txBody>
          <a:bodyPr/>
          <a:lstStyle/>
          <a:p>
            <a:pPr eaLnBrk="1" hangingPunct="1"/>
            <a:r>
              <a:rPr lang="en-US" altLang="zh-CN" sz="4000">
                <a:latin typeface="Calibri" charset="0"/>
                <a:ea typeface="宋体" charset="0"/>
              </a:rPr>
              <a:t>Unified SPM-ICA</a:t>
            </a:r>
            <a:endParaRPr lang="zh-CN" altLang="en-US" sz="4000">
              <a:latin typeface="Calibri" charset="0"/>
              <a:ea typeface="宋体" charset="0"/>
            </a:endParaRPr>
          </a:p>
        </p:txBody>
      </p:sp>
      <p:sp>
        <p:nvSpPr>
          <p:cNvPr id="62467" name="Rectangle 4"/>
          <p:cNvSpPr>
            <a:spLocks noGrp="1" noChangeArrowheads="1"/>
          </p:cNvSpPr>
          <p:nvPr>
            <p:ph sz="half" idx="4294967295"/>
          </p:nvPr>
        </p:nvSpPr>
        <p:spPr>
          <a:xfrm>
            <a:off x="395288" y="1916113"/>
            <a:ext cx="4464050" cy="4030662"/>
          </a:xfrm>
          <a:prstGeom prst="rect">
            <a:avLst/>
          </a:prstGeom>
        </p:spPr>
        <p:txBody>
          <a:bodyPr/>
          <a:lstStyle/>
          <a:p>
            <a:pPr eaLnBrk="1" hangingPunct="1">
              <a:lnSpc>
                <a:spcPct val="90000"/>
              </a:lnSpc>
              <a:buFont typeface="Wingdings" charset="0"/>
              <a:buNone/>
            </a:pPr>
            <a:r>
              <a:rPr lang="en-US" altLang="zh-CN" sz="2400">
                <a:latin typeface="Calibri" charset="0"/>
                <a:ea typeface="宋体" charset="0"/>
              </a:rPr>
              <a:t>•  </a:t>
            </a:r>
            <a:r>
              <a:rPr lang="en-US" altLang="zh-CN" sz="2800" b="1">
                <a:latin typeface="Calibri" charset="0"/>
                <a:ea typeface="宋体" charset="0"/>
              </a:rPr>
              <a:t>SPM: model driven</a:t>
            </a:r>
            <a:r>
              <a:rPr lang="en-US" altLang="zh-CN" sz="2400" b="1">
                <a:latin typeface="Calibri" charset="0"/>
                <a:ea typeface="宋体" charset="0"/>
              </a:rPr>
              <a:t> </a:t>
            </a:r>
            <a:endParaRPr lang="zh-CN" altLang="en-US" sz="2400" b="1">
              <a:latin typeface="Calibri" charset="0"/>
              <a:ea typeface="宋体" charset="0"/>
            </a:endParaRPr>
          </a:p>
          <a:p>
            <a:pPr eaLnBrk="1" hangingPunct="1">
              <a:lnSpc>
                <a:spcPct val="90000"/>
              </a:lnSpc>
              <a:buFont typeface="Wingdings" charset="0"/>
              <a:buNone/>
            </a:pPr>
            <a:endParaRPr lang="zh-CN" altLang="en-US" sz="2400">
              <a:latin typeface="Calibri" charset="0"/>
              <a:ea typeface="宋体" charset="0"/>
            </a:endParaRPr>
          </a:p>
          <a:p>
            <a:pPr eaLnBrk="1" hangingPunct="1">
              <a:lnSpc>
                <a:spcPct val="90000"/>
              </a:lnSpc>
              <a:buFont typeface="Wingdings" charset="0"/>
              <a:buNone/>
            </a:pPr>
            <a:r>
              <a:rPr lang="en-US" altLang="zh-CN" sz="2400">
                <a:latin typeface="Calibri" charset="0"/>
                <a:ea typeface="宋体" charset="0"/>
              </a:rPr>
              <a:t>Advantage :  </a:t>
            </a:r>
            <a:endParaRPr lang="zh-CN" altLang="en-US" sz="2400">
              <a:latin typeface="Calibri" charset="0"/>
              <a:ea typeface="宋体" charset="0"/>
            </a:endParaRPr>
          </a:p>
          <a:p>
            <a:pPr eaLnBrk="1" hangingPunct="1">
              <a:lnSpc>
                <a:spcPct val="90000"/>
              </a:lnSpc>
              <a:buFont typeface="Wingdings" charset="0"/>
              <a:buNone/>
            </a:pPr>
            <a:r>
              <a:rPr lang="en-US" altLang="zh-CN" sz="2400">
                <a:latin typeface="Calibri" charset="0"/>
                <a:ea typeface="宋体" charset="0"/>
              </a:rPr>
              <a:t>     statistic analysis on the results</a:t>
            </a:r>
            <a:endParaRPr lang="zh-CN" altLang="en-US" sz="2400">
              <a:latin typeface="Calibri" charset="0"/>
              <a:ea typeface="宋体" charset="0"/>
            </a:endParaRPr>
          </a:p>
          <a:p>
            <a:pPr eaLnBrk="1" hangingPunct="1">
              <a:lnSpc>
                <a:spcPct val="90000"/>
              </a:lnSpc>
              <a:buFont typeface="Wingdings" charset="0"/>
              <a:buNone/>
            </a:pPr>
            <a:r>
              <a:rPr lang="en-US" altLang="zh-CN" sz="2400">
                <a:latin typeface="Calibri" charset="0"/>
                <a:ea typeface="宋体" charset="0"/>
              </a:rPr>
              <a:t>Disadvantage: </a:t>
            </a:r>
            <a:endParaRPr lang="zh-CN" altLang="en-US" sz="2400">
              <a:latin typeface="Calibri" charset="0"/>
              <a:ea typeface="宋体" charset="0"/>
            </a:endParaRPr>
          </a:p>
          <a:p>
            <a:pPr eaLnBrk="1" hangingPunct="1">
              <a:lnSpc>
                <a:spcPct val="90000"/>
              </a:lnSpc>
              <a:buFont typeface="Wingdings" charset="0"/>
              <a:buNone/>
            </a:pPr>
            <a:r>
              <a:rPr lang="en-US" altLang="zh-CN" sz="2400">
                <a:latin typeface="Calibri" charset="0"/>
                <a:ea typeface="宋体" charset="0"/>
              </a:rPr>
              <a:t>     priori information, assumptions on hemodynamic response, details of experimental design and data</a:t>
            </a:r>
            <a:endParaRPr lang="zh-CN" altLang="en-US" sz="2400">
              <a:latin typeface="Calibri" charset="0"/>
              <a:ea typeface="宋体" charset="0"/>
            </a:endParaRPr>
          </a:p>
          <a:p>
            <a:pPr eaLnBrk="1" hangingPunct="1">
              <a:lnSpc>
                <a:spcPct val="90000"/>
              </a:lnSpc>
            </a:pPr>
            <a:endParaRPr lang="zh-CN" altLang="en-US" sz="2400">
              <a:latin typeface="Calibri" charset="0"/>
              <a:ea typeface="宋体" charset="0"/>
            </a:endParaRPr>
          </a:p>
        </p:txBody>
      </p:sp>
      <p:sp>
        <p:nvSpPr>
          <p:cNvPr id="62468" name="Rectangle 5"/>
          <p:cNvSpPr>
            <a:spLocks noGrp="1" noChangeArrowheads="1"/>
          </p:cNvSpPr>
          <p:nvPr>
            <p:ph sz="half" idx="4294967295"/>
          </p:nvPr>
        </p:nvSpPr>
        <p:spPr>
          <a:xfrm>
            <a:off x="5148263" y="1989138"/>
            <a:ext cx="3600450" cy="4032250"/>
          </a:xfrm>
          <a:prstGeom prst="rect">
            <a:avLst/>
          </a:prstGeom>
        </p:spPr>
        <p:txBody>
          <a:bodyPr/>
          <a:lstStyle/>
          <a:p>
            <a:pPr eaLnBrk="1" hangingPunct="1">
              <a:lnSpc>
                <a:spcPct val="90000"/>
              </a:lnSpc>
              <a:buFont typeface="Wingdings" charset="0"/>
              <a:buNone/>
            </a:pPr>
            <a:r>
              <a:rPr lang="en-US" altLang="zh-CN" sz="2800" b="1">
                <a:latin typeface="Calibri" charset="0"/>
                <a:ea typeface="宋体" charset="0"/>
              </a:rPr>
              <a:t>ICA : data driven</a:t>
            </a:r>
            <a:endParaRPr lang="zh-CN" altLang="en-US" sz="2800" b="1">
              <a:latin typeface="Calibri" charset="0"/>
              <a:ea typeface="宋体" charset="0"/>
            </a:endParaRPr>
          </a:p>
          <a:p>
            <a:pPr eaLnBrk="1" hangingPunct="1">
              <a:lnSpc>
                <a:spcPct val="90000"/>
              </a:lnSpc>
              <a:buFont typeface="Wingdings" charset="0"/>
              <a:buNone/>
            </a:pPr>
            <a:endParaRPr lang="zh-CN" altLang="en-US" sz="2400">
              <a:latin typeface="Calibri" charset="0"/>
              <a:ea typeface="宋体" charset="0"/>
            </a:endParaRPr>
          </a:p>
          <a:p>
            <a:pPr eaLnBrk="1" hangingPunct="1">
              <a:lnSpc>
                <a:spcPct val="90000"/>
              </a:lnSpc>
              <a:buFont typeface="Wingdings" charset="0"/>
              <a:buNone/>
            </a:pPr>
            <a:r>
              <a:rPr lang="en-US" altLang="zh-CN" sz="2400">
                <a:latin typeface="Calibri" charset="0"/>
                <a:ea typeface="宋体" charset="0"/>
              </a:rPr>
              <a:t>Advantage : </a:t>
            </a:r>
            <a:endParaRPr lang="zh-CN" altLang="en-US" sz="2400">
              <a:latin typeface="Calibri" charset="0"/>
              <a:ea typeface="宋体" charset="0"/>
            </a:endParaRPr>
          </a:p>
          <a:p>
            <a:pPr eaLnBrk="1" hangingPunct="1">
              <a:lnSpc>
                <a:spcPct val="90000"/>
              </a:lnSpc>
              <a:buFont typeface="Wingdings" charset="0"/>
              <a:buNone/>
            </a:pPr>
            <a:r>
              <a:rPr lang="en-US" altLang="zh-CN" sz="2400">
                <a:latin typeface="Calibri" charset="0"/>
                <a:ea typeface="宋体" charset="0"/>
              </a:rPr>
              <a:t>    no a priori information </a:t>
            </a:r>
            <a:endParaRPr lang="zh-CN" altLang="en-US" sz="2400">
              <a:latin typeface="Calibri" charset="0"/>
              <a:ea typeface="宋体" charset="0"/>
            </a:endParaRPr>
          </a:p>
          <a:p>
            <a:pPr eaLnBrk="1" hangingPunct="1">
              <a:lnSpc>
                <a:spcPct val="90000"/>
              </a:lnSpc>
              <a:buFont typeface="Wingdings" charset="0"/>
              <a:buNone/>
            </a:pPr>
            <a:r>
              <a:rPr lang="en-US" altLang="zh-CN" sz="2400">
                <a:latin typeface="Calibri" charset="0"/>
                <a:ea typeface="宋体" charset="0"/>
              </a:rPr>
              <a:t>Disadvantage : </a:t>
            </a:r>
            <a:endParaRPr lang="zh-CN" altLang="en-US" sz="2400">
              <a:latin typeface="Calibri" charset="0"/>
              <a:ea typeface="宋体" charset="0"/>
            </a:endParaRPr>
          </a:p>
          <a:p>
            <a:pPr eaLnBrk="1" hangingPunct="1">
              <a:lnSpc>
                <a:spcPct val="90000"/>
              </a:lnSpc>
              <a:buFont typeface="Wingdings" charset="0"/>
              <a:buNone/>
            </a:pPr>
            <a:r>
              <a:rPr lang="en-US" altLang="zh-CN" sz="2400">
                <a:latin typeface="Calibri" charset="0"/>
                <a:ea typeface="宋体" charset="0"/>
              </a:rPr>
              <a:t>    hard to do statistic analysis</a:t>
            </a:r>
            <a:endParaRPr lang="zh-CN" altLang="en-US" sz="2400">
              <a:latin typeface="Calibri" charset="0"/>
              <a:ea typeface="宋体" charset="0"/>
            </a:endParaRPr>
          </a:p>
          <a:p>
            <a:pPr eaLnBrk="1" hangingPunct="1">
              <a:lnSpc>
                <a:spcPct val="90000"/>
              </a:lnSpc>
              <a:buFont typeface="Wingdings" charset="0"/>
              <a:buNone/>
            </a:pPr>
            <a:r>
              <a:rPr lang="en-US" altLang="zh-CN" sz="2400">
                <a:latin typeface="Calibri" charset="0"/>
                <a:ea typeface="宋体" charset="0"/>
              </a:rPr>
              <a:t>    software</a:t>
            </a:r>
            <a:endParaRPr lang="zh-CN" altLang="en-US" sz="3600">
              <a:latin typeface="Calibri" charset="0"/>
              <a:ea typeface="宋体" charset="0"/>
            </a:endParaRPr>
          </a:p>
        </p:txBody>
      </p:sp>
    </p:spTree>
    <p:extLst>
      <p:ext uri="{BB962C8B-B14F-4D97-AF65-F5344CB8AC3E}">
        <p14:creationId xmlns:p14="http://schemas.microsoft.com/office/powerpoint/2010/main" val="75930001"/>
      </p:ext>
    </p:extLst>
  </p:cSld>
  <p:clrMapOvr>
    <a:masterClrMapping/>
  </p:clrMapOvr>
  <p:transition advTm="19658"/>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93347405"/>
              </p:ext>
            </p:extLst>
          </p:nvPr>
        </p:nvGraphicFramePr>
        <p:xfrm>
          <a:off x="251520" y="1619175"/>
          <a:ext cx="5024362" cy="4618137"/>
        </p:xfrm>
        <a:graphic>
          <a:graphicData uri="http://schemas.openxmlformats.org/presentationml/2006/ole">
            <mc:AlternateContent xmlns:mc="http://schemas.openxmlformats.org/markup-compatibility/2006">
              <mc:Choice xmlns:v="urn:schemas-microsoft-com:vml" Requires="v">
                <p:oleObj spid="_x0000_s16776" r:id="rId3" imgW="4238095" imgH="3895238" progId="PBrush">
                  <p:embed/>
                </p:oleObj>
              </mc:Choice>
              <mc:Fallback>
                <p:oleObj r:id="rId3" imgW="4238095" imgH="3895238"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619175"/>
                        <a:ext cx="5024362" cy="4618137"/>
                      </a:xfrm>
                      <a:prstGeom prst="rect">
                        <a:avLst/>
                      </a:prstGeom>
                      <a:noFill/>
                      <a:ln>
                        <a:noFill/>
                      </a:ln>
                    </p:spPr>
                  </p:pic>
                </p:oleObj>
              </mc:Fallback>
            </mc:AlternateContent>
          </a:graphicData>
        </a:graphic>
      </p:graphicFrame>
      <p:graphicFrame>
        <p:nvGraphicFramePr>
          <p:cNvPr id="4" name="Object 4"/>
          <p:cNvGraphicFramePr>
            <a:graphicFrameLocks noChangeAspect="1"/>
          </p:cNvGraphicFramePr>
          <p:nvPr/>
        </p:nvGraphicFramePr>
        <p:xfrm>
          <a:off x="5638800" y="2362200"/>
          <a:ext cx="2847975" cy="1209675"/>
        </p:xfrm>
        <a:graphic>
          <a:graphicData uri="http://schemas.openxmlformats.org/presentationml/2006/ole">
            <mc:AlternateContent xmlns:mc="http://schemas.openxmlformats.org/markup-compatibility/2006">
              <mc:Choice xmlns:v="urn:schemas-microsoft-com:vml" Requires="v">
                <p:oleObj spid="_x0000_s16777" r:id="rId5" imgW="2847619" imgH="1209524" progId="PBrush">
                  <p:embed/>
                </p:oleObj>
              </mc:Choice>
              <mc:Fallback>
                <p:oleObj r:id="rId5" imgW="2847619" imgH="1209524"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362200"/>
                        <a:ext cx="284797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3"/>
          <p:cNvGraphicFramePr>
            <a:graphicFrameLocks noChangeAspect="1"/>
          </p:cNvGraphicFramePr>
          <p:nvPr>
            <p:extLst>
              <p:ext uri="{D42A27DB-BD31-4B8C-83A1-F6EECF244321}">
                <p14:modId xmlns:p14="http://schemas.microsoft.com/office/powerpoint/2010/main" val="3387948801"/>
              </p:ext>
            </p:extLst>
          </p:nvPr>
        </p:nvGraphicFramePr>
        <p:xfrm>
          <a:off x="5181600" y="4724400"/>
          <a:ext cx="3686175" cy="1466850"/>
        </p:xfrm>
        <a:graphic>
          <a:graphicData uri="http://schemas.openxmlformats.org/presentationml/2006/ole">
            <mc:AlternateContent xmlns:mc="http://schemas.openxmlformats.org/markup-compatibility/2006">
              <mc:Choice xmlns:v="urn:schemas-microsoft-com:vml" Requires="v">
                <p:oleObj spid="_x0000_s16778" r:id="rId7" imgW="3685714" imgH="1467055" progId="PBrush">
                  <p:embed/>
                </p:oleObj>
              </mc:Choice>
              <mc:Fallback>
                <p:oleObj r:id="rId7" imgW="3685714" imgH="1467055"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4724400"/>
                        <a:ext cx="36861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AutoShape 4"/>
          <p:cNvSpPr>
            <a:spLocks noChangeArrowheads="1"/>
          </p:cNvSpPr>
          <p:nvPr/>
        </p:nvSpPr>
        <p:spPr bwMode="auto">
          <a:xfrm>
            <a:off x="6288088" y="981075"/>
            <a:ext cx="948208" cy="575717"/>
          </a:xfrm>
          <a:prstGeom prst="wedgeRectCallout">
            <a:avLst>
              <a:gd name="adj1" fmla="val -50625"/>
              <a:gd name="adj2" fmla="val 123750"/>
            </a:avLst>
          </a:prstGeom>
          <a:solidFill>
            <a:srgbClr val="FFCC99"/>
          </a:solidFill>
          <a:ln w="9525">
            <a:solidFill>
              <a:srgbClr val="FF6600"/>
            </a:solidFill>
            <a:miter lim="800000"/>
            <a:headEnd/>
            <a:tailEnd/>
          </a:ln>
        </p:spPr>
        <p:txBody>
          <a:bodyPr/>
          <a:lstStyle/>
          <a:p>
            <a:r>
              <a:rPr lang="en-US" altLang="zh-CN" sz="2400" dirty="0">
                <a:solidFill>
                  <a:srgbClr val="000000"/>
                </a:solidFill>
                <a:latin typeface="Times New Roman" charset="0"/>
                <a:sym typeface="Times New Roman" charset="0"/>
              </a:rPr>
              <a:t>CTR</a:t>
            </a:r>
            <a:endParaRPr lang="zh-CN" altLang="en-US" dirty="0"/>
          </a:p>
        </p:txBody>
      </p:sp>
      <p:sp>
        <p:nvSpPr>
          <p:cNvPr id="8" name="AutoShape 7"/>
          <p:cNvSpPr>
            <a:spLocks noChangeArrowheads="1"/>
          </p:cNvSpPr>
          <p:nvPr/>
        </p:nvSpPr>
        <p:spPr bwMode="auto">
          <a:xfrm>
            <a:off x="6372200" y="3789040"/>
            <a:ext cx="864517" cy="576064"/>
          </a:xfrm>
          <a:prstGeom prst="wedgeRectCallout">
            <a:avLst>
              <a:gd name="adj1" fmla="val -50625"/>
              <a:gd name="adj2" fmla="val 123750"/>
            </a:avLst>
          </a:prstGeom>
          <a:solidFill>
            <a:srgbClr val="FFCC99"/>
          </a:solidFill>
          <a:ln w="9525">
            <a:solidFill>
              <a:srgbClr val="FF6600"/>
            </a:solidFill>
            <a:miter lim="800000"/>
            <a:headEnd/>
            <a:tailEnd/>
          </a:ln>
        </p:spPr>
        <p:txBody>
          <a:bodyPr/>
          <a:lstStyle/>
          <a:p>
            <a:r>
              <a:rPr lang="en-US" altLang="zh-CN" sz="2400" dirty="0">
                <a:solidFill>
                  <a:srgbClr val="000000"/>
                </a:solidFill>
                <a:latin typeface="Times New Roman" charset="0"/>
                <a:sym typeface="Times New Roman" charset="0"/>
              </a:rPr>
              <a:t>TTR</a:t>
            </a:r>
            <a:endParaRPr lang="zh-CN" altLang="en-US" dirty="0"/>
          </a:p>
        </p:txBody>
      </p:sp>
    </p:spTree>
    <p:extLst>
      <p:ext uri="{BB962C8B-B14F-4D97-AF65-F5344CB8AC3E}">
        <p14:creationId xmlns:p14="http://schemas.microsoft.com/office/powerpoint/2010/main" val="833076372"/>
      </p:ext>
    </p:extLst>
  </p:cSld>
  <p:clrMapOvr>
    <a:masterClrMapping/>
  </p:clrMapOvr>
  <p:transition advTm="19658"/>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5"/>
          <p:cNvSpPr>
            <a:spLocks noChangeArrowheads="1"/>
          </p:cNvSpPr>
          <p:nvPr/>
        </p:nvSpPr>
        <p:spPr bwMode="auto">
          <a:xfrm>
            <a:off x="520290" y="824440"/>
            <a:ext cx="803198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20000"/>
              </a:spcBef>
              <a:buClr>
                <a:schemeClr val="accent2"/>
              </a:buClr>
            </a:pPr>
            <a:r>
              <a:rPr lang="zh-CN" altLang="en-US" sz="2400" b="1" dirty="0">
                <a:solidFill>
                  <a:srgbClr val="002060"/>
                </a:solidFill>
                <a:latin typeface="Times New Roman" charset="0"/>
                <a:ea typeface="黑体" charset="0"/>
                <a:cs typeface="黑体" charset="0"/>
                <a:sym typeface="Times New Roman" charset="0"/>
              </a:rPr>
              <a:t>       发现了原来标准</a:t>
            </a:r>
            <a:r>
              <a:rPr lang="en-US" altLang="zh-CN" sz="2400" b="1" dirty="0">
                <a:solidFill>
                  <a:srgbClr val="002060"/>
                </a:solidFill>
                <a:latin typeface="Times New Roman" charset="0"/>
                <a:ea typeface="黑体" charset="0"/>
                <a:cs typeface="黑体" charset="0"/>
                <a:sym typeface="Times New Roman" charset="0"/>
              </a:rPr>
              <a:t>SPM</a:t>
            </a:r>
            <a:r>
              <a:rPr lang="zh-CN" altLang="en-US" sz="2400" b="1" dirty="0">
                <a:solidFill>
                  <a:srgbClr val="002060"/>
                </a:solidFill>
                <a:latin typeface="Times New Roman" charset="0"/>
                <a:ea typeface="黑体" charset="0"/>
                <a:cs typeface="黑体" charset="0"/>
                <a:sym typeface="Times New Roman" charset="0"/>
              </a:rPr>
              <a:t>方法所不能发现的多个激活区，</a:t>
            </a:r>
            <a:r>
              <a:rPr lang="zh-CN" altLang="en-US" sz="2400" dirty="0">
                <a:solidFill>
                  <a:srgbClr val="002060"/>
                </a:solidFill>
                <a:latin typeface="Times New Roman" charset="0"/>
                <a:ea typeface="黑体" charset="0"/>
                <a:cs typeface="黑体" charset="0"/>
                <a:sym typeface="Times New Roman" charset="0"/>
              </a:rPr>
              <a:t> </a:t>
            </a:r>
            <a:r>
              <a:rPr lang="zh-CN" altLang="en-US" sz="2400" b="1" dirty="0">
                <a:solidFill>
                  <a:srgbClr val="002060"/>
                </a:solidFill>
                <a:latin typeface="Times New Roman" charset="0"/>
                <a:ea typeface="黑体" charset="0"/>
                <a:cs typeface="黑体" charset="0"/>
                <a:sym typeface="Times New Roman" charset="0"/>
              </a:rPr>
              <a:t>特别是提取出了暂态任务控制区</a:t>
            </a:r>
            <a:endParaRPr lang="zh-CN" altLang="en-US" sz="1600" dirty="0"/>
          </a:p>
        </p:txBody>
      </p:sp>
      <p:sp>
        <p:nvSpPr>
          <p:cNvPr id="64515" name="Rectangle 9"/>
          <p:cNvSpPr>
            <a:spLocks noChangeArrowheads="1"/>
          </p:cNvSpPr>
          <p:nvPr/>
        </p:nvSpPr>
        <p:spPr bwMode="auto">
          <a:xfrm>
            <a:off x="1145459" y="6033560"/>
            <a:ext cx="30601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0" hangingPunct="0">
              <a:spcBef>
                <a:spcPct val="20000"/>
              </a:spcBef>
              <a:buClr>
                <a:schemeClr val="accent2"/>
              </a:buClr>
            </a:pPr>
            <a:r>
              <a:rPr lang="en-US" altLang="zh-CN" sz="1800" dirty="0">
                <a:solidFill>
                  <a:schemeClr val="tx1"/>
                </a:solidFill>
                <a:latin typeface="Calibri" panose="020F0502020204030204" pitchFamily="34" charset="0"/>
                <a:ea typeface="黑体" panose="02010609060101010101" pitchFamily="2" charset="-122"/>
                <a:cs typeface="Calibri" panose="020F0502020204030204" pitchFamily="34" charset="0"/>
                <a:sym typeface="Times New Roman" charset="0"/>
              </a:rPr>
              <a:t>Hu D, et al.  </a:t>
            </a:r>
            <a:r>
              <a:rPr lang="en-US" altLang="zh-CN" sz="1800" dirty="0" err="1">
                <a:solidFill>
                  <a:schemeClr val="tx1"/>
                </a:solidFill>
                <a:latin typeface="Calibri" panose="020F0502020204030204" pitchFamily="34" charset="0"/>
                <a:ea typeface="黑体" panose="02010609060101010101" pitchFamily="2" charset="-122"/>
                <a:cs typeface="Calibri" panose="020F0502020204030204" pitchFamily="34" charset="0"/>
                <a:sym typeface="Times New Roman" charset="0"/>
              </a:rPr>
              <a:t>NeuroImage</a:t>
            </a:r>
            <a:r>
              <a:rPr lang="en-US" altLang="zh-CN" sz="1800" dirty="0">
                <a:solidFill>
                  <a:schemeClr val="tx1"/>
                </a:solidFill>
                <a:latin typeface="Calibri" panose="020F0502020204030204" pitchFamily="34" charset="0"/>
                <a:ea typeface="黑体" panose="02010609060101010101" pitchFamily="2" charset="-122"/>
                <a:cs typeface="Calibri" panose="020F0502020204030204" pitchFamily="34" charset="0"/>
                <a:sym typeface="Times New Roman" charset="0"/>
              </a:rPr>
              <a:t>, 2005</a:t>
            </a:r>
            <a:endParaRPr lang="zh-CN" altLang="en-US" sz="1800" dirty="0">
              <a:solidFill>
                <a:schemeClr val="tx1"/>
              </a:solidFill>
              <a:latin typeface="Calibri" panose="020F0502020204030204" pitchFamily="34" charset="0"/>
              <a:ea typeface="黑体" panose="02010609060101010101" pitchFamily="2" charset="-122"/>
              <a:cs typeface="Calibri" panose="020F0502020204030204" pitchFamily="34" charset="0"/>
            </a:endParaRPr>
          </a:p>
        </p:txBody>
      </p:sp>
      <p:pic>
        <p:nvPicPr>
          <p:cNvPr id="64516" name="Picture 2" descr="newfi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3" y="1773238"/>
            <a:ext cx="432276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3" descr="ttrfig4"/>
          <p:cNvPicPr>
            <a:picLocks noChangeAspect="1" noChangeArrowheads="1"/>
          </p:cNvPicPr>
          <p:nvPr/>
        </p:nvPicPr>
        <p:blipFill rotWithShape="1">
          <a:blip r:embed="rId3">
            <a:extLst>
              <a:ext uri="{28A0092B-C50C-407E-A947-70E740481C1C}">
                <a14:useLocalDpi xmlns:a14="http://schemas.microsoft.com/office/drawing/2010/main" val="0"/>
              </a:ext>
            </a:extLst>
          </a:blip>
          <a:srcRect l="1693"/>
          <a:stretch/>
        </p:blipFill>
        <p:spPr bwMode="auto">
          <a:xfrm>
            <a:off x="4741911" y="3284538"/>
            <a:ext cx="4151263"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 Box 4"/>
          <p:cNvSpPr txBox="1">
            <a:spLocks noChangeArrowheads="1"/>
          </p:cNvSpPr>
          <p:nvPr/>
        </p:nvSpPr>
        <p:spPr bwMode="auto">
          <a:xfrm>
            <a:off x="971600" y="4645025"/>
            <a:ext cx="37703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宋体" charset="0"/>
                <a:cs typeface="宋体" charset="0"/>
              </a:defRPr>
            </a:lvl1pPr>
            <a:lvl2pPr marL="742950" indent="-285750" eaLnBrk="0" hangingPunct="0">
              <a:defRPr>
                <a:solidFill>
                  <a:schemeClr val="tx1"/>
                </a:solidFill>
                <a:latin typeface="Calibri" charset="0"/>
                <a:ea typeface="宋体" charset="0"/>
              </a:defRPr>
            </a:lvl2pPr>
            <a:lvl3pPr marL="1143000" indent="-228600" eaLnBrk="0" hangingPunct="0">
              <a:defRPr>
                <a:solidFill>
                  <a:schemeClr val="tx1"/>
                </a:solidFill>
                <a:latin typeface="Calibri" charset="0"/>
                <a:ea typeface="宋体" charset="0"/>
              </a:defRPr>
            </a:lvl3pPr>
            <a:lvl4pPr marL="1600200" indent="-228600" eaLnBrk="0" hangingPunct="0">
              <a:defRPr>
                <a:solidFill>
                  <a:schemeClr val="tx1"/>
                </a:solidFill>
                <a:latin typeface="Calibri" charset="0"/>
                <a:ea typeface="宋体" charset="0"/>
              </a:defRPr>
            </a:lvl4pPr>
            <a:lvl5pPr marL="2057400" indent="-228600" eaLnBrk="0" hangingPunct="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eaLnBrk="1" hangingPunct="1"/>
            <a:r>
              <a:rPr lang="en-US" altLang="zh-CN" sz="2800" dirty="0">
                <a:latin typeface="Arial" charset="0"/>
                <a:ea typeface="黑体" charset="0"/>
                <a:cs typeface="Arial Unicode MS" charset="0"/>
              </a:rPr>
              <a:t>TTR related activation</a:t>
            </a:r>
          </a:p>
        </p:txBody>
      </p:sp>
      <p:sp>
        <p:nvSpPr>
          <p:cNvPr id="64519" name="Text Box 5"/>
          <p:cNvSpPr txBox="1">
            <a:spLocks noChangeArrowheads="1"/>
          </p:cNvSpPr>
          <p:nvPr/>
        </p:nvSpPr>
        <p:spPr bwMode="auto">
          <a:xfrm>
            <a:off x="4572000" y="2276475"/>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宋体" charset="0"/>
                <a:cs typeface="宋体" charset="0"/>
              </a:defRPr>
            </a:lvl1pPr>
            <a:lvl2pPr marL="742950" indent="-285750" eaLnBrk="0" hangingPunct="0">
              <a:defRPr>
                <a:solidFill>
                  <a:schemeClr val="tx1"/>
                </a:solidFill>
                <a:latin typeface="Calibri" charset="0"/>
                <a:ea typeface="宋体" charset="0"/>
              </a:defRPr>
            </a:lvl2pPr>
            <a:lvl3pPr marL="1143000" indent="-228600" eaLnBrk="0" hangingPunct="0">
              <a:defRPr>
                <a:solidFill>
                  <a:schemeClr val="tx1"/>
                </a:solidFill>
                <a:latin typeface="Calibri" charset="0"/>
                <a:ea typeface="宋体" charset="0"/>
              </a:defRPr>
            </a:lvl3pPr>
            <a:lvl4pPr marL="1600200" indent="-228600" eaLnBrk="0" hangingPunct="0">
              <a:defRPr>
                <a:solidFill>
                  <a:schemeClr val="tx1"/>
                </a:solidFill>
                <a:latin typeface="Calibri" charset="0"/>
                <a:ea typeface="宋体" charset="0"/>
              </a:defRPr>
            </a:lvl4pPr>
            <a:lvl5pPr marL="2057400" indent="-228600" eaLnBrk="0" hangingPunct="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eaLnBrk="1" hangingPunct="1"/>
            <a:r>
              <a:rPr lang="en-US" altLang="zh-CN" sz="2800" dirty="0">
                <a:latin typeface="Arial" charset="0"/>
                <a:ea typeface="黑体" charset="0"/>
                <a:cs typeface="Arial Unicode MS" charset="0"/>
              </a:rPr>
              <a:t>CTR related activations</a:t>
            </a:r>
          </a:p>
        </p:txBody>
      </p:sp>
    </p:spTree>
    <p:extLst>
      <p:ext uri="{BB962C8B-B14F-4D97-AF65-F5344CB8AC3E}">
        <p14:creationId xmlns:p14="http://schemas.microsoft.com/office/powerpoint/2010/main" val="1412294293"/>
      </p:ext>
    </p:extLst>
  </p:cSld>
  <p:clrMapOvr>
    <a:masterClrMapping/>
  </p:clrMapOvr>
  <p:transition advTm="19658"/>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778098"/>
          </a:xfrm>
          <a:noFill/>
          <a:ln>
            <a:noFill/>
          </a:ln>
        </p:spPr>
        <p:txBody>
          <a:bodyPr wrap="square">
            <a:spAutoFit/>
          </a:bodyPr>
          <a:lstStyle/>
          <a:p>
            <a:pPr>
              <a:spcBef>
                <a:spcPct val="20000"/>
              </a:spcBef>
              <a:buClr>
                <a:schemeClr val="accent2"/>
              </a:buClr>
            </a:pPr>
            <a:r>
              <a:rPr lang="zh-CN" altLang="en-US" sz="2400" b="1" kern="1200" dirty="0">
                <a:solidFill>
                  <a:srgbClr val="002060"/>
                </a:solidFill>
                <a:latin typeface="Times New Roman" charset="0"/>
                <a:ea typeface="黑体" charset="0"/>
              </a:rPr>
              <a:t>时空典型相关分析</a:t>
            </a:r>
          </a:p>
        </p:txBody>
      </p:sp>
      <p:graphicFrame>
        <p:nvGraphicFramePr>
          <p:cNvPr id="3" name="Object 4"/>
          <p:cNvGraphicFramePr>
            <a:graphicFrameLocks noChangeAspect="1"/>
          </p:cNvGraphicFramePr>
          <p:nvPr>
            <p:extLst>
              <p:ext uri="{D42A27DB-BD31-4B8C-83A1-F6EECF244321}">
                <p14:modId xmlns:p14="http://schemas.microsoft.com/office/powerpoint/2010/main" val="4180916164"/>
              </p:ext>
            </p:extLst>
          </p:nvPr>
        </p:nvGraphicFramePr>
        <p:xfrm>
          <a:off x="683568" y="1196753"/>
          <a:ext cx="7776863" cy="4464496"/>
        </p:xfrm>
        <a:graphic>
          <a:graphicData uri="http://schemas.openxmlformats.org/presentationml/2006/ole">
            <mc:AlternateContent xmlns:mc="http://schemas.openxmlformats.org/markup-compatibility/2006">
              <mc:Choice xmlns:v="urn:schemas-microsoft-com:vml" Requires="v">
                <p:oleObj spid="_x0000_s1164" r:id="rId3" imgW="4396835" imgH="5175218" progId="">
                  <p:embed/>
                </p:oleObj>
              </mc:Choice>
              <mc:Fallback>
                <p:oleObj r:id="rId3" imgW="4396835" imgH="517521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196753"/>
                        <a:ext cx="7776863" cy="4464496"/>
                      </a:xfrm>
                      <a:prstGeom prst="rect">
                        <a:avLst/>
                      </a:prstGeom>
                      <a:noFill/>
                      <a:ln>
                        <a:noFill/>
                      </a:ln>
                    </p:spPr>
                  </p:pic>
                </p:oleObj>
              </mc:Fallback>
            </mc:AlternateContent>
          </a:graphicData>
        </a:graphic>
      </p:graphicFrame>
      <p:sp>
        <p:nvSpPr>
          <p:cNvPr id="8" name="标题 1"/>
          <p:cNvSpPr txBox="1">
            <a:spLocks/>
          </p:cNvSpPr>
          <p:nvPr/>
        </p:nvSpPr>
        <p:spPr>
          <a:xfrm>
            <a:off x="6281299" y="6117935"/>
            <a:ext cx="2857257" cy="369332"/>
          </a:xfrm>
          <a:prstGeom prst="rect">
            <a:avLst/>
          </a:prstGeom>
          <a:noFill/>
          <a:ln>
            <a:noFill/>
          </a:ln>
        </p:spPr>
        <p:txBody>
          <a:bodyPr wrap="none">
            <a:spAutoFit/>
          </a:bodyPr>
          <a:lstStyle>
            <a:defPPr>
              <a:defRPr lang="zh-CN"/>
            </a:defPPr>
            <a:lvl1pPr algn="r" eaLnBrk="0" hangingPunct="0">
              <a:spcBef>
                <a:spcPct val="20000"/>
              </a:spcBef>
              <a:buClr>
                <a:schemeClr val="accent2"/>
              </a:buClr>
              <a:buFont typeface="Wingdings" panose="05000000000000000000" pitchFamily="2" charset="2"/>
              <a:buNone/>
              <a:defRPr sz="1800">
                <a:solidFill>
                  <a:schemeClr val="tx1"/>
                </a:solidFill>
                <a:latin typeface="Calibri" panose="020F0502020204030204" pitchFamily="34" charset="0"/>
                <a:ea typeface="黑体" panose="02010609060101010101" pitchFamily="2" charset="-122"/>
                <a:cs typeface="Calibri" panose="020F0502020204030204" pitchFamily="34" charset="0"/>
              </a:defRPr>
            </a:lvl1pPr>
            <a:lvl2pPr eaLnBrk="0" hangingPunct="0">
              <a:defRPr sz="3800">
                <a:ea typeface="微软雅黑" pitchFamily="34" charset="-122"/>
              </a:defRPr>
            </a:lvl2pPr>
            <a:lvl3pPr eaLnBrk="0" hangingPunct="0">
              <a:defRPr sz="3800">
                <a:ea typeface="微软雅黑" pitchFamily="34" charset="-122"/>
              </a:defRPr>
            </a:lvl3pPr>
            <a:lvl4pPr eaLnBrk="0" hangingPunct="0">
              <a:defRPr sz="3800">
                <a:ea typeface="微软雅黑" pitchFamily="34" charset="-122"/>
              </a:defRPr>
            </a:lvl4pPr>
            <a:lvl5pPr eaLnBrk="0" hangingPunct="0">
              <a:defRPr sz="3800">
                <a:ea typeface="微软雅黑" pitchFamily="34" charset="-122"/>
              </a:defRPr>
            </a:lvl5pPr>
            <a:lvl6pPr marL="457200" eaLnBrk="0" fontAlgn="base" hangingPunct="0">
              <a:spcBef>
                <a:spcPct val="0"/>
              </a:spcBef>
              <a:spcAft>
                <a:spcPct val="0"/>
              </a:spcAft>
              <a:defRPr sz="3800">
                <a:latin typeface="Verdana" pitchFamily="34" charset="0"/>
              </a:defRPr>
            </a:lvl6pPr>
            <a:lvl7pPr marL="914400" eaLnBrk="0" fontAlgn="base" hangingPunct="0">
              <a:spcBef>
                <a:spcPct val="0"/>
              </a:spcBef>
              <a:spcAft>
                <a:spcPct val="0"/>
              </a:spcAft>
              <a:defRPr sz="3800">
                <a:latin typeface="Verdana" pitchFamily="34" charset="0"/>
              </a:defRPr>
            </a:lvl7pPr>
            <a:lvl8pPr marL="1371600" eaLnBrk="0" fontAlgn="base" hangingPunct="0">
              <a:spcBef>
                <a:spcPct val="0"/>
              </a:spcBef>
              <a:spcAft>
                <a:spcPct val="0"/>
              </a:spcAft>
              <a:defRPr sz="3800">
                <a:latin typeface="Verdana" pitchFamily="34" charset="0"/>
              </a:defRPr>
            </a:lvl8pPr>
            <a:lvl9pPr marL="1828800" eaLnBrk="0" fontAlgn="base" hangingPunct="0">
              <a:spcBef>
                <a:spcPct val="0"/>
              </a:spcBef>
              <a:spcAft>
                <a:spcPct val="0"/>
              </a:spcAft>
              <a:defRPr sz="3800">
                <a:latin typeface="Verdana" pitchFamily="34" charset="0"/>
              </a:defRPr>
            </a:lvl9pPr>
          </a:lstStyle>
          <a:p>
            <a:r>
              <a:rPr lang="en-US" altLang="zh-CN" dirty="0"/>
              <a:t>Li M, et al, IEEE T-BME, 2010</a:t>
            </a:r>
            <a:endParaRPr lang="zh-CN" altLang="en-US" dirty="0"/>
          </a:p>
        </p:txBody>
      </p:sp>
    </p:spTree>
    <p:extLst>
      <p:ext uri="{BB962C8B-B14F-4D97-AF65-F5344CB8AC3E}">
        <p14:creationId xmlns:p14="http://schemas.microsoft.com/office/powerpoint/2010/main" val="2943819424"/>
      </p:ext>
    </p:extLst>
  </p:cSld>
  <p:clrMapOvr>
    <a:masterClrMapping/>
  </p:clrMapOvr>
  <p:transition advTm="19658"/>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39552" y="1196752"/>
            <a:ext cx="8172451" cy="4803775"/>
            <a:chOff x="107504" y="908720"/>
            <a:chExt cx="9032875" cy="5535612"/>
          </a:xfrm>
        </p:grpSpPr>
        <p:sp>
          <p:nvSpPr>
            <p:cNvPr id="14" name="矩形 5"/>
            <p:cNvSpPr>
              <a:spLocks noChangeArrowheads="1"/>
            </p:cNvSpPr>
            <p:nvPr/>
          </p:nvSpPr>
          <p:spPr bwMode="auto">
            <a:xfrm>
              <a:off x="282129" y="943645"/>
              <a:ext cx="3571875" cy="962025"/>
            </a:xfrm>
            <a:prstGeom prst="rect">
              <a:avLst/>
            </a:prstGeom>
            <a:noFill/>
            <a:ln w="38100">
              <a:solidFill>
                <a:srgbClr val="006699"/>
              </a:solidFill>
              <a:miter lim="800000"/>
              <a:headEnd/>
              <a:tailEnd/>
            </a:ln>
            <a:extLst>
              <a:ext uri="{909E8E84-426E-40DD-AFC4-6F175D3DCCD1}">
                <a14:hiddenFill xmlns:a14="http://schemas.microsoft.com/office/drawing/2010/main">
                  <a:solidFill>
                    <a:srgbClr val="FFFFFF"/>
                  </a:solidFill>
                </a14:hiddenFill>
              </a:ext>
            </a:extLst>
          </p:spPr>
          <p:txBody>
            <a:bodyPr lIns="91446" tIns="54000" rIns="91446" bIns="54000" anchor="ctr"/>
            <a:lstStyle>
              <a:lvl1pPr>
                <a:defRPr sz="5400">
                  <a:solidFill>
                    <a:schemeClr val="tx2"/>
                  </a:solidFill>
                  <a:latin typeface="Times New Roman" panose="02020603050405020304" pitchFamily="18" charset="0"/>
                  <a:ea typeface="黑体" panose="02010609060101010101" pitchFamily="49" charset="-122"/>
                </a:defRPr>
              </a:lvl1pPr>
              <a:lvl2pPr marL="742950" indent="-285750">
                <a:defRPr sz="5400">
                  <a:solidFill>
                    <a:schemeClr val="tx2"/>
                  </a:solidFill>
                  <a:latin typeface="Times New Roman" panose="02020603050405020304" pitchFamily="18" charset="0"/>
                  <a:ea typeface="黑体" panose="02010609060101010101" pitchFamily="49" charset="-122"/>
                </a:defRPr>
              </a:lvl2pPr>
              <a:lvl3pPr marL="1143000" indent="-228600">
                <a:defRPr sz="5400">
                  <a:solidFill>
                    <a:schemeClr val="tx2"/>
                  </a:solidFill>
                  <a:latin typeface="Times New Roman" panose="02020603050405020304" pitchFamily="18" charset="0"/>
                  <a:ea typeface="黑体" panose="02010609060101010101" pitchFamily="49" charset="-122"/>
                </a:defRPr>
              </a:lvl3pPr>
              <a:lvl4pPr marL="1600200" indent="-228600">
                <a:defRPr sz="5400">
                  <a:solidFill>
                    <a:schemeClr val="tx2"/>
                  </a:solidFill>
                  <a:latin typeface="Times New Roman" panose="02020603050405020304" pitchFamily="18" charset="0"/>
                  <a:ea typeface="黑体" panose="02010609060101010101" pitchFamily="49" charset="-122"/>
                </a:defRPr>
              </a:lvl4pPr>
              <a:lvl5pPr marL="2057400" indent="-228600">
                <a:defRPr sz="5400">
                  <a:solidFill>
                    <a:schemeClr val="tx2"/>
                  </a:solidFill>
                  <a:latin typeface="Times New Roman" panose="02020603050405020304" pitchFamily="18" charset="0"/>
                  <a:ea typeface="黑体" panose="02010609060101010101" pitchFamily="49" charset="-122"/>
                </a:defRPr>
              </a:lvl5pPr>
              <a:lvl6pPr marL="25146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6pPr>
              <a:lvl7pPr marL="29718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7pPr>
              <a:lvl8pPr marL="34290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8pPr>
              <a:lvl9pPr marL="38862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9pPr>
            </a:lstStyle>
            <a:p>
              <a:r>
                <a:rPr lang="en-US" altLang="zh-CN" sz="2400" b="1" dirty="0">
                  <a:solidFill>
                    <a:srgbClr val="0070C0"/>
                  </a:solidFill>
                </a:rPr>
                <a:t>0.1Hz</a:t>
              </a:r>
            </a:p>
            <a:p>
              <a:r>
                <a:rPr lang="zh-CN" altLang="en-US" sz="2400" dirty="0">
                  <a:solidFill>
                    <a:schemeClr val="tx1"/>
                  </a:solidFill>
                </a:rPr>
                <a:t>血流中本征振荡信号</a:t>
              </a:r>
              <a:endParaRPr lang="zh-CN" altLang="en-US" sz="1600" b="1" i="1" dirty="0">
                <a:solidFill>
                  <a:schemeClr val="tx1"/>
                </a:solidFill>
              </a:endParaRPr>
            </a:p>
          </p:txBody>
        </p:sp>
        <p:sp>
          <p:nvSpPr>
            <p:cNvPr id="20" name="矩形 6"/>
            <p:cNvSpPr>
              <a:spLocks noChangeArrowheads="1"/>
            </p:cNvSpPr>
            <p:nvPr/>
          </p:nvSpPr>
          <p:spPr bwMode="auto">
            <a:xfrm>
              <a:off x="5354191" y="943644"/>
              <a:ext cx="3143250" cy="463550"/>
            </a:xfrm>
            <a:prstGeom prst="rect">
              <a:avLst/>
            </a:prstGeom>
            <a:noFill/>
            <a:ln w="38100">
              <a:solidFill>
                <a:srgbClr val="006699"/>
              </a:solidFill>
              <a:miter lim="800000"/>
              <a:headEnd/>
              <a:tailEnd/>
            </a:ln>
            <a:extLst>
              <a:ext uri="{909E8E84-426E-40DD-AFC4-6F175D3DCCD1}">
                <a14:hiddenFill xmlns:a14="http://schemas.microsoft.com/office/drawing/2010/main">
                  <a:solidFill>
                    <a:srgbClr val="FFFFFF"/>
                  </a:solidFill>
                </a14:hiddenFill>
              </a:ext>
            </a:extLst>
          </p:spPr>
          <p:txBody>
            <a:bodyPr lIns="91446" tIns="54000" rIns="91446" bIns="54000" anchor="ctr"/>
            <a:lstStyle>
              <a:lvl1pPr>
                <a:defRPr sz="5400">
                  <a:solidFill>
                    <a:schemeClr val="tx2"/>
                  </a:solidFill>
                  <a:latin typeface="Times New Roman" panose="02020603050405020304" pitchFamily="18" charset="0"/>
                  <a:ea typeface="黑体" panose="02010609060101010101" pitchFamily="49" charset="-122"/>
                </a:defRPr>
              </a:lvl1pPr>
              <a:lvl2pPr marL="742950" indent="-285750">
                <a:defRPr sz="5400">
                  <a:solidFill>
                    <a:schemeClr val="tx2"/>
                  </a:solidFill>
                  <a:latin typeface="Times New Roman" panose="02020603050405020304" pitchFamily="18" charset="0"/>
                  <a:ea typeface="黑体" panose="02010609060101010101" pitchFamily="49" charset="-122"/>
                </a:defRPr>
              </a:lvl2pPr>
              <a:lvl3pPr marL="1143000" indent="-228600">
                <a:defRPr sz="5400">
                  <a:solidFill>
                    <a:schemeClr val="tx2"/>
                  </a:solidFill>
                  <a:latin typeface="Times New Roman" panose="02020603050405020304" pitchFamily="18" charset="0"/>
                  <a:ea typeface="黑体" panose="02010609060101010101" pitchFamily="49" charset="-122"/>
                </a:defRPr>
              </a:lvl3pPr>
              <a:lvl4pPr marL="1600200" indent="-228600">
                <a:defRPr sz="5400">
                  <a:solidFill>
                    <a:schemeClr val="tx2"/>
                  </a:solidFill>
                  <a:latin typeface="Times New Roman" panose="02020603050405020304" pitchFamily="18" charset="0"/>
                  <a:ea typeface="黑体" panose="02010609060101010101" pitchFamily="49" charset="-122"/>
                </a:defRPr>
              </a:lvl4pPr>
              <a:lvl5pPr marL="2057400" indent="-228600">
                <a:defRPr sz="5400">
                  <a:solidFill>
                    <a:schemeClr val="tx2"/>
                  </a:solidFill>
                  <a:latin typeface="Times New Roman" panose="02020603050405020304" pitchFamily="18" charset="0"/>
                  <a:ea typeface="黑体" panose="02010609060101010101" pitchFamily="49" charset="-122"/>
                </a:defRPr>
              </a:lvl5pPr>
              <a:lvl6pPr marL="25146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6pPr>
              <a:lvl7pPr marL="29718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7pPr>
              <a:lvl8pPr marL="34290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8pPr>
              <a:lvl9pPr marL="38862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9pPr>
            </a:lstStyle>
            <a:p>
              <a:r>
                <a:rPr lang="zh-CN" altLang="en-US" sz="2400">
                  <a:solidFill>
                    <a:schemeClr val="tx1"/>
                  </a:solidFill>
                </a:rPr>
                <a:t>噪声</a:t>
              </a:r>
            </a:p>
          </p:txBody>
        </p:sp>
        <p:sp>
          <p:nvSpPr>
            <p:cNvPr id="21" name="矩形 7"/>
            <p:cNvSpPr>
              <a:spLocks noChangeArrowheads="1"/>
            </p:cNvSpPr>
            <p:nvPr/>
          </p:nvSpPr>
          <p:spPr bwMode="auto">
            <a:xfrm>
              <a:off x="5354191" y="1408782"/>
              <a:ext cx="3143250" cy="463550"/>
            </a:xfrm>
            <a:prstGeom prst="rect">
              <a:avLst/>
            </a:prstGeom>
            <a:noFill/>
            <a:ln w="38100">
              <a:solidFill>
                <a:srgbClr val="006699"/>
              </a:solidFill>
              <a:miter lim="800000"/>
              <a:headEnd/>
              <a:tailEnd/>
            </a:ln>
            <a:extLst>
              <a:ext uri="{909E8E84-426E-40DD-AFC4-6F175D3DCCD1}">
                <a14:hiddenFill xmlns:a14="http://schemas.microsoft.com/office/drawing/2010/main">
                  <a:solidFill>
                    <a:srgbClr val="FFFFFF"/>
                  </a:solidFill>
                </a14:hiddenFill>
              </a:ext>
            </a:extLst>
          </p:spPr>
          <p:txBody>
            <a:bodyPr lIns="91446" tIns="54000" rIns="91446" bIns="54000" anchor="ctr"/>
            <a:lstStyle>
              <a:lvl1pPr>
                <a:defRPr sz="5400">
                  <a:solidFill>
                    <a:schemeClr val="tx2"/>
                  </a:solidFill>
                  <a:latin typeface="Times New Roman" panose="02020603050405020304" pitchFamily="18" charset="0"/>
                  <a:ea typeface="黑体" panose="02010609060101010101" pitchFamily="49" charset="-122"/>
                </a:defRPr>
              </a:lvl1pPr>
              <a:lvl2pPr marL="742950" indent="-285750">
                <a:defRPr sz="5400">
                  <a:solidFill>
                    <a:schemeClr val="tx2"/>
                  </a:solidFill>
                  <a:latin typeface="Times New Roman" panose="02020603050405020304" pitchFamily="18" charset="0"/>
                  <a:ea typeface="黑体" panose="02010609060101010101" pitchFamily="49" charset="-122"/>
                </a:defRPr>
              </a:lvl2pPr>
              <a:lvl3pPr marL="1143000" indent="-228600">
                <a:defRPr sz="5400">
                  <a:solidFill>
                    <a:schemeClr val="tx2"/>
                  </a:solidFill>
                  <a:latin typeface="Times New Roman" panose="02020603050405020304" pitchFamily="18" charset="0"/>
                  <a:ea typeface="黑体" panose="02010609060101010101" pitchFamily="49" charset="-122"/>
                </a:defRPr>
              </a:lvl3pPr>
              <a:lvl4pPr marL="1600200" indent="-228600">
                <a:defRPr sz="5400">
                  <a:solidFill>
                    <a:schemeClr val="tx2"/>
                  </a:solidFill>
                  <a:latin typeface="Times New Roman" panose="02020603050405020304" pitchFamily="18" charset="0"/>
                  <a:ea typeface="黑体" panose="02010609060101010101" pitchFamily="49" charset="-122"/>
                </a:defRPr>
              </a:lvl4pPr>
              <a:lvl5pPr marL="2057400" indent="-228600">
                <a:defRPr sz="5400">
                  <a:solidFill>
                    <a:schemeClr val="tx2"/>
                  </a:solidFill>
                  <a:latin typeface="Times New Roman" panose="02020603050405020304" pitchFamily="18" charset="0"/>
                  <a:ea typeface="黑体" panose="02010609060101010101" pitchFamily="49" charset="-122"/>
                </a:defRPr>
              </a:lvl5pPr>
              <a:lvl6pPr marL="25146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6pPr>
              <a:lvl7pPr marL="29718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7pPr>
              <a:lvl8pPr marL="34290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8pPr>
              <a:lvl9pPr marL="38862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9pPr>
            </a:lstStyle>
            <a:p>
              <a:r>
                <a:rPr lang="zh-CN" altLang="en-US" sz="2400">
                  <a:solidFill>
                    <a:schemeClr val="tx1"/>
                  </a:solidFill>
                </a:rPr>
                <a:t>神经活动有关</a:t>
              </a:r>
            </a:p>
          </p:txBody>
        </p:sp>
        <p:sp>
          <p:nvSpPr>
            <p:cNvPr id="24" name="右箭头 9"/>
            <p:cNvSpPr>
              <a:spLocks noChangeArrowheads="1"/>
            </p:cNvSpPr>
            <p:nvPr/>
          </p:nvSpPr>
          <p:spPr bwMode="auto">
            <a:xfrm>
              <a:off x="4068317" y="1229395"/>
              <a:ext cx="928687" cy="434975"/>
            </a:xfrm>
            <a:prstGeom prst="rightArrow">
              <a:avLst>
                <a:gd name="adj1" fmla="val 50000"/>
                <a:gd name="adj2" fmla="val 49995"/>
              </a:avLst>
            </a:prstGeom>
            <a:gradFill rotWithShape="1">
              <a:gsLst>
                <a:gs pos="0">
                  <a:srgbClr val="52769A"/>
                </a:gs>
                <a:gs pos="50000">
                  <a:srgbClr val="79ABDD"/>
                </a:gs>
                <a:gs pos="100000">
                  <a:srgbClr val="91CCFF"/>
                </a:gs>
              </a:gsLst>
              <a:lin ang="2700000" scaled="1"/>
            </a:gradFill>
            <a:ln w="38100" cmpd="sng">
              <a:solidFill>
                <a:srgbClr val="3E79BD"/>
              </a:solidFill>
              <a:miter lim="800000"/>
              <a:headEnd/>
              <a:tailEnd/>
            </a:ln>
            <a:effectLst>
              <a:outerShdw dist="57150" dir="2700000" algn="ctr" rotWithShape="0">
                <a:srgbClr val="888888">
                  <a:alpha val="50000"/>
                </a:srgbClr>
              </a:outerShdw>
            </a:effectLst>
            <a:scene3d>
              <a:camera prst="orthographicFront"/>
              <a:lightRig rig="threePt" dir="t"/>
            </a:scene3d>
            <a:sp3d>
              <a:bevelT w="114300" prst="artDeco"/>
            </a:sp3d>
          </p:spPr>
          <p:txBody>
            <a:bodyPr anchor="ctr"/>
            <a:lstStyle/>
            <a:p>
              <a:pPr>
                <a:buFont typeface="Wingdings" panose="05000000000000000000" pitchFamily="2" charset="2"/>
                <a:buChar char="•"/>
                <a:defRPr/>
              </a:pPr>
              <a:endParaRPr lang="zh-CN" altLang="en-US" sz="2000">
                <a:latin typeface="Verdana" pitchFamily="34" charset="0"/>
                <a:ea typeface="黑体" pitchFamily="2" charset="-122"/>
                <a:cs typeface="Times New Roman" pitchFamily="18" charset="0"/>
              </a:endParaRPr>
            </a:p>
          </p:txBody>
        </p:sp>
        <p:sp>
          <p:nvSpPr>
            <p:cNvPr id="25" name="Text Box 62"/>
            <p:cNvSpPr txBox="1">
              <a:spLocks noChangeArrowheads="1"/>
            </p:cNvSpPr>
            <p:nvPr/>
          </p:nvSpPr>
          <p:spPr bwMode="auto">
            <a:xfrm>
              <a:off x="925067" y="2086644"/>
              <a:ext cx="8072437" cy="1143000"/>
            </a:xfrm>
            <a:prstGeom prst="rect">
              <a:avLst/>
            </a:prstGeom>
            <a:noFill/>
            <a:ln w="28575">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5400">
                  <a:solidFill>
                    <a:schemeClr val="tx2"/>
                  </a:solidFill>
                  <a:latin typeface="Times New Roman" panose="02020603050405020304" pitchFamily="18" charset="0"/>
                  <a:ea typeface="黑体" panose="02010609060101010101" pitchFamily="49" charset="-122"/>
                </a:defRPr>
              </a:lvl1pPr>
              <a:lvl2pPr marL="269875" indent="-269875">
                <a:defRPr sz="5400">
                  <a:solidFill>
                    <a:schemeClr val="tx2"/>
                  </a:solidFill>
                  <a:latin typeface="Times New Roman" panose="02020603050405020304" pitchFamily="18" charset="0"/>
                  <a:ea typeface="黑体" panose="02010609060101010101" pitchFamily="49" charset="-122"/>
                </a:defRPr>
              </a:lvl2pPr>
              <a:lvl3pPr marL="1143000" indent="-228600">
                <a:defRPr sz="5400">
                  <a:solidFill>
                    <a:schemeClr val="tx2"/>
                  </a:solidFill>
                  <a:latin typeface="Times New Roman" panose="02020603050405020304" pitchFamily="18" charset="0"/>
                  <a:ea typeface="黑体" panose="02010609060101010101" pitchFamily="49" charset="-122"/>
                </a:defRPr>
              </a:lvl3pPr>
              <a:lvl4pPr marL="1600200" indent="-228600">
                <a:defRPr sz="5400">
                  <a:solidFill>
                    <a:schemeClr val="tx2"/>
                  </a:solidFill>
                  <a:latin typeface="Times New Roman" panose="02020603050405020304" pitchFamily="18" charset="0"/>
                  <a:ea typeface="黑体" panose="02010609060101010101" pitchFamily="49" charset="-122"/>
                </a:defRPr>
              </a:lvl4pPr>
              <a:lvl5pPr marL="2057400" indent="-228600">
                <a:defRPr sz="5400">
                  <a:solidFill>
                    <a:schemeClr val="tx2"/>
                  </a:solidFill>
                  <a:latin typeface="Times New Roman" panose="02020603050405020304" pitchFamily="18" charset="0"/>
                  <a:ea typeface="黑体" panose="02010609060101010101" pitchFamily="49" charset="-122"/>
                </a:defRPr>
              </a:lvl5pPr>
              <a:lvl6pPr marL="25146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6pPr>
              <a:lvl7pPr marL="29718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7pPr>
              <a:lvl8pPr marL="34290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8pPr>
              <a:lvl9pPr marL="38862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9pPr>
            </a:lstStyle>
            <a:p>
              <a:pPr lvl="1" algn="just"/>
              <a:endParaRPr lang="en-US" altLang="zh-CN" sz="2000">
                <a:solidFill>
                  <a:schemeClr val="tx1"/>
                </a:solidFill>
              </a:endParaRPr>
            </a:p>
          </p:txBody>
        </p:sp>
        <p:sp>
          <p:nvSpPr>
            <p:cNvPr id="26" name="Text Box 4" descr="图片3"/>
            <p:cNvSpPr txBox="1">
              <a:spLocks noChangeArrowheads="1"/>
            </p:cNvSpPr>
            <p:nvPr/>
          </p:nvSpPr>
          <p:spPr bwMode="auto">
            <a:xfrm>
              <a:off x="107504" y="2086644"/>
              <a:ext cx="817563" cy="1143000"/>
            </a:xfrm>
            <a:prstGeom prst="rect">
              <a:avLst/>
            </a:prstGeom>
            <a:noFill/>
            <a:ln w="28575">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5400">
                  <a:solidFill>
                    <a:schemeClr val="tx2"/>
                  </a:solidFill>
                  <a:latin typeface="Times New Roman" panose="02020603050405020304" pitchFamily="18" charset="0"/>
                  <a:ea typeface="黑体" panose="02010609060101010101" pitchFamily="49" charset="-122"/>
                </a:defRPr>
              </a:lvl1pPr>
              <a:lvl2pPr marL="269875" indent="-269875">
                <a:defRPr sz="5400">
                  <a:solidFill>
                    <a:schemeClr val="tx2"/>
                  </a:solidFill>
                  <a:latin typeface="Times New Roman" panose="02020603050405020304" pitchFamily="18" charset="0"/>
                  <a:ea typeface="黑体" panose="02010609060101010101" pitchFamily="49" charset="-122"/>
                </a:defRPr>
              </a:lvl2pPr>
              <a:lvl3pPr marL="1143000" indent="-228600">
                <a:defRPr sz="5400">
                  <a:solidFill>
                    <a:schemeClr val="tx2"/>
                  </a:solidFill>
                  <a:latin typeface="Times New Roman" panose="02020603050405020304" pitchFamily="18" charset="0"/>
                  <a:ea typeface="黑体" panose="02010609060101010101" pitchFamily="49" charset="-122"/>
                </a:defRPr>
              </a:lvl3pPr>
              <a:lvl4pPr marL="1600200" indent="-228600">
                <a:defRPr sz="5400">
                  <a:solidFill>
                    <a:schemeClr val="tx2"/>
                  </a:solidFill>
                  <a:latin typeface="Times New Roman" panose="02020603050405020304" pitchFamily="18" charset="0"/>
                  <a:ea typeface="黑体" panose="02010609060101010101" pitchFamily="49" charset="-122"/>
                </a:defRPr>
              </a:lvl4pPr>
              <a:lvl5pPr marL="2057400" indent="-228600">
                <a:defRPr sz="5400">
                  <a:solidFill>
                    <a:schemeClr val="tx2"/>
                  </a:solidFill>
                  <a:latin typeface="Times New Roman" panose="02020603050405020304" pitchFamily="18" charset="0"/>
                  <a:ea typeface="黑体" panose="02010609060101010101" pitchFamily="49" charset="-122"/>
                </a:defRPr>
              </a:lvl5pPr>
              <a:lvl6pPr marL="25146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6pPr>
              <a:lvl7pPr marL="29718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7pPr>
              <a:lvl8pPr marL="34290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8pPr>
              <a:lvl9pPr marL="38862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9pPr>
            </a:lstStyle>
            <a:p>
              <a:pPr lvl="1" algn="just"/>
              <a:r>
                <a:rPr lang="zh-CN" altLang="en-US" sz="2000" b="1" dirty="0">
                  <a:solidFill>
                    <a:srgbClr val="002060"/>
                  </a:solidFill>
                </a:rPr>
                <a:t>背景</a:t>
              </a:r>
            </a:p>
          </p:txBody>
        </p:sp>
        <p:sp>
          <p:nvSpPr>
            <p:cNvPr id="27" name="Text Box 62"/>
            <p:cNvSpPr txBox="1">
              <a:spLocks noChangeArrowheads="1"/>
            </p:cNvSpPr>
            <p:nvPr/>
          </p:nvSpPr>
          <p:spPr bwMode="auto">
            <a:xfrm>
              <a:off x="925067" y="3229644"/>
              <a:ext cx="8072437" cy="1214438"/>
            </a:xfrm>
            <a:prstGeom prst="rect">
              <a:avLst/>
            </a:prstGeom>
            <a:noFill/>
            <a:ln w="28575">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sz="5400">
                  <a:solidFill>
                    <a:schemeClr val="tx2"/>
                  </a:solidFill>
                  <a:latin typeface="Times New Roman" panose="02020603050405020304" pitchFamily="18" charset="0"/>
                  <a:ea typeface="黑体" panose="02010609060101010101" pitchFamily="49" charset="-122"/>
                </a:defRPr>
              </a:lvl1pPr>
              <a:lvl2pPr marL="269875" indent="-269875">
                <a:defRPr sz="5400">
                  <a:solidFill>
                    <a:schemeClr val="tx2"/>
                  </a:solidFill>
                  <a:latin typeface="Times New Roman" panose="02020603050405020304" pitchFamily="18" charset="0"/>
                  <a:ea typeface="黑体" panose="02010609060101010101" pitchFamily="49" charset="-122"/>
                </a:defRPr>
              </a:lvl2pPr>
              <a:lvl3pPr marL="1143000" indent="-228600">
                <a:defRPr sz="5400">
                  <a:solidFill>
                    <a:schemeClr val="tx2"/>
                  </a:solidFill>
                  <a:latin typeface="Times New Roman" panose="02020603050405020304" pitchFamily="18" charset="0"/>
                  <a:ea typeface="黑体" panose="02010609060101010101" pitchFamily="49" charset="-122"/>
                </a:defRPr>
              </a:lvl3pPr>
              <a:lvl4pPr marL="1600200" indent="-228600">
                <a:defRPr sz="5400">
                  <a:solidFill>
                    <a:schemeClr val="tx2"/>
                  </a:solidFill>
                  <a:latin typeface="Times New Roman" panose="02020603050405020304" pitchFamily="18" charset="0"/>
                  <a:ea typeface="黑体" panose="02010609060101010101" pitchFamily="49" charset="-122"/>
                </a:defRPr>
              </a:lvl4pPr>
              <a:lvl5pPr marL="2057400" indent="-228600">
                <a:defRPr sz="5400">
                  <a:solidFill>
                    <a:schemeClr val="tx2"/>
                  </a:solidFill>
                  <a:latin typeface="Times New Roman" panose="02020603050405020304" pitchFamily="18" charset="0"/>
                  <a:ea typeface="黑体" panose="02010609060101010101" pitchFamily="49" charset="-122"/>
                </a:defRPr>
              </a:lvl5pPr>
              <a:lvl6pPr marL="25146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6pPr>
              <a:lvl7pPr marL="29718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7pPr>
              <a:lvl8pPr marL="34290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8pPr>
              <a:lvl9pPr marL="38862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9pPr>
            </a:lstStyle>
            <a:p>
              <a:pPr lvl="1" algn="just"/>
              <a:endParaRPr lang="en-US" altLang="zh-CN" sz="2000" b="1">
                <a:solidFill>
                  <a:schemeClr val="tx1"/>
                </a:solidFill>
              </a:endParaRPr>
            </a:p>
            <a:p>
              <a:pPr lvl="1" algn="just"/>
              <a:endParaRPr lang="en-US" altLang="zh-CN" sz="2000" b="1">
                <a:solidFill>
                  <a:schemeClr val="tx1"/>
                </a:solidFill>
              </a:endParaRPr>
            </a:p>
          </p:txBody>
        </p:sp>
        <p:sp>
          <p:nvSpPr>
            <p:cNvPr id="28" name="Text Box 4" descr="图片3"/>
            <p:cNvSpPr txBox="1">
              <a:spLocks noChangeArrowheads="1"/>
            </p:cNvSpPr>
            <p:nvPr/>
          </p:nvSpPr>
          <p:spPr bwMode="auto">
            <a:xfrm>
              <a:off x="107504" y="3229644"/>
              <a:ext cx="817563" cy="1214438"/>
            </a:xfrm>
            <a:prstGeom prst="rect">
              <a:avLst/>
            </a:prstGeom>
            <a:noFill/>
            <a:ln w="28575">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5400">
                  <a:solidFill>
                    <a:schemeClr val="tx2"/>
                  </a:solidFill>
                  <a:latin typeface="Times New Roman" panose="02020603050405020304" pitchFamily="18" charset="0"/>
                  <a:ea typeface="黑体" panose="02010609060101010101" pitchFamily="49" charset="-122"/>
                </a:defRPr>
              </a:lvl1pPr>
              <a:lvl2pPr marL="269875" indent="-269875">
                <a:defRPr sz="5400">
                  <a:solidFill>
                    <a:schemeClr val="tx2"/>
                  </a:solidFill>
                  <a:latin typeface="Times New Roman" panose="02020603050405020304" pitchFamily="18" charset="0"/>
                  <a:ea typeface="黑体" panose="02010609060101010101" pitchFamily="49" charset="-122"/>
                </a:defRPr>
              </a:lvl2pPr>
              <a:lvl3pPr marL="1143000" indent="-228600">
                <a:defRPr sz="5400">
                  <a:solidFill>
                    <a:schemeClr val="tx2"/>
                  </a:solidFill>
                  <a:latin typeface="Times New Roman" panose="02020603050405020304" pitchFamily="18" charset="0"/>
                  <a:ea typeface="黑体" panose="02010609060101010101" pitchFamily="49" charset="-122"/>
                </a:defRPr>
              </a:lvl3pPr>
              <a:lvl4pPr marL="1600200" indent="-228600">
                <a:defRPr sz="5400">
                  <a:solidFill>
                    <a:schemeClr val="tx2"/>
                  </a:solidFill>
                  <a:latin typeface="Times New Roman" panose="02020603050405020304" pitchFamily="18" charset="0"/>
                  <a:ea typeface="黑体" panose="02010609060101010101" pitchFamily="49" charset="-122"/>
                </a:defRPr>
              </a:lvl4pPr>
              <a:lvl5pPr marL="2057400" indent="-228600">
                <a:defRPr sz="5400">
                  <a:solidFill>
                    <a:schemeClr val="tx2"/>
                  </a:solidFill>
                  <a:latin typeface="Times New Roman" panose="02020603050405020304" pitchFamily="18" charset="0"/>
                  <a:ea typeface="黑体" panose="02010609060101010101" pitchFamily="49" charset="-122"/>
                </a:defRPr>
              </a:lvl5pPr>
              <a:lvl6pPr marL="25146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6pPr>
              <a:lvl7pPr marL="29718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7pPr>
              <a:lvl8pPr marL="34290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8pPr>
              <a:lvl9pPr marL="38862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9pPr>
            </a:lstStyle>
            <a:p>
              <a:pPr lvl="1" algn="just"/>
              <a:r>
                <a:rPr lang="zh-CN" altLang="en-US" sz="2000" b="1">
                  <a:solidFill>
                    <a:srgbClr val="002060"/>
                  </a:solidFill>
                </a:rPr>
                <a:t>创新</a:t>
              </a:r>
            </a:p>
          </p:txBody>
        </p:sp>
        <p:sp>
          <p:nvSpPr>
            <p:cNvPr id="29" name="矩形 18"/>
            <p:cNvSpPr>
              <a:spLocks noChangeArrowheads="1"/>
            </p:cNvSpPr>
            <p:nvPr/>
          </p:nvSpPr>
          <p:spPr bwMode="auto">
            <a:xfrm>
              <a:off x="925066" y="2229520"/>
              <a:ext cx="82153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5400">
                  <a:solidFill>
                    <a:schemeClr val="tx2"/>
                  </a:solidFill>
                  <a:latin typeface="Times New Roman" panose="02020603050405020304" pitchFamily="18" charset="0"/>
                  <a:ea typeface="黑体" panose="02010609060101010101" pitchFamily="49" charset="-122"/>
                </a:defRPr>
              </a:lvl1pPr>
              <a:lvl2pPr marL="269875" indent="-269875">
                <a:defRPr sz="5400">
                  <a:solidFill>
                    <a:schemeClr val="tx2"/>
                  </a:solidFill>
                  <a:latin typeface="Times New Roman" panose="02020603050405020304" pitchFamily="18" charset="0"/>
                  <a:ea typeface="黑体" panose="02010609060101010101" pitchFamily="49" charset="-122"/>
                </a:defRPr>
              </a:lvl2pPr>
              <a:lvl3pPr marL="1143000" indent="-228600">
                <a:defRPr sz="5400">
                  <a:solidFill>
                    <a:schemeClr val="tx2"/>
                  </a:solidFill>
                  <a:latin typeface="Times New Roman" panose="02020603050405020304" pitchFamily="18" charset="0"/>
                  <a:ea typeface="黑体" panose="02010609060101010101" pitchFamily="49" charset="-122"/>
                </a:defRPr>
              </a:lvl3pPr>
              <a:lvl4pPr marL="1600200" indent="-228600">
                <a:defRPr sz="5400">
                  <a:solidFill>
                    <a:schemeClr val="tx2"/>
                  </a:solidFill>
                  <a:latin typeface="Times New Roman" panose="02020603050405020304" pitchFamily="18" charset="0"/>
                  <a:ea typeface="黑体" panose="02010609060101010101" pitchFamily="49" charset="-122"/>
                </a:defRPr>
              </a:lvl4pPr>
              <a:lvl5pPr marL="2057400" indent="-228600">
                <a:defRPr sz="5400">
                  <a:solidFill>
                    <a:schemeClr val="tx2"/>
                  </a:solidFill>
                  <a:latin typeface="Times New Roman" panose="02020603050405020304" pitchFamily="18" charset="0"/>
                  <a:ea typeface="黑体" panose="02010609060101010101" pitchFamily="49" charset="-122"/>
                </a:defRPr>
              </a:lvl5pPr>
              <a:lvl6pPr marL="25146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6pPr>
              <a:lvl7pPr marL="29718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7pPr>
              <a:lvl8pPr marL="34290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8pPr>
              <a:lvl9pPr marL="38862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9pPr>
            </a:lstStyle>
            <a:p>
              <a:pPr lvl="1" algn="l"/>
              <a:r>
                <a:rPr lang="en-US" altLang="zh-CN" sz="2000" b="1" dirty="0">
                  <a:solidFill>
                    <a:schemeClr val="tx1"/>
                  </a:solidFill>
                </a:rPr>
                <a:t>1996</a:t>
              </a:r>
              <a:r>
                <a:rPr lang="zh-CN" altLang="en-US" sz="2000" b="1" dirty="0">
                  <a:solidFill>
                    <a:schemeClr val="tx1"/>
                  </a:solidFill>
                </a:rPr>
                <a:t>年， </a:t>
              </a:r>
              <a:r>
                <a:rPr lang="en-US" altLang="zh-CN" sz="2000" b="1" dirty="0">
                  <a:solidFill>
                    <a:schemeClr val="tx1"/>
                  </a:solidFill>
                </a:rPr>
                <a:t>J. Mayhew </a:t>
              </a:r>
              <a:r>
                <a:rPr lang="zh-CN" altLang="en-US" sz="2000" b="1" dirty="0">
                  <a:solidFill>
                    <a:schemeClr val="tx1"/>
                  </a:solidFill>
                </a:rPr>
                <a:t>提出问题</a:t>
              </a:r>
              <a:r>
                <a:rPr lang="en-US" altLang="zh-CN" sz="2000" b="1" dirty="0">
                  <a:solidFill>
                    <a:schemeClr val="tx1"/>
                  </a:solidFill>
                </a:rPr>
                <a:t>: 0.1 Hz </a:t>
              </a:r>
              <a:r>
                <a:rPr lang="zh-CN" altLang="en-US" sz="2000" b="1" dirty="0">
                  <a:solidFill>
                    <a:schemeClr val="tx1"/>
                  </a:solidFill>
                </a:rPr>
                <a:t>是刺激响应信号 </a:t>
              </a:r>
              <a:r>
                <a:rPr lang="en-US" altLang="zh-CN" sz="2000" b="1" dirty="0">
                  <a:solidFill>
                    <a:schemeClr val="tx1"/>
                  </a:solidFill>
                </a:rPr>
                <a:t>6-10 </a:t>
              </a:r>
              <a:r>
                <a:rPr lang="zh-CN" altLang="en-US" sz="2000" b="1" dirty="0">
                  <a:solidFill>
                    <a:schemeClr val="tx1"/>
                  </a:solidFill>
                </a:rPr>
                <a:t>倍，</a:t>
              </a:r>
              <a:endParaRPr lang="en-US" altLang="zh-CN" sz="2000" b="1" dirty="0">
                <a:solidFill>
                  <a:schemeClr val="tx1"/>
                </a:solidFill>
              </a:endParaRPr>
            </a:p>
            <a:p>
              <a:pPr lvl="1" algn="l"/>
              <a:r>
                <a:rPr lang="zh-CN" altLang="en-US" sz="2000" b="1" dirty="0">
                  <a:solidFill>
                    <a:srgbClr val="FF0000"/>
                  </a:solidFill>
                </a:rPr>
                <a:t>影响大脑功能成像分析</a:t>
              </a:r>
            </a:p>
          </p:txBody>
        </p:sp>
        <p:sp>
          <p:nvSpPr>
            <p:cNvPr id="30" name="Text Box 62"/>
            <p:cNvSpPr txBox="1">
              <a:spLocks noChangeArrowheads="1"/>
            </p:cNvSpPr>
            <p:nvPr/>
          </p:nvSpPr>
          <p:spPr bwMode="auto">
            <a:xfrm>
              <a:off x="925067" y="4444082"/>
              <a:ext cx="8072437" cy="2000250"/>
            </a:xfrm>
            <a:prstGeom prst="rect">
              <a:avLst/>
            </a:prstGeom>
            <a:noFill/>
            <a:ln w="28575">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5400">
                  <a:solidFill>
                    <a:schemeClr val="tx2"/>
                  </a:solidFill>
                  <a:latin typeface="Times New Roman" panose="02020603050405020304" pitchFamily="18" charset="0"/>
                  <a:ea typeface="黑体" panose="02010609060101010101" pitchFamily="49" charset="-122"/>
                </a:defRPr>
              </a:lvl1pPr>
              <a:lvl2pPr marL="269875" indent="-269875">
                <a:defRPr sz="5400">
                  <a:solidFill>
                    <a:schemeClr val="tx2"/>
                  </a:solidFill>
                  <a:latin typeface="Times New Roman" panose="02020603050405020304" pitchFamily="18" charset="0"/>
                  <a:ea typeface="黑体" panose="02010609060101010101" pitchFamily="49" charset="-122"/>
                </a:defRPr>
              </a:lvl2pPr>
              <a:lvl3pPr marL="1143000" indent="-228600">
                <a:defRPr sz="5400">
                  <a:solidFill>
                    <a:schemeClr val="tx2"/>
                  </a:solidFill>
                  <a:latin typeface="Times New Roman" panose="02020603050405020304" pitchFamily="18" charset="0"/>
                  <a:ea typeface="黑体" panose="02010609060101010101" pitchFamily="49" charset="-122"/>
                </a:defRPr>
              </a:lvl3pPr>
              <a:lvl4pPr marL="1600200" indent="-228600">
                <a:defRPr sz="5400">
                  <a:solidFill>
                    <a:schemeClr val="tx2"/>
                  </a:solidFill>
                  <a:latin typeface="Times New Roman" panose="02020603050405020304" pitchFamily="18" charset="0"/>
                  <a:ea typeface="黑体" panose="02010609060101010101" pitchFamily="49" charset="-122"/>
                </a:defRPr>
              </a:lvl4pPr>
              <a:lvl5pPr marL="2057400" indent="-228600">
                <a:defRPr sz="5400">
                  <a:solidFill>
                    <a:schemeClr val="tx2"/>
                  </a:solidFill>
                  <a:latin typeface="Times New Roman" panose="02020603050405020304" pitchFamily="18" charset="0"/>
                  <a:ea typeface="黑体" panose="02010609060101010101" pitchFamily="49" charset="-122"/>
                </a:defRPr>
              </a:lvl5pPr>
              <a:lvl6pPr marL="25146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6pPr>
              <a:lvl7pPr marL="29718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7pPr>
              <a:lvl8pPr marL="34290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8pPr>
              <a:lvl9pPr marL="38862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9pPr>
            </a:lstStyle>
            <a:p>
              <a:pPr lvl="1" algn="just"/>
              <a:endParaRPr lang="en-US" altLang="zh-CN" sz="2000">
                <a:solidFill>
                  <a:schemeClr val="tx1"/>
                </a:solidFill>
              </a:endParaRPr>
            </a:p>
          </p:txBody>
        </p:sp>
        <p:sp>
          <p:nvSpPr>
            <p:cNvPr id="31" name="Text Box 4" descr="图片3"/>
            <p:cNvSpPr txBox="1">
              <a:spLocks noChangeArrowheads="1"/>
            </p:cNvSpPr>
            <p:nvPr/>
          </p:nvSpPr>
          <p:spPr bwMode="auto">
            <a:xfrm>
              <a:off x="107504" y="4444082"/>
              <a:ext cx="817563" cy="2000250"/>
            </a:xfrm>
            <a:prstGeom prst="rect">
              <a:avLst/>
            </a:prstGeom>
            <a:noFill/>
            <a:ln w="28575">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5400">
                  <a:solidFill>
                    <a:schemeClr val="tx2"/>
                  </a:solidFill>
                  <a:latin typeface="Times New Roman" panose="02020603050405020304" pitchFamily="18" charset="0"/>
                  <a:ea typeface="黑体" panose="02010609060101010101" pitchFamily="49" charset="-122"/>
                </a:defRPr>
              </a:lvl1pPr>
              <a:lvl2pPr marL="269875" indent="-269875">
                <a:defRPr sz="5400">
                  <a:solidFill>
                    <a:schemeClr val="tx2"/>
                  </a:solidFill>
                  <a:latin typeface="Times New Roman" panose="02020603050405020304" pitchFamily="18" charset="0"/>
                  <a:ea typeface="黑体" panose="02010609060101010101" pitchFamily="49" charset="-122"/>
                </a:defRPr>
              </a:lvl2pPr>
              <a:lvl3pPr marL="1143000" indent="-228600">
                <a:defRPr sz="5400">
                  <a:solidFill>
                    <a:schemeClr val="tx2"/>
                  </a:solidFill>
                  <a:latin typeface="Times New Roman" panose="02020603050405020304" pitchFamily="18" charset="0"/>
                  <a:ea typeface="黑体" panose="02010609060101010101" pitchFamily="49" charset="-122"/>
                </a:defRPr>
              </a:lvl3pPr>
              <a:lvl4pPr marL="1600200" indent="-228600">
                <a:defRPr sz="5400">
                  <a:solidFill>
                    <a:schemeClr val="tx2"/>
                  </a:solidFill>
                  <a:latin typeface="Times New Roman" panose="02020603050405020304" pitchFamily="18" charset="0"/>
                  <a:ea typeface="黑体" panose="02010609060101010101" pitchFamily="49" charset="-122"/>
                </a:defRPr>
              </a:lvl4pPr>
              <a:lvl5pPr marL="2057400" indent="-228600">
                <a:defRPr sz="5400">
                  <a:solidFill>
                    <a:schemeClr val="tx2"/>
                  </a:solidFill>
                  <a:latin typeface="Times New Roman" panose="02020603050405020304" pitchFamily="18" charset="0"/>
                  <a:ea typeface="黑体" panose="02010609060101010101" pitchFamily="49" charset="-122"/>
                </a:defRPr>
              </a:lvl5pPr>
              <a:lvl6pPr marL="25146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6pPr>
              <a:lvl7pPr marL="29718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7pPr>
              <a:lvl8pPr marL="34290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8pPr>
              <a:lvl9pPr marL="38862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9pPr>
            </a:lstStyle>
            <a:p>
              <a:pPr lvl="1"/>
              <a:r>
                <a:rPr lang="zh-CN" altLang="en-US" sz="2000" b="1">
                  <a:solidFill>
                    <a:srgbClr val="002060"/>
                  </a:solidFill>
                </a:rPr>
                <a:t>研究</a:t>
              </a:r>
              <a:endParaRPr lang="en-US" altLang="zh-CN" sz="2000" b="1">
                <a:solidFill>
                  <a:srgbClr val="002060"/>
                </a:solidFill>
              </a:endParaRPr>
            </a:p>
            <a:p>
              <a:pPr lvl="1"/>
              <a:r>
                <a:rPr lang="zh-CN" altLang="en-US" sz="2000" b="1">
                  <a:solidFill>
                    <a:srgbClr val="002060"/>
                  </a:solidFill>
                </a:rPr>
                <a:t>成果</a:t>
              </a:r>
            </a:p>
          </p:txBody>
        </p:sp>
        <p:sp>
          <p:nvSpPr>
            <p:cNvPr id="32" name="矩形 14"/>
            <p:cNvSpPr>
              <a:spLocks noChangeArrowheads="1"/>
            </p:cNvSpPr>
            <p:nvPr/>
          </p:nvSpPr>
          <p:spPr bwMode="auto">
            <a:xfrm>
              <a:off x="8478392" y="908720"/>
              <a:ext cx="661987" cy="95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400">
                  <a:solidFill>
                    <a:schemeClr val="tx2"/>
                  </a:solidFill>
                  <a:latin typeface="Times New Roman" panose="02020603050405020304" pitchFamily="18" charset="0"/>
                  <a:ea typeface="黑体" panose="02010609060101010101" pitchFamily="49" charset="-122"/>
                </a:defRPr>
              </a:lvl1pPr>
              <a:lvl2pPr marL="742950" indent="-285750">
                <a:defRPr sz="5400">
                  <a:solidFill>
                    <a:schemeClr val="tx2"/>
                  </a:solidFill>
                  <a:latin typeface="Times New Roman" panose="02020603050405020304" pitchFamily="18" charset="0"/>
                  <a:ea typeface="黑体" panose="02010609060101010101" pitchFamily="49" charset="-122"/>
                </a:defRPr>
              </a:lvl2pPr>
              <a:lvl3pPr marL="1143000" indent="-228600">
                <a:defRPr sz="5400">
                  <a:solidFill>
                    <a:schemeClr val="tx2"/>
                  </a:solidFill>
                  <a:latin typeface="Times New Roman" panose="02020603050405020304" pitchFamily="18" charset="0"/>
                  <a:ea typeface="黑体" panose="02010609060101010101" pitchFamily="49" charset="-122"/>
                </a:defRPr>
              </a:lvl3pPr>
              <a:lvl4pPr marL="1600200" indent="-228600">
                <a:defRPr sz="5400">
                  <a:solidFill>
                    <a:schemeClr val="tx2"/>
                  </a:solidFill>
                  <a:latin typeface="Times New Roman" panose="02020603050405020304" pitchFamily="18" charset="0"/>
                  <a:ea typeface="黑体" panose="02010609060101010101" pitchFamily="49" charset="-122"/>
                </a:defRPr>
              </a:lvl4pPr>
              <a:lvl5pPr marL="2057400" indent="-228600">
                <a:defRPr sz="5400">
                  <a:solidFill>
                    <a:schemeClr val="tx2"/>
                  </a:solidFill>
                  <a:latin typeface="Times New Roman" panose="02020603050405020304" pitchFamily="18" charset="0"/>
                  <a:ea typeface="黑体" panose="02010609060101010101" pitchFamily="49" charset="-122"/>
                </a:defRPr>
              </a:lvl5pPr>
              <a:lvl6pPr marL="25146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6pPr>
              <a:lvl7pPr marL="29718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7pPr>
              <a:lvl8pPr marL="34290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8pPr>
              <a:lvl9pPr marL="38862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9pPr>
            </a:lstStyle>
            <a:p>
              <a:pPr algn="l"/>
              <a:r>
                <a:rPr lang="zh-CN" altLang="en-US" sz="4800" b="1">
                  <a:solidFill>
                    <a:srgbClr val="FF0000"/>
                  </a:solidFill>
                </a:rPr>
                <a:t>？</a:t>
              </a:r>
            </a:p>
          </p:txBody>
        </p:sp>
        <p:sp>
          <p:nvSpPr>
            <p:cNvPr id="33" name="Rectangle 19" descr="未标题-36"/>
            <p:cNvSpPr>
              <a:spLocks noChangeArrowheads="1"/>
            </p:cNvSpPr>
            <p:nvPr/>
          </p:nvSpPr>
          <p:spPr bwMode="auto">
            <a:xfrm>
              <a:off x="2853879" y="3801144"/>
              <a:ext cx="3857625" cy="571500"/>
            </a:xfrm>
            <a:prstGeom prst="rect">
              <a:avLst/>
            </a:prstGeom>
            <a:blipFill dpi="0" rotWithShape="1">
              <a:blip r:embed="rId4"/>
              <a:srcRect/>
              <a:stretch>
                <a:fillRect/>
              </a:stretch>
            </a:blipFill>
            <a:ln w="38100" cmpd="sng">
              <a:solidFill>
                <a:srgbClr val="000066"/>
              </a:solidFill>
              <a:miter lim="800000"/>
              <a:headEnd/>
              <a:tailEnd/>
            </a:ln>
            <a:effectLst>
              <a:outerShdw dist="57150" dir="2700000" algn="ctr" rotWithShape="0">
                <a:srgbClr val="888888">
                  <a:alpha val="50000"/>
                </a:srgbClr>
              </a:outerShdw>
            </a:effectLst>
          </p:spPr>
          <p:txBody>
            <a:bodyPr lIns="91446" tIns="91446" rIns="91446" bIns="91446" anchor="ctr"/>
            <a:lstStyle/>
            <a:p>
              <a:pPr marL="269875" lvl="1" indent="-269875" algn="just">
                <a:defRPr/>
              </a:pPr>
              <a:r>
                <a:rPr lang="zh-CN" altLang="en-US" sz="2400">
                  <a:solidFill>
                    <a:srgbClr val="FFFF00"/>
                  </a:solidFill>
                  <a:ea typeface="黑体" pitchFamily="2" charset="-122"/>
                  <a:cs typeface="Times New Roman" pitchFamily="18" charset="0"/>
                </a:rPr>
                <a:t>基于多窗口谱估计方法</a:t>
              </a:r>
              <a:endParaRPr lang="en-US" sz="2400">
                <a:solidFill>
                  <a:srgbClr val="FFFF00"/>
                </a:solidFill>
                <a:ea typeface="黑体" pitchFamily="2" charset="-122"/>
                <a:cs typeface="Times New Roman" pitchFamily="18" charset="0"/>
              </a:endParaRPr>
            </a:p>
          </p:txBody>
        </p:sp>
        <p:sp>
          <p:nvSpPr>
            <p:cNvPr id="34" name="矩形 20"/>
            <p:cNvSpPr>
              <a:spLocks noChangeArrowheads="1"/>
            </p:cNvSpPr>
            <p:nvPr/>
          </p:nvSpPr>
          <p:spPr bwMode="auto">
            <a:xfrm>
              <a:off x="967928" y="3243933"/>
              <a:ext cx="8001000" cy="531998"/>
            </a:xfrm>
            <a:prstGeom prst="rect">
              <a:avLst/>
            </a:prstGeom>
            <a:solidFill>
              <a:srgbClr val="A4D1F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5400">
                  <a:solidFill>
                    <a:schemeClr val="tx2"/>
                  </a:solidFill>
                  <a:latin typeface="Times New Roman" panose="02020603050405020304" pitchFamily="18" charset="0"/>
                  <a:ea typeface="黑体" panose="02010609060101010101" pitchFamily="49" charset="-122"/>
                </a:defRPr>
              </a:lvl1pPr>
              <a:lvl2pPr marL="269875" indent="-269875">
                <a:defRPr sz="5400">
                  <a:solidFill>
                    <a:schemeClr val="tx2"/>
                  </a:solidFill>
                  <a:latin typeface="Times New Roman" panose="02020603050405020304" pitchFamily="18" charset="0"/>
                  <a:ea typeface="黑体" panose="02010609060101010101" pitchFamily="49" charset="-122"/>
                </a:defRPr>
              </a:lvl2pPr>
              <a:lvl3pPr marL="1143000" indent="-228600">
                <a:defRPr sz="5400">
                  <a:solidFill>
                    <a:schemeClr val="tx2"/>
                  </a:solidFill>
                  <a:latin typeface="Times New Roman" panose="02020603050405020304" pitchFamily="18" charset="0"/>
                  <a:ea typeface="黑体" panose="02010609060101010101" pitchFamily="49" charset="-122"/>
                </a:defRPr>
              </a:lvl3pPr>
              <a:lvl4pPr marL="1600200" indent="-228600">
                <a:defRPr sz="5400">
                  <a:solidFill>
                    <a:schemeClr val="tx2"/>
                  </a:solidFill>
                  <a:latin typeface="Times New Roman" panose="02020603050405020304" pitchFamily="18" charset="0"/>
                  <a:ea typeface="黑体" panose="02010609060101010101" pitchFamily="49" charset="-122"/>
                </a:defRPr>
              </a:lvl4pPr>
              <a:lvl5pPr marL="2057400" indent="-228600">
                <a:defRPr sz="5400">
                  <a:solidFill>
                    <a:schemeClr val="tx2"/>
                  </a:solidFill>
                  <a:latin typeface="Times New Roman" panose="02020603050405020304" pitchFamily="18" charset="0"/>
                  <a:ea typeface="黑体" panose="02010609060101010101" pitchFamily="49" charset="-122"/>
                </a:defRPr>
              </a:lvl5pPr>
              <a:lvl6pPr marL="25146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6pPr>
              <a:lvl7pPr marL="29718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7pPr>
              <a:lvl8pPr marL="34290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8pPr>
              <a:lvl9pPr marL="38862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9pPr>
            </a:lstStyle>
            <a:p>
              <a:pPr lvl="1"/>
              <a:r>
                <a:rPr lang="zh-CN" altLang="en-US" sz="2400" b="1">
                  <a:solidFill>
                    <a:schemeClr val="tx1"/>
                  </a:solidFill>
                </a:rPr>
                <a:t>深入探索：首次将</a:t>
              </a:r>
              <a:r>
                <a:rPr lang="en-US" altLang="zh-CN" sz="2400" b="1">
                  <a:solidFill>
                    <a:schemeClr val="tx1"/>
                  </a:solidFill>
                </a:rPr>
                <a:t>0.1Hz</a:t>
              </a:r>
              <a:r>
                <a:rPr lang="zh-CN" altLang="en-US" sz="2400" b="1">
                  <a:solidFill>
                    <a:schemeClr val="tx1"/>
                  </a:solidFill>
                </a:rPr>
                <a:t>作为</a:t>
              </a:r>
              <a:r>
                <a:rPr lang="zh-CN" altLang="en-US" sz="2400" b="1">
                  <a:solidFill>
                    <a:srgbClr val="FF0000"/>
                  </a:solidFill>
                </a:rPr>
                <a:t>信号</a:t>
              </a:r>
              <a:r>
                <a:rPr lang="zh-CN" altLang="en-US" sz="2400" b="1">
                  <a:solidFill>
                    <a:schemeClr val="tx1"/>
                  </a:solidFill>
                </a:rPr>
                <a:t>进行研究</a:t>
              </a:r>
              <a:endParaRPr lang="en-US" altLang="zh-CN" sz="2000" b="1">
                <a:solidFill>
                  <a:schemeClr val="tx1"/>
                </a:solidFill>
              </a:endParaRPr>
            </a:p>
          </p:txBody>
        </p:sp>
        <p:sp>
          <p:nvSpPr>
            <p:cNvPr id="35" name="矩形 22"/>
            <p:cNvSpPr>
              <a:spLocks noChangeArrowheads="1"/>
            </p:cNvSpPr>
            <p:nvPr/>
          </p:nvSpPr>
          <p:spPr bwMode="auto">
            <a:xfrm>
              <a:off x="701227" y="4852070"/>
              <a:ext cx="2581276" cy="124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rIns="36000">
              <a:spAutoFit/>
            </a:bodyPr>
            <a:lstStyle>
              <a:lvl1pPr marL="342900" indent="-342900">
                <a:defRPr sz="5400">
                  <a:solidFill>
                    <a:schemeClr val="tx2"/>
                  </a:solidFill>
                  <a:latin typeface="Times New Roman" panose="02020603050405020304" pitchFamily="18" charset="0"/>
                  <a:ea typeface="黑体" panose="02010609060101010101" pitchFamily="49" charset="-122"/>
                </a:defRPr>
              </a:lvl1pPr>
              <a:lvl2pPr marL="269875" indent="-269875">
                <a:defRPr sz="5400">
                  <a:solidFill>
                    <a:schemeClr val="tx2"/>
                  </a:solidFill>
                  <a:latin typeface="Times New Roman" panose="02020603050405020304" pitchFamily="18" charset="0"/>
                  <a:ea typeface="黑体" panose="02010609060101010101" pitchFamily="49" charset="-122"/>
                </a:defRPr>
              </a:lvl2pPr>
              <a:lvl3pPr marL="1143000" indent="-228600">
                <a:defRPr sz="5400">
                  <a:solidFill>
                    <a:schemeClr val="tx2"/>
                  </a:solidFill>
                  <a:latin typeface="Times New Roman" panose="02020603050405020304" pitchFamily="18" charset="0"/>
                  <a:ea typeface="黑体" panose="02010609060101010101" pitchFamily="49" charset="-122"/>
                </a:defRPr>
              </a:lvl3pPr>
              <a:lvl4pPr marL="1600200" indent="-228600">
                <a:defRPr sz="5400">
                  <a:solidFill>
                    <a:schemeClr val="tx2"/>
                  </a:solidFill>
                  <a:latin typeface="Times New Roman" panose="02020603050405020304" pitchFamily="18" charset="0"/>
                  <a:ea typeface="黑体" panose="02010609060101010101" pitchFamily="49" charset="-122"/>
                </a:defRPr>
              </a:lvl4pPr>
              <a:lvl5pPr marL="2057400" indent="-228600">
                <a:defRPr sz="5400">
                  <a:solidFill>
                    <a:schemeClr val="tx2"/>
                  </a:solidFill>
                  <a:latin typeface="Times New Roman" panose="02020603050405020304" pitchFamily="18" charset="0"/>
                  <a:ea typeface="黑体" panose="02010609060101010101" pitchFamily="49" charset="-122"/>
                </a:defRPr>
              </a:lvl5pPr>
              <a:lvl6pPr marL="25146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6pPr>
              <a:lvl7pPr marL="29718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7pPr>
              <a:lvl8pPr marL="34290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8pPr>
              <a:lvl9pPr marL="38862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9pPr>
            </a:lstStyle>
            <a:p>
              <a:pPr lvl="1">
                <a:lnSpc>
                  <a:spcPct val="80000"/>
                </a:lnSpc>
              </a:pPr>
              <a:r>
                <a:rPr lang="zh-CN" altLang="en-US" sz="2000" dirty="0">
                  <a:solidFill>
                    <a:schemeClr val="tx1"/>
                  </a:solidFill>
                  <a:latin typeface="黑体" panose="02010609060101010101" pitchFamily="49" charset="-122"/>
                </a:rPr>
                <a:t>  在特定红</a:t>
              </a:r>
              <a:r>
                <a:rPr lang="en-US" altLang="zh-CN" sz="2000" dirty="0">
                  <a:solidFill>
                    <a:schemeClr val="tx1"/>
                  </a:solidFill>
                  <a:latin typeface="黑体" panose="02010609060101010101" pitchFamily="49" charset="-122"/>
                </a:rPr>
                <a:t>/</a:t>
              </a:r>
              <a:r>
                <a:rPr lang="zh-CN" altLang="en-US" sz="2000" dirty="0">
                  <a:solidFill>
                    <a:schemeClr val="tx1"/>
                  </a:solidFill>
                  <a:latin typeface="黑体" panose="02010609060101010101" pitchFamily="49" charset="-122"/>
                </a:rPr>
                <a:t>绿光下，</a:t>
              </a:r>
              <a:r>
                <a:rPr lang="en-US" altLang="zh-CN" sz="2000" dirty="0">
                  <a:solidFill>
                    <a:srgbClr val="FF0000"/>
                  </a:solidFill>
                </a:rPr>
                <a:t>0.1 Hz </a:t>
              </a:r>
              <a:r>
                <a:rPr lang="zh-CN" altLang="en-US" sz="2000" dirty="0">
                  <a:solidFill>
                    <a:srgbClr val="FF0000"/>
                  </a:solidFill>
                </a:rPr>
                <a:t>信号具有相位移,一氧化氮</a:t>
              </a:r>
              <a:r>
                <a:rPr lang="en-US" altLang="zh-CN" sz="2000" dirty="0">
                  <a:solidFill>
                    <a:srgbClr val="FF0000"/>
                  </a:solidFill>
                </a:rPr>
                <a:t>NO</a:t>
              </a:r>
              <a:r>
                <a:rPr lang="zh-CN" altLang="en-US" sz="2000" dirty="0">
                  <a:solidFill>
                    <a:srgbClr val="FF0000"/>
                  </a:solidFill>
                </a:rPr>
                <a:t>参与</a:t>
              </a:r>
              <a:r>
                <a:rPr lang="en-US" altLang="zh-CN" sz="2000" dirty="0">
                  <a:solidFill>
                    <a:srgbClr val="FF0000"/>
                  </a:solidFill>
                </a:rPr>
                <a:t>.</a:t>
              </a:r>
              <a:endParaRPr lang="zh-CN" altLang="en-US" sz="2000" dirty="0">
                <a:solidFill>
                  <a:srgbClr val="FF0000"/>
                </a:solidFill>
              </a:endParaRPr>
            </a:p>
          </p:txBody>
        </p:sp>
        <p:pic>
          <p:nvPicPr>
            <p:cNvPr id="36"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8628" y="4458369"/>
              <a:ext cx="2071688"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2504" y="4586958"/>
              <a:ext cx="3071813"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标题 1"/>
          <p:cNvSpPr txBox="1">
            <a:spLocks/>
          </p:cNvSpPr>
          <p:nvPr/>
        </p:nvSpPr>
        <p:spPr>
          <a:xfrm>
            <a:off x="457200" y="274638"/>
            <a:ext cx="8229600" cy="1143000"/>
          </a:xfrm>
          <a:prstGeom prst="rect">
            <a:avLst/>
          </a:prstGeom>
          <a:noFill/>
          <a:ln w="9525">
            <a:noFill/>
            <a:miter lim="800000"/>
            <a:headEnd/>
            <a:tailEnd/>
          </a:ln>
          <a:effectLst/>
        </p:spPr>
        <p:txBody>
          <a:bodyPr>
            <a:spAutoFit/>
          </a:bodyPr>
          <a:lstStyle>
            <a:defPPr>
              <a:defRPr lang="zh-CN"/>
            </a:defPPr>
            <a:lvl1pPr algn="ctr">
              <a:buClr>
                <a:schemeClr val="accent2"/>
              </a:buClr>
              <a:defRPr sz="3000" b="1">
                <a:solidFill>
                  <a:srgbClr val="003296"/>
                </a:solidFill>
                <a:latin typeface="+mj-ea"/>
                <a:ea typeface="+mj-ea"/>
              </a:defRPr>
            </a:lvl1pPr>
            <a:lvl2pPr algn="l" rtl="0" eaLnBrk="0" fontAlgn="base" hangingPunct="0">
              <a:spcBef>
                <a:spcPct val="0"/>
              </a:spcBef>
              <a:spcAft>
                <a:spcPct val="0"/>
              </a:spcAft>
              <a:defRPr sz="3800">
                <a:solidFill>
                  <a:schemeClr val="tx2"/>
                </a:solidFill>
                <a:latin typeface="Times New Roman" pitchFamily="18" charset="0"/>
                <a:ea typeface="微软雅黑" pitchFamily="34" charset="-122"/>
              </a:defRPr>
            </a:lvl2pPr>
            <a:lvl3pPr algn="l" rtl="0" eaLnBrk="0" fontAlgn="base" hangingPunct="0">
              <a:spcBef>
                <a:spcPct val="0"/>
              </a:spcBef>
              <a:spcAft>
                <a:spcPct val="0"/>
              </a:spcAft>
              <a:defRPr sz="3800">
                <a:solidFill>
                  <a:schemeClr val="tx2"/>
                </a:solidFill>
                <a:latin typeface="Times New Roman" pitchFamily="18" charset="0"/>
                <a:ea typeface="微软雅黑" pitchFamily="34" charset="-122"/>
              </a:defRPr>
            </a:lvl3pPr>
            <a:lvl4pPr algn="l" rtl="0" eaLnBrk="0" fontAlgn="base" hangingPunct="0">
              <a:spcBef>
                <a:spcPct val="0"/>
              </a:spcBef>
              <a:spcAft>
                <a:spcPct val="0"/>
              </a:spcAft>
              <a:defRPr sz="3800">
                <a:solidFill>
                  <a:schemeClr val="tx2"/>
                </a:solidFill>
                <a:latin typeface="Times New Roman" pitchFamily="18" charset="0"/>
                <a:ea typeface="微软雅黑" pitchFamily="34" charset="-122"/>
              </a:defRPr>
            </a:lvl4pPr>
            <a:lvl5pPr algn="l" rtl="0" eaLnBrk="0" fontAlgn="base" hangingPunct="0">
              <a:spcBef>
                <a:spcPct val="0"/>
              </a:spcBef>
              <a:spcAft>
                <a:spcPct val="0"/>
              </a:spcAft>
              <a:defRPr sz="3800">
                <a:solidFill>
                  <a:schemeClr val="tx2"/>
                </a:solidFill>
                <a:latin typeface="Times New Roman" pitchFamily="18" charset="0"/>
                <a:ea typeface="微软雅黑" pitchFamily="34" charset="-122"/>
              </a:defRPr>
            </a:lvl5pPr>
            <a:lvl6pPr marL="457200" algn="l" rtl="0" eaLnBrk="0" fontAlgn="base" hangingPunct="0">
              <a:spcBef>
                <a:spcPct val="0"/>
              </a:spcBef>
              <a:spcAft>
                <a:spcPct val="0"/>
              </a:spcAft>
              <a:defRPr sz="3800">
                <a:solidFill>
                  <a:schemeClr val="tx2"/>
                </a:solidFill>
                <a:latin typeface="Verdana" pitchFamily="34" charset="0"/>
                <a:ea typeface="宋体" pitchFamily="2" charset="-122"/>
              </a:defRPr>
            </a:lvl6pPr>
            <a:lvl7pPr marL="914400" algn="l" rtl="0" eaLnBrk="0" fontAlgn="base" hangingPunct="0">
              <a:spcBef>
                <a:spcPct val="0"/>
              </a:spcBef>
              <a:spcAft>
                <a:spcPct val="0"/>
              </a:spcAft>
              <a:defRPr sz="3800">
                <a:solidFill>
                  <a:schemeClr val="tx2"/>
                </a:solidFill>
                <a:latin typeface="Verdana" pitchFamily="34" charset="0"/>
                <a:ea typeface="宋体" pitchFamily="2" charset="-122"/>
              </a:defRPr>
            </a:lvl7pPr>
            <a:lvl8pPr marL="1371600" algn="l" rtl="0" eaLnBrk="0" fontAlgn="base" hangingPunct="0">
              <a:spcBef>
                <a:spcPct val="0"/>
              </a:spcBef>
              <a:spcAft>
                <a:spcPct val="0"/>
              </a:spcAft>
              <a:defRPr sz="3800">
                <a:solidFill>
                  <a:schemeClr val="tx2"/>
                </a:solidFill>
                <a:latin typeface="Verdana" pitchFamily="34" charset="0"/>
                <a:ea typeface="宋体" pitchFamily="2" charset="-122"/>
              </a:defRPr>
            </a:lvl8pPr>
            <a:lvl9pPr marL="1828800" algn="l" rtl="0" eaLnBrk="0" fontAlgn="base" hangingPunct="0">
              <a:spcBef>
                <a:spcPct val="0"/>
              </a:spcBef>
              <a:spcAft>
                <a:spcPct val="0"/>
              </a:spcAft>
              <a:defRPr sz="3800">
                <a:solidFill>
                  <a:schemeClr val="tx2"/>
                </a:solidFill>
                <a:latin typeface="Verdana" pitchFamily="34" charset="0"/>
                <a:ea typeface="宋体" pitchFamily="2" charset="-122"/>
              </a:defRPr>
            </a:lvl9pPr>
          </a:lstStyle>
          <a:p>
            <a:r>
              <a:rPr lang="en-US" altLang="zh-CN" dirty="0"/>
              <a:t>V</a:t>
            </a:r>
            <a:r>
              <a:rPr lang="zh-CN" altLang="en-US" dirty="0"/>
              <a:t>信号研究</a:t>
            </a:r>
          </a:p>
        </p:txBody>
      </p:sp>
    </p:spTree>
    <p:custDataLst>
      <p:tags r:id="rId1"/>
    </p:custDataLst>
    <p:extLst>
      <p:ext uri="{BB962C8B-B14F-4D97-AF65-F5344CB8AC3E}">
        <p14:creationId xmlns:p14="http://schemas.microsoft.com/office/powerpoint/2010/main" val="1241135998"/>
      </p:ext>
    </p:extLst>
  </p:cSld>
  <p:clrMapOvr>
    <a:masterClrMapping/>
  </p:clrMapOvr>
  <mc:AlternateContent xmlns:mc="http://schemas.openxmlformats.org/markup-compatibility/2006" xmlns:p14="http://schemas.microsoft.com/office/powerpoint/2010/main">
    <mc:Choice Requires="p14">
      <p:transition spd="med" p14:dur="700" advTm="20340">
        <p:fade/>
      </p:transition>
    </mc:Choice>
    <mc:Fallback xmlns="">
      <p:transition spd="med" advTm="2034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2"/>
          <p:cNvSpPr txBox="1">
            <a:spLocks noChangeArrowheads="1"/>
          </p:cNvSpPr>
          <p:nvPr/>
        </p:nvSpPr>
        <p:spPr bwMode="auto">
          <a:xfrm>
            <a:off x="539552" y="620688"/>
            <a:ext cx="8072437" cy="648072"/>
          </a:xfrm>
          <a:prstGeom prst="rect">
            <a:avLst/>
          </a:prstGeom>
          <a:solidFill>
            <a:srgbClr val="C00000"/>
          </a:solidFill>
          <a:ln w="28575">
            <a:solidFill>
              <a:srgbClr val="CC0066"/>
            </a:solidFill>
            <a:miter lim="800000"/>
            <a:headEnd/>
            <a:tailEnd/>
          </a:ln>
        </p:spPr>
        <p:txBody>
          <a:bodyPr anchor="ctr"/>
          <a:lstStyle>
            <a:lvl1pPr marL="342900" indent="-342900">
              <a:defRPr sz="5400">
                <a:solidFill>
                  <a:schemeClr val="tx2"/>
                </a:solidFill>
                <a:latin typeface="Times New Roman" panose="02020603050405020304" pitchFamily="18" charset="0"/>
                <a:ea typeface="黑体" panose="02010609060101010101" pitchFamily="49" charset="-122"/>
              </a:defRPr>
            </a:lvl1pPr>
            <a:lvl2pPr marL="269875" indent="-269875">
              <a:defRPr sz="5400">
                <a:solidFill>
                  <a:schemeClr val="tx2"/>
                </a:solidFill>
                <a:latin typeface="Times New Roman" panose="02020603050405020304" pitchFamily="18" charset="0"/>
                <a:ea typeface="黑体" panose="02010609060101010101" pitchFamily="49" charset="-122"/>
              </a:defRPr>
            </a:lvl2pPr>
            <a:lvl3pPr marL="1143000" indent="-228600">
              <a:defRPr sz="5400">
                <a:solidFill>
                  <a:schemeClr val="tx2"/>
                </a:solidFill>
                <a:latin typeface="Times New Roman" panose="02020603050405020304" pitchFamily="18" charset="0"/>
                <a:ea typeface="黑体" panose="02010609060101010101" pitchFamily="49" charset="-122"/>
              </a:defRPr>
            </a:lvl3pPr>
            <a:lvl4pPr marL="1600200" indent="-228600">
              <a:defRPr sz="5400">
                <a:solidFill>
                  <a:schemeClr val="tx2"/>
                </a:solidFill>
                <a:latin typeface="Times New Roman" panose="02020603050405020304" pitchFamily="18" charset="0"/>
                <a:ea typeface="黑体" panose="02010609060101010101" pitchFamily="49" charset="-122"/>
              </a:defRPr>
            </a:lvl4pPr>
            <a:lvl5pPr marL="2057400" indent="-228600">
              <a:defRPr sz="5400">
                <a:solidFill>
                  <a:schemeClr val="tx2"/>
                </a:solidFill>
                <a:latin typeface="Times New Roman" panose="02020603050405020304" pitchFamily="18" charset="0"/>
                <a:ea typeface="黑体" panose="02010609060101010101" pitchFamily="49" charset="-122"/>
              </a:defRPr>
            </a:lvl5pPr>
            <a:lvl6pPr marL="25146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6pPr>
            <a:lvl7pPr marL="29718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7pPr>
            <a:lvl8pPr marL="34290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8pPr>
            <a:lvl9pPr marL="38862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9pPr>
          </a:lstStyle>
          <a:p>
            <a:pPr lvl="1" algn="just"/>
            <a:r>
              <a:rPr lang="zh-CN" altLang="en-US" sz="2400" dirty="0">
                <a:solidFill>
                  <a:schemeClr val="bg1"/>
                </a:solidFill>
                <a:sym typeface="Wingdings" panose="05000000000000000000" pitchFamily="2" charset="2"/>
              </a:rPr>
              <a:t>基于创新点“ 将血液中</a:t>
            </a:r>
            <a:r>
              <a:rPr lang="en-US" altLang="zh-CN" sz="2400" dirty="0">
                <a:solidFill>
                  <a:schemeClr val="bg1"/>
                </a:solidFill>
                <a:sym typeface="Wingdings" panose="05000000000000000000" pitchFamily="2" charset="2"/>
              </a:rPr>
              <a:t>0.1Hz</a:t>
            </a:r>
            <a:r>
              <a:rPr lang="zh-CN" altLang="en-US" sz="2400" dirty="0">
                <a:solidFill>
                  <a:schemeClr val="bg1"/>
                </a:solidFill>
                <a:sym typeface="Wingdings" panose="05000000000000000000" pitchFamily="2" charset="2"/>
              </a:rPr>
              <a:t>本征振荡作为信号进行研究”</a:t>
            </a:r>
            <a:endParaRPr lang="en-US" altLang="zh-CN" sz="2400" dirty="0">
              <a:solidFill>
                <a:schemeClr val="bg1"/>
              </a:solidFill>
              <a:sym typeface="Wingdings" panose="05000000000000000000" pitchFamily="2" charset="2"/>
            </a:endParaRPr>
          </a:p>
        </p:txBody>
      </p:sp>
      <p:sp>
        <p:nvSpPr>
          <p:cNvPr id="5" name="Text Box 62"/>
          <p:cNvSpPr txBox="1">
            <a:spLocks noChangeArrowheads="1"/>
          </p:cNvSpPr>
          <p:nvPr/>
        </p:nvSpPr>
        <p:spPr bwMode="auto">
          <a:xfrm>
            <a:off x="539552" y="5839618"/>
            <a:ext cx="8072437" cy="642938"/>
          </a:xfrm>
          <a:prstGeom prst="rect">
            <a:avLst/>
          </a:prstGeom>
          <a:solidFill>
            <a:schemeClr val="bg1"/>
          </a:solidFill>
          <a:ln w="38100" cmpd="sng">
            <a:solidFill>
              <a:srgbClr val="006600"/>
            </a:solidFill>
            <a:miter lim="800000"/>
            <a:headEnd/>
            <a:tailEnd/>
          </a:ln>
          <a:effectLst>
            <a:outerShdw dist="57150" dir="2700000" algn="ctr" rotWithShape="0">
              <a:srgbClr val="888888">
                <a:alpha val="50000"/>
              </a:srgbClr>
            </a:outerShdw>
          </a:effectLst>
        </p:spPr>
        <p:txBody>
          <a:bodyPr anchor="ctr"/>
          <a:lstStyle/>
          <a:p>
            <a:pPr marL="269875" lvl="1" indent="-269875">
              <a:spcBef>
                <a:spcPct val="0"/>
              </a:spcBef>
              <a:defRPr/>
            </a:pPr>
            <a:endParaRPr lang="en-US" sz="2400">
              <a:latin typeface="Tahoma" pitchFamily="34" charset="0"/>
              <a:ea typeface="黑体" pitchFamily="2" charset="-122"/>
              <a:cs typeface="Times New Roman" pitchFamily="18" charset="0"/>
              <a:sym typeface="Wingdings" pitchFamily="2" charset="2"/>
            </a:endParaRPr>
          </a:p>
        </p:txBody>
      </p:sp>
      <p:sp>
        <p:nvSpPr>
          <p:cNvPr id="6" name="矩形 12"/>
          <p:cNvSpPr>
            <a:spLocks noChangeArrowheads="1"/>
          </p:cNvSpPr>
          <p:nvPr/>
        </p:nvSpPr>
        <p:spPr bwMode="auto">
          <a:xfrm>
            <a:off x="539552" y="1772816"/>
            <a:ext cx="8072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5400">
                <a:solidFill>
                  <a:schemeClr val="tx2"/>
                </a:solidFill>
                <a:latin typeface="Times New Roman" panose="02020603050405020304" pitchFamily="18" charset="0"/>
                <a:ea typeface="黑体" panose="02010609060101010101" pitchFamily="49" charset="-122"/>
              </a:defRPr>
            </a:lvl1pPr>
            <a:lvl2pPr marL="269875" indent="-269875">
              <a:defRPr sz="5400">
                <a:solidFill>
                  <a:schemeClr val="tx2"/>
                </a:solidFill>
                <a:latin typeface="Times New Roman" panose="02020603050405020304" pitchFamily="18" charset="0"/>
                <a:ea typeface="黑体" panose="02010609060101010101" pitchFamily="49" charset="-122"/>
              </a:defRPr>
            </a:lvl2pPr>
            <a:lvl3pPr marL="1143000" indent="-228600">
              <a:defRPr sz="5400">
                <a:solidFill>
                  <a:schemeClr val="tx2"/>
                </a:solidFill>
                <a:latin typeface="Times New Roman" panose="02020603050405020304" pitchFamily="18" charset="0"/>
                <a:ea typeface="黑体" panose="02010609060101010101" pitchFamily="49" charset="-122"/>
              </a:defRPr>
            </a:lvl3pPr>
            <a:lvl4pPr marL="1600200" indent="-228600">
              <a:defRPr sz="5400">
                <a:solidFill>
                  <a:schemeClr val="tx2"/>
                </a:solidFill>
                <a:latin typeface="Times New Roman" panose="02020603050405020304" pitchFamily="18" charset="0"/>
                <a:ea typeface="黑体" panose="02010609060101010101" pitchFamily="49" charset="-122"/>
              </a:defRPr>
            </a:lvl4pPr>
            <a:lvl5pPr marL="2057400" indent="-228600">
              <a:defRPr sz="5400">
                <a:solidFill>
                  <a:schemeClr val="tx2"/>
                </a:solidFill>
                <a:latin typeface="Times New Roman" panose="02020603050405020304" pitchFamily="18" charset="0"/>
                <a:ea typeface="黑体" panose="02010609060101010101" pitchFamily="49" charset="-122"/>
              </a:defRPr>
            </a:lvl5pPr>
            <a:lvl6pPr marL="25146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6pPr>
            <a:lvl7pPr marL="29718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7pPr>
            <a:lvl8pPr marL="34290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8pPr>
            <a:lvl9pPr marL="38862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9pPr>
          </a:lstStyle>
          <a:p>
            <a:pPr lvl="1" algn="just"/>
            <a:r>
              <a:rPr lang="zh-CN" altLang="en-US" sz="2800">
                <a:solidFill>
                  <a:srgbClr val="FF0000"/>
                </a:solidFill>
              </a:rPr>
              <a:t>发现：</a:t>
            </a:r>
            <a:r>
              <a:rPr lang="en-US" altLang="zh-CN" sz="2800">
                <a:solidFill>
                  <a:srgbClr val="002060"/>
                </a:solidFill>
              </a:rPr>
              <a:t>0.1Hz</a:t>
            </a:r>
            <a:r>
              <a:rPr lang="zh-CN" altLang="en-US" sz="2800">
                <a:solidFill>
                  <a:srgbClr val="002060"/>
                </a:solidFill>
              </a:rPr>
              <a:t>信号在动静脉舒缩有</a:t>
            </a:r>
            <a:r>
              <a:rPr lang="zh-CN" altLang="en-US" sz="2800">
                <a:solidFill>
                  <a:srgbClr val="FF0000"/>
                </a:solidFill>
              </a:rPr>
              <a:t>结构性区别</a:t>
            </a:r>
            <a:endParaRPr lang="en-US" altLang="zh-CN" sz="2800">
              <a:solidFill>
                <a:srgbClr val="FF0000"/>
              </a:solidFill>
            </a:endParaRPr>
          </a:p>
        </p:txBody>
      </p:sp>
      <p:sp>
        <p:nvSpPr>
          <p:cNvPr id="7" name="Rectangle 19" descr="未标题-36"/>
          <p:cNvSpPr>
            <a:spLocks noChangeArrowheads="1"/>
          </p:cNvSpPr>
          <p:nvPr/>
        </p:nvSpPr>
        <p:spPr bwMode="auto">
          <a:xfrm>
            <a:off x="2682677" y="2410618"/>
            <a:ext cx="3500437" cy="571500"/>
          </a:xfrm>
          <a:prstGeom prst="rect">
            <a:avLst/>
          </a:prstGeom>
          <a:blipFill dpi="0" rotWithShape="1">
            <a:blip r:embed="rId4"/>
            <a:srcRect/>
            <a:stretch>
              <a:fillRect/>
            </a:stretch>
          </a:blipFill>
          <a:ln w="38100" cmpd="sng">
            <a:solidFill>
              <a:srgbClr val="000066"/>
            </a:solidFill>
            <a:miter lim="800000"/>
            <a:headEnd/>
            <a:tailEnd/>
          </a:ln>
          <a:effectLst>
            <a:outerShdw dist="57150" dir="2700000" algn="ctr" rotWithShape="0">
              <a:srgbClr val="888888">
                <a:alpha val="50000"/>
              </a:srgbClr>
            </a:outerShdw>
          </a:effectLst>
        </p:spPr>
        <p:txBody>
          <a:bodyPr lIns="91446" tIns="91446" rIns="91446" bIns="91446" anchor="ctr"/>
          <a:lstStyle/>
          <a:p>
            <a:pPr marL="269875" lvl="1" indent="-269875">
              <a:defRPr/>
            </a:pPr>
            <a:r>
              <a:rPr lang="zh-CN" altLang="en-US" sz="2800" b="1" dirty="0">
                <a:solidFill>
                  <a:srgbClr val="FFFF00"/>
                </a:solidFill>
                <a:ea typeface="黑体" pitchFamily="2" charset="-122"/>
                <a:cs typeface="Times New Roman" pitchFamily="18" charset="0"/>
              </a:rPr>
              <a:t>应用模式识别的方法</a:t>
            </a:r>
            <a:endParaRPr lang="en-US" sz="2800" b="1" dirty="0">
              <a:solidFill>
                <a:srgbClr val="FFFF00"/>
              </a:solidFill>
              <a:ea typeface="黑体" pitchFamily="2" charset="-122"/>
              <a:cs typeface="Times New Roman" pitchFamily="18" charset="0"/>
            </a:endParaRPr>
          </a:p>
        </p:txBody>
      </p:sp>
      <p:sp>
        <p:nvSpPr>
          <p:cNvPr id="8" name="矩形 15"/>
          <p:cNvSpPr>
            <a:spLocks noChangeArrowheads="1"/>
          </p:cNvSpPr>
          <p:nvPr/>
        </p:nvSpPr>
        <p:spPr bwMode="auto">
          <a:xfrm>
            <a:off x="611560" y="1772816"/>
            <a:ext cx="8072437" cy="3929062"/>
          </a:xfrm>
          <a:prstGeom prst="rect">
            <a:avLst/>
          </a:prstGeom>
          <a:noFill/>
          <a:ln w="38100" cmpd="sng">
            <a:solidFill>
              <a:srgbClr val="002060"/>
            </a:solidFill>
            <a:miter lim="800000"/>
            <a:headEnd/>
            <a:tailEnd/>
          </a:ln>
          <a:effectLst>
            <a:outerShdw dist="57150" dir="2700000" algn="ctr" rotWithShape="0">
              <a:srgbClr val="888888">
                <a:alpha val="50000"/>
              </a:srgbClr>
            </a:outerShdw>
          </a:effectLst>
        </p:spPr>
        <p:txBody>
          <a:bodyPr anchor="ctr"/>
          <a:lstStyle/>
          <a:p>
            <a:pPr algn="l">
              <a:defRPr/>
            </a:pPr>
            <a:endParaRPr lang="zh-CN" altLang="en-US" sz="2400">
              <a:latin typeface="黑体" pitchFamily="2" charset="-122"/>
              <a:ea typeface="黑体" pitchFamily="2" charset="-122"/>
              <a:cs typeface="Times New Roman" pitchFamily="18" charset="0"/>
            </a:endParaRPr>
          </a:p>
        </p:txBody>
      </p:sp>
      <p:sp>
        <p:nvSpPr>
          <p:cNvPr id="9" name="矩形 16"/>
          <p:cNvSpPr>
            <a:spLocks noChangeArrowheads="1"/>
          </p:cNvSpPr>
          <p:nvPr/>
        </p:nvSpPr>
        <p:spPr bwMode="auto">
          <a:xfrm>
            <a:off x="1634271" y="3112294"/>
            <a:ext cx="55194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5400">
                <a:solidFill>
                  <a:schemeClr val="tx2"/>
                </a:solidFill>
                <a:latin typeface="Times New Roman" panose="02020603050405020304" pitchFamily="18" charset="0"/>
                <a:ea typeface="黑体" panose="02010609060101010101" pitchFamily="49" charset="-122"/>
              </a:defRPr>
            </a:lvl1pPr>
            <a:lvl2pPr marL="269875" indent="-269875">
              <a:defRPr sz="5400">
                <a:solidFill>
                  <a:schemeClr val="tx2"/>
                </a:solidFill>
                <a:latin typeface="Times New Roman" panose="02020603050405020304" pitchFamily="18" charset="0"/>
                <a:ea typeface="黑体" panose="02010609060101010101" pitchFamily="49" charset="-122"/>
              </a:defRPr>
            </a:lvl2pPr>
            <a:lvl3pPr marL="1143000" indent="-228600">
              <a:defRPr sz="5400">
                <a:solidFill>
                  <a:schemeClr val="tx2"/>
                </a:solidFill>
                <a:latin typeface="Times New Roman" panose="02020603050405020304" pitchFamily="18" charset="0"/>
                <a:ea typeface="黑体" panose="02010609060101010101" pitchFamily="49" charset="-122"/>
              </a:defRPr>
            </a:lvl3pPr>
            <a:lvl4pPr marL="1600200" indent="-228600">
              <a:defRPr sz="5400">
                <a:solidFill>
                  <a:schemeClr val="tx2"/>
                </a:solidFill>
                <a:latin typeface="Times New Roman" panose="02020603050405020304" pitchFamily="18" charset="0"/>
                <a:ea typeface="黑体" panose="02010609060101010101" pitchFamily="49" charset="-122"/>
              </a:defRPr>
            </a:lvl4pPr>
            <a:lvl5pPr marL="2057400" indent="-228600">
              <a:defRPr sz="5400">
                <a:solidFill>
                  <a:schemeClr val="tx2"/>
                </a:solidFill>
                <a:latin typeface="Times New Roman" panose="02020603050405020304" pitchFamily="18" charset="0"/>
                <a:ea typeface="黑体" panose="02010609060101010101" pitchFamily="49" charset="-122"/>
              </a:defRPr>
            </a:lvl5pPr>
            <a:lvl6pPr marL="25146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6pPr>
            <a:lvl7pPr marL="29718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7pPr>
            <a:lvl8pPr marL="34290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8pPr>
            <a:lvl9pPr marL="38862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9pPr>
          </a:lstStyle>
          <a:p>
            <a:pPr lvl="1" algn="just"/>
            <a:r>
              <a:rPr lang="zh-CN" altLang="en-US" sz="3200">
                <a:solidFill>
                  <a:srgbClr val="FF0000"/>
                </a:solidFill>
                <a:sym typeface="Wingdings" panose="05000000000000000000" pitchFamily="2" charset="2"/>
              </a:rPr>
              <a:t>自动分离出血管网络及动静脉</a:t>
            </a:r>
            <a:endParaRPr lang="en-US" altLang="zh-CN" sz="3200">
              <a:solidFill>
                <a:srgbClr val="FF0000"/>
              </a:solidFill>
              <a:sym typeface="Wingdings" panose="05000000000000000000" pitchFamily="2" charset="2"/>
            </a:endParaRPr>
          </a:p>
        </p:txBody>
      </p:sp>
      <p:sp>
        <p:nvSpPr>
          <p:cNvPr id="11" name="矩形 17"/>
          <p:cNvSpPr>
            <a:spLocks noChangeArrowheads="1"/>
          </p:cNvSpPr>
          <p:nvPr/>
        </p:nvSpPr>
        <p:spPr bwMode="auto">
          <a:xfrm>
            <a:off x="682427" y="5887244"/>
            <a:ext cx="7572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5400">
                <a:solidFill>
                  <a:schemeClr val="tx2"/>
                </a:solidFill>
                <a:latin typeface="Times New Roman" panose="02020603050405020304" pitchFamily="18" charset="0"/>
                <a:ea typeface="黑体" panose="02010609060101010101" pitchFamily="49" charset="-122"/>
              </a:defRPr>
            </a:lvl1pPr>
            <a:lvl2pPr marL="269875" indent="-269875">
              <a:defRPr sz="5400">
                <a:solidFill>
                  <a:schemeClr val="tx2"/>
                </a:solidFill>
                <a:latin typeface="Times New Roman" panose="02020603050405020304" pitchFamily="18" charset="0"/>
                <a:ea typeface="黑体" panose="02010609060101010101" pitchFamily="49" charset="-122"/>
              </a:defRPr>
            </a:lvl2pPr>
            <a:lvl3pPr marL="1143000" indent="-228600">
              <a:defRPr sz="5400">
                <a:solidFill>
                  <a:schemeClr val="tx2"/>
                </a:solidFill>
                <a:latin typeface="Times New Roman" panose="02020603050405020304" pitchFamily="18" charset="0"/>
                <a:ea typeface="黑体" panose="02010609060101010101" pitchFamily="49" charset="-122"/>
              </a:defRPr>
            </a:lvl3pPr>
            <a:lvl4pPr marL="1600200" indent="-228600">
              <a:defRPr sz="5400">
                <a:solidFill>
                  <a:schemeClr val="tx2"/>
                </a:solidFill>
                <a:latin typeface="Times New Roman" panose="02020603050405020304" pitchFamily="18" charset="0"/>
                <a:ea typeface="黑体" panose="02010609060101010101" pitchFamily="49" charset="-122"/>
              </a:defRPr>
            </a:lvl4pPr>
            <a:lvl5pPr marL="2057400" indent="-228600">
              <a:defRPr sz="5400">
                <a:solidFill>
                  <a:schemeClr val="tx2"/>
                </a:solidFill>
                <a:latin typeface="Times New Roman" panose="02020603050405020304" pitchFamily="18" charset="0"/>
                <a:ea typeface="黑体" panose="02010609060101010101" pitchFamily="49" charset="-122"/>
              </a:defRPr>
            </a:lvl5pPr>
            <a:lvl6pPr marL="25146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6pPr>
            <a:lvl7pPr marL="29718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7pPr>
            <a:lvl8pPr marL="34290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8pPr>
            <a:lvl9pPr marL="38862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9pPr>
          </a:lstStyle>
          <a:p>
            <a:pPr lvl="1" algn="l">
              <a:spcBef>
                <a:spcPct val="0"/>
              </a:spcBef>
            </a:pPr>
            <a:r>
              <a:rPr lang="zh-CN" altLang="en-US" sz="2800">
                <a:solidFill>
                  <a:srgbClr val="FF0000"/>
                </a:solidFill>
                <a:sym typeface="Wingdings" panose="05000000000000000000" pitchFamily="2" charset="2"/>
              </a:rPr>
              <a:t>意义：</a:t>
            </a:r>
            <a:r>
              <a:rPr lang="zh-CN" altLang="en-US" sz="2800" b="1">
                <a:solidFill>
                  <a:schemeClr val="tx1"/>
                </a:solidFill>
                <a:latin typeface="Tahoma" panose="020B0604030504040204" pitchFamily="34" charset="0"/>
                <a:sym typeface="Wingdings" panose="05000000000000000000" pitchFamily="2" charset="2"/>
              </a:rPr>
              <a:t>对血液动力学和外科手术具有重要价值</a:t>
            </a:r>
            <a:endParaRPr lang="en-US" altLang="zh-CN" sz="2800" b="1">
              <a:solidFill>
                <a:schemeClr val="tx1"/>
              </a:solidFill>
              <a:latin typeface="Tahoma" panose="020B0604030504040204" pitchFamily="34" charset="0"/>
              <a:sym typeface="Wingdings" panose="05000000000000000000" pitchFamily="2" charset="2"/>
            </a:endParaRPr>
          </a:p>
        </p:txBody>
      </p:sp>
      <p:pic>
        <p:nvPicPr>
          <p:cNvPr id="12" name="Picture 21" descr="avrg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1027" y="3696494"/>
            <a:ext cx="22320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descr="arte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427" y="3696494"/>
            <a:ext cx="25923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7">
            <a:extLst>
              <a:ext uri="{28A0092B-C50C-407E-A947-70E740481C1C}">
                <a14:useLocalDpi xmlns:a14="http://schemas.microsoft.com/office/drawing/2010/main" val="0"/>
              </a:ext>
            </a:extLst>
          </a:blip>
          <a:srcRect b="4330"/>
          <a:stretch>
            <a:fillRect/>
          </a:stretch>
        </p:blipFill>
        <p:spPr bwMode="auto">
          <a:xfrm>
            <a:off x="5878314" y="3625056"/>
            <a:ext cx="253841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21"/>
          <p:cNvSpPr>
            <a:spLocks noChangeArrowheads="1"/>
          </p:cNvSpPr>
          <p:nvPr/>
        </p:nvSpPr>
        <p:spPr bwMode="auto">
          <a:xfrm>
            <a:off x="4047861" y="6471685"/>
            <a:ext cx="4531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0" hangingPunct="0">
              <a:spcBef>
                <a:spcPct val="20000"/>
              </a:spcBef>
              <a:buClr>
                <a:schemeClr val="accent2"/>
              </a:buClr>
            </a:pPr>
            <a:r>
              <a:rPr lang="en-US" altLang="zh-CN" sz="1800" dirty="0">
                <a:solidFill>
                  <a:schemeClr val="tx1"/>
                </a:solidFill>
                <a:latin typeface="Calibri" panose="020F0502020204030204" pitchFamily="34" charset="0"/>
                <a:ea typeface="黑体" panose="02010609060101010101" pitchFamily="2" charset="-122"/>
                <a:cs typeface="Calibri" panose="020F0502020204030204" pitchFamily="34" charset="0"/>
              </a:rPr>
              <a:t>Wang et al., IEEE Trans. Medical Imaging, 2010</a:t>
            </a:r>
          </a:p>
        </p:txBody>
      </p:sp>
    </p:spTree>
    <p:custDataLst>
      <p:tags r:id="rId1"/>
    </p:custDataLst>
    <p:extLst>
      <p:ext uri="{BB962C8B-B14F-4D97-AF65-F5344CB8AC3E}">
        <p14:creationId xmlns:p14="http://schemas.microsoft.com/office/powerpoint/2010/main" val="349178541"/>
      </p:ext>
    </p:extLst>
  </p:cSld>
  <p:clrMapOvr>
    <a:masterClrMapping/>
  </p:clrMapOvr>
  <mc:AlternateContent xmlns:mc="http://schemas.openxmlformats.org/markup-compatibility/2006" xmlns:p14="http://schemas.microsoft.com/office/powerpoint/2010/main">
    <mc:Choice Requires="p14">
      <p:transition spd="med" p14:dur="700" advTm="20340">
        <p:fade/>
      </p:transition>
    </mc:Choice>
    <mc:Fallback xmlns="">
      <p:transition spd="med" advTm="2034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2"/>
          <p:cNvSpPr txBox="1">
            <a:spLocks noChangeArrowheads="1"/>
          </p:cNvSpPr>
          <p:nvPr/>
        </p:nvSpPr>
        <p:spPr bwMode="auto">
          <a:xfrm>
            <a:off x="539553" y="2625502"/>
            <a:ext cx="8143875" cy="1214438"/>
          </a:xfrm>
          <a:prstGeom prst="rect">
            <a:avLst/>
          </a:prstGeom>
          <a:solidFill>
            <a:schemeClr val="bg1"/>
          </a:solidFill>
          <a:ln w="38100" cmpd="sng">
            <a:solidFill>
              <a:srgbClr val="002060"/>
            </a:solidFill>
            <a:miter lim="800000"/>
            <a:headEnd/>
            <a:tailEnd/>
          </a:ln>
          <a:effectLst>
            <a:outerShdw dist="57150" dir="2700000" algn="ctr" rotWithShape="0">
              <a:srgbClr val="888888">
                <a:alpha val="50000"/>
              </a:srgbClr>
            </a:outerShdw>
          </a:effectLst>
        </p:spPr>
        <p:txBody>
          <a:bodyPr anchor="ctr"/>
          <a:lstStyle/>
          <a:p>
            <a:pPr marL="269875" lvl="1" indent="-269875">
              <a:spcBef>
                <a:spcPct val="0"/>
              </a:spcBef>
              <a:defRPr/>
            </a:pPr>
            <a:r>
              <a:rPr lang="en-US" sz="2800">
                <a:ea typeface="黑体" pitchFamily="2" charset="-122"/>
                <a:cs typeface="Times New Roman" pitchFamily="18" charset="0"/>
                <a:sym typeface="Wingdings" pitchFamily="2" charset="2"/>
              </a:rPr>
              <a:t>2004</a:t>
            </a:r>
            <a:r>
              <a:rPr lang="zh-CN" altLang="en-US" sz="2800">
                <a:ea typeface="黑体" pitchFamily="2" charset="-122"/>
                <a:cs typeface="Times New Roman" pitchFamily="18" charset="0"/>
                <a:sym typeface="Wingdings" pitchFamily="2" charset="2"/>
              </a:rPr>
              <a:t>年起，静息态分析成为</a:t>
            </a:r>
            <a:r>
              <a:rPr lang="en-US" sz="2800">
                <a:ea typeface="黑体" pitchFamily="2" charset="-122"/>
                <a:cs typeface="Times New Roman" pitchFamily="18" charset="0"/>
                <a:sym typeface="Wingdings" pitchFamily="2" charset="2"/>
              </a:rPr>
              <a:t>fMRI</a:t>
            </a:r>
            <a:r>
              <a:rPr lang="zh-CN" altLang="en-US" sz="2800">
                <a:ea typeface="黑体" pitchFamily="2" charset="-122"/>
                <a:cs typeface="Times New Roman" pitchFamily="18" charset="0"/>
                <a:sym typeface="Wingdings" pitchFamily="2" charset="2"/>
              </a:rPr>
              <a:t>领域重要研究方向</a:t>
            </a:r>
            <a:endParaRPr lang="en-US" sz="2400">
              <a:ea typeface="黑体" pitchFamily="2" charset="-122"/>
              <a:cs typeface="Times New Roman" pitchFamily="18" charset="0"/>
              <a:sym typeface="Wingdings" pitchFamily="2" charset="2"/>
            </a:endParaRPr>
          </a:p>
          <a:p>
            <a:pPr marL="269875" lvl="1" indent="-269875">
              <a:spcBef>
                <a:spcPct val="0"/>
              </a:spcBef>
              <a:defRPr/>
            </a:pPr>
            <a:r>
              <a:rPr lang="zh-CN" altLang="en-US" sz="2800">
                <a:ea typeface="黑体" pitchFamily="2" charset="-122"/>
                <a:cs typeface="Times New Roman" pitchFamily="18" charset="0"/>
                <a:sym typeface="Wingdings" pitchFamily="2" charset="2"/>
              </a:rPr>
              <a:t>数据分析表明：大脑能量集中在</a:t>
            </a:r>
            <a:r>
              <a:rPr lang="en-US" sz="2800">
                <a:ea typeface="黑体" pitchFamily="2" charset="-122"/>
                <a:cs typeface="Times New Roman" pitchFamily="18" charset="0"/>
                <a:sym typeface="Wingdings" pitchFamily="2" charset="2"/>
              </a:rPr>
              <a:t>0.01Hz-0.1Hz</a:t>
            </a:r>
            <a:r>
              <a:rPr lang="zh-CN" altLang="en-US" sz="2800">
                <a:ea typeface="黑体" pitchFamily="2" charset="-122"/>
                <a:cs typeface="Times New Roman" pitchFamily="18" charset="0"/>
                <a:sym typeface="Wingdings" pitchFamily="2" charset="2"/>
              </a:rPr>
              <a:t>波段</a:t>
            </a:r>
            <a:endParaRPr lang="en-US" sz="2800">
              <a:ea typeface="黑体" pitchFamily="2" charset="-122"/>
              <a:cs typeface="Times New Roman" pitchFamily="18" charset="0"/>
              <a:sym typeface="Wingdings" pitchFamily="2" charset="2"/>
            </a:endParaRPr>
          </a:p>
        </p:txBody>
      </p:sp>
      <p:sp>
        <p:nvSpPr>
          <p:cNvPr id="5" name="Text Box 62"/>
          <p:cNvSpPr txBox="1">
            <a:spLocks noChangeArrowheads="1"/>
          </p:cNvSpPr>
          <p:nvPr/>
        </p:nvSpPr>
        <p:spPr bwMode="auto">
          <a:xfrm>
            <a:off x="5040115" y="4054253"/>
            <a:ext cx="3643312" cy="1000125"/>
          </a:xfrm>
          <a:prstGeom prst="rect">
            <a:avLst/>
          </a:prstGeom>
          <a:solidFill>
            <a:schemeClr val="bg1"/>
          </a:solidFill>
          <a:ln w="38100" cmpd="sng">
            <a:solidFill>
              <a:srgbClr val="002060"/>
            </a:solidFill>
            <a:miter lim="800000"/>
            <a:headEnd/>
            <a:tailEnd/>
          </a:ln>
          <a:effectLst>
            <a:outerShdw dist="57150" dir="2700000" algn="ctr" rotWithShape="0">
              <a:srgbClr val="888888">
                <a:alpha val="50000"/>
              </a:srgbClr>
            </a:outerShdw>
          </a:effectLst>
        </p:spPr>
        <p:txBody>
          <a:bodyPr anchor="ctr"/>
          <a:lstStyle/>
          <a:p>
            <a:pPr marL="269875" lvl="1" indent="-269875">
              <a:spcBef>
                <a:spcPct val="0"/>
              </a:spcBef>
              <a:defRPr/>
            </a:pPr>
            <a:r>
              <a:rPr lang="en-US" sz="2800" b="1">
                <a:solidFill>
                  <a:srgbClr val="FF0000"/>
                </a:solidFill>
                <a:ea typeface="黑体" pitchFamily="2" charset="-122"/>
                <a:cs typeface="Times New Roman" pitchFamily="18" charset="0"/>
                <a:sym typeface="Wingdings" pitchFamily="2" charset="2"/>
              </a:rPr>
              <a:t>0.03Hz</a:t>
            </a:r>
            <a:r>
              <a:rPr lang="zh-CN" altLang="en-US" sz="2800" b="1">
                <a:ea typeface="黑体" pitchFamily="2" charset="-122"/>
                <a:cs typeface="Times New Roman" pitchFamily="18" charset="0"/>
                <a:sym typeface="Wingdings" pitchFamily="2" charset="2"/>
              </a:rPr>
              <a:t>及其谐波</a:t>
            </a:r>
            <a:endParaRPr lang="en-US" sz="2800" b="1">
              <a:ea typeface="黑体" pitchFamily="2" charset="-122"/>
              <a:cs typeface="Times New Roman" pitchFamily="18" charset="0"/>
              <a:sym typeface="Wingdings" pitchFamily="2" charset="2"/>
            </a:endParaRPr>
          </a:p>
          <a:p>
            <a:pPr marL="269875" lvl="1" indent="-269875">
              <a:spcBef>
                <a:spcPct val="0"/>
              </a:spcBef>
              <a:defRPr/>
            </a:pPr>
            <a:r>
              <a:rPr lang="en-US" sz="2800" b="1">
                <a:ea typeface="黑体" pitchFamily="2" charset="-122"/>
                <a:cs typeface="Times New Roman" pitchFamily="18" charset="0"/>
                <a:sym typeface="Wingdings" pitchFamily="2" charset="2"/>
              </a:rPr>
              <a:t>0.06Hz</a:t>
            </a:r>
            <a:r>
              <a:rPr lang="zh-CN" altLang="en-US" sz="2800" b="1">
                <a:ea typeface="黑体" pitchFamily="2" charset="-122"/>
                <a:cs typeface="Times New Roman" pitchFamily="18" charset="0"/>
                <a:sym typeface="Wingdings" pitchFamily="2" charset="2"/>
              </a:rPr>
              <a:t>的</a:t>
            </a:r>
            <a:r>
              <a:rPr lang="zh-CN" altLang="en-US" sz="2800" b="1">
                <a:solidFill>
                  <a:srgbClr val="FF0000"/>
                </a:solidFill>
                <a:ea typeface="黑体" pitchFamily="2" charset="-122"/>
                <a:cs typeface="Times New Roman" pitchFamily="18" charset="0"/>
                <a:sym typeface="Wingdings" pitchFamily="2" charset="2"/>
              </a:rPr>
              <a:t>谱点研究</a:t>
            </a:r>
            <a:endParaRPr lang="en-US" sz="2800" b="1">
              <a:solidFill>
                <a:srgbClr val="FF0000"/>
              </a:solidFill>
              <a:ea typeface="黑体" pitchFamily="2" charset="-122"/>
              <a:cs typeface="Times New Roman" pitchFamily="18" charset="0"/>
              <a:sym typeface="Wingdings" pitchFamily="2" charset="2"/>
            </a:endParaRPr>
          </a:p>
        </p:txBody>
      </p:sp>
      <p:sp>
        <p:nvSpPr>
          <p:cNvPr id="6" name="Text Box 62"/>
          <p:cNvSpPr txBox="1">
            <a:spLocks noChangeArrowheads="1"/>
          </p:cNvSpPr>
          <p:nvPr/>
        </p:nvSpPr>
        <p:spPr bwMode="auto">
          <a:xfrm>
            <a:off x="539552" y="1628800"/>
            <a:ext cx="8143875" cy="720080"/>
          </a:xfrm>
          <a:prstGeom prst="rect">
            <a:avLst/>
          </a:prstGeom>
          <a:solidFill>
            <a:srgbClr val="C00000"/>
          </a:solidFill>
          <a:ln w="28575">
            <a:solidFill>
              <a:srgbClr val="CC0066"/>
            </a:solidFill>
            <a:miter lim="800000"/>
            <a:headEnd/>
            <a:tailEnd/>
          </a:ln>
        </p:spPr>
        <p:txBody>
          <a:bodyPr anchor="ctr"/>
          <a:lstStyle>
            <a:lvl1pPr marL="342900" indent="-342900">
              <a:defRPr sz="5400">
                <a:solidFill>
                  <a:schemeClr val="tx2"/>
                </a:solidFill>
                <a:latin typeface="Times New Roman" panose="02020603050405020304" pitchFamily="18" charset="0"/>
                <a:ea typeface="黑体" panose="02010609060101010101" pitchFamily="49" charset="-122"/>
              </a:defRPr>
            </a:lvl1pPr>
            <a:lvl2pPr marL="269875" indent="-269875">
              <a:defRPr sz="5400">
                <a:solidFill>
                  <a:schemeClr val="tx2"/>
                </a:solidFill>
                <a:latin typeface="Times New Roman" panose="02020603050405020304" pitchFamily="18" charset="0"/>
                <a:ea typeface="黑体" panose="02010609060101010101" pitchFamily="49" charset="-122"/>
              </a:defRPr>
            </a:lvl2pPr>
            <a:lvl3pPr marL="1143000" indent="-228600">
              <a:defRPr sz="5400">
                <a:solidFill>
                  <a:schemeClr val="tx2"/>
                </a:solidFill>
                <a:latin typeface="Times New Roman" panose="02020603050405020304" pitchFamily="18" charset="0"/>
                <a:ea typeface="黑体" panose="02010609060101010101" pitchFamily="49" charset="-122"/>
              </a:defRPr>
            </a:lvl3pPr>
            <a:lvl4pPr marL="1600200" indent="-228600">
              <a:defRPr sz="5400">
                <a:solidFill>
                  <a:schemeClr val="tx2"/>
                </a:solidFill>
                <a:latin typeface="Times New Roman" panose="02020603050405020304" pitchFamily="18" charset="0"/>
                <a:ea typeface="黑体" panose="02010609060101010101" pitchFamily="49" charset="-122"/>
              </a:defRPr>
            </a:lvl4pPr>
            <a:lvl5pPr marL="2057400" indent="-228600">
              <a:defRPr sz="5400">
                <a:solidFill>
                  <a:schemeClr val="tx2"/>
                </a:solidFill>
                <a:latin typeface="Times New Roman" panose="02020603050405020304" pitchFamily="18" charset="0"/>
                <a:ea typeface="黑体" panose="02010609060101010101" pitchFamily="49" charset="-122"/>
              </a:defRPr>
            </a:lvl5pPr>
            <a:lvl6pPr marL="25146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6pPr>
            <a:lvl7pPr marL="29718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7pPr>
            <a:lvl8pPr marL="34290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8pPr>
            <a:lvl9pPr marL="3886200" indent="-228600" algn="ctr" eaLnBrk="0" fontAlgn="base" hangingPunct="0">
              <a:spcBef>
                <a:spcPct val="20000"/>
              </a:spcBef>
              <a:spcAft>
                <a:spcPct val="0"/>
              </a:spcAft>
              <a:buClr>
                <a:schemeClr val="accent2"/>
              </a:buClr>
              <a:buFont typeface="Wingdings" panose="05000000000000000000" pitchFamily="2" charset="2"/>
              <a:defRPr sz="5400">
                <a:solidFill>
                  <a:schemeClr val="tx2"/>
                </a:solidFill>
                <a:latin typeface="Times New Roman" panose="02020603050405020304" pitchFamily="18" charset="0"/>
                <a:ea typeface="黑体" panose="02010609060101010101" pitchFamily="49" charset="-122"/>
              </a:defRPr>
            </a:lvl9pPr>
          </a:lstStyle>
          <a:p>
            <a:pPr lvl="1"/>
            <a:r>
              <a:rPr lang="zh-CN" altLang="en-US" sz="2400">
                <a:solidFill>
                  <a:schemeClr val="bg1"/>
                </a:solidFill>
                <a:sym typeface="Wingdings" panose="05000000000000000000" pitchFamily="2" charset="2"/>
              </a:rPr>
              <a:t>基于创新点“血液中</a:t>
            </a:r>
            <a:r>
              <a:rPr lang="en-US" altLang="zh-CN" sz="2400" b="1">
                <a:solidFill>
                  <a:srgbClr val="FFFF00"/>
                </a:solidFill>
                <a:sym typeface="Wingdings" panose="05000000000000000000" pitchFamily="2" charset="2"/>
              </a:rPr>
              <a:t>0.03Hz</a:t>
            </a:r>
            <a:r>
              <a:rPr lang="zh-CN" altLang="en-US" sz="2400">
                <a:solidFill>
                  <a:schemeClr val="bg1"/>
                </a:solidFill>
                <a:sym typeface="Wingdings" panose="05000000000000000000" pitchFamily="2" charset="2"/>
              </a:rPr>
              <a:t>现象的发现”</a:t>
            </a:r>
            <a:endParaRPr lang="en-US" altLang="zh-CN" sz="2400">
              <a:solidFill>
                <a:schemeClr val="bg1"/>
              </a:solidFill>
              <a:sym typeface="Wingdings" panose="05000000000000000000" pitchFamily="2" charset="2"/>
            </a:endParaRPr>
          </a:p>
        </p:txBody>
      </p:sp>
      <p:sp>
        <p:nvSpPr>
          <p:cNvPr id="7" name="Text Box 62"/>
          <p:cNvSpPr txBox="1">
            <a:spLocks noChangeArrowheads="1"/>
          </p:cNvSpPr>
          <p:nvPr/>
        </p:nvSpPr>
        <p:spPr bwMode="auto">
          <a:xfrm>
            <a:off x="555427" y="5381203"/>
            <a:ext cx="8147050" cy="1000125"/>
          </a:xfrm>
          <a:prstGeom prst="rect">
            <a:avLst/>
          </a:prstGeom>
          <a:solidFill>
            <a:schemeClr val="bg1"/>
          </a:solidFill>
          <a:ln w="38100" cmpd="sng">
            <a:solidFill>
              <a:srgbClr val="006600"/>
            </a:solidFill>
            <a:miter lim="800000"/>
            <a:headEnd/>
            <a:tailEnd/>
          </a:ln>
          <a:effectLst>
            <a:outerShdw dist="57150" dir="2700000" algn="ctr" rotWithShape="0">
              <a:srgbClr val="888888">
                <a:alpha val="50000"/>
              </a:srgbClr>
            </a:outerShdw>
          </a:effectLst>
        </p:spPr>
        <p:txBody>
          <a:bodyPr anchor="ctr"/>
          <a:lstStyle/>
          <a:p>
            <a:pPr marL="269875" lvl="1" indent="-269875">
              <a:spcBef>
                <a:spcPct val="0"/>
              </a:spcBef>
              <a:defRPr/>
            </a:pPr>
            <a:r>
              <a:rPr lang="zh-CN" altLang="en-US" sz="2600" b="1">
                <a:solidFill>
                  <a:srgbClr val="FF0000"/>
                </a:solidFill>
                <a:latin typeface="Tahoma" pitchFamily="34" charset="0"/>
                <a:ea typeface="黑体" pitchFamily="2" charset="-122"/>
                <a:cs typeface="Times New Roman" pitchFamily="18" charset="0"/>
                <a:sym typeface="Wingdings" pitchFamily="2" charset="2"/>
              </a:rPr>
              <a:t>意义：</a:t>
            </a:r>
            <a:r>
              <a:rPr lang="zh-CN" altLang="en-US" sz="2600" b="1">
                <a:latin typeface="Tahoma" pitchFamily="34" charset="0"/>
                <a:ea typeface="黑体" pitchFamily="2" charset="-122"/>
                <a:cs typeface="Times New Roman" pitchFamily="18" charset="0"/>
                <a:sym typeface="Wingdings" pitchFamily="2" charset="2"/>
              </a:rPr>
              <a:t>为静息态分析和默认脑网络提供了</a:t>
            </a:r>
            <a:r>
              <a:rPr lang="zh-CN" altLang="en-US" sz="2600" b="1">
                <a:solidFill>
                  <a:srgbClr val="FF0000"/>
                </a:solidFill>
                <a:latin typeface="Tahoma" pitchFamily="34" charset="0"/>
                <a:ea typeface="黑体" pitchFamily="2" charset="-122"/>
                <a:cs typeface="Times New Roman" pitchFamily="18" charset="0"/>
                <a:sym typeface="Wingdings" pitchFamily="2" charset="2"/>
              </a:rPr>
              <a:t>生理学支撑</a:t>
            </a:r>
            <a:endParaRPr lang="en-US" sz="2600" b="1">
              <a:solidFill>
                <a:srgbClr val="FF0000"/>
              </a:solidFill>
              <a:latin typeface="Tahoma" pitchFamily="34" charset="0"/>
              <a:ea typeface="黑体" pitchFamily="2" charset="-122"/>
              <a:cs typeface="Times New Roman" pitchFamily="18" charset="0"/>
              <a:sym typeface="Wingdings" pitchFamily="2" charset="2"/>
            </a:endParaRPr>
          </a:p>
        </p:txBody>
      </p:sp>
      <p:sp>
        <p:nvSpPr>
          <p:cNvPr id="8" name="矩形 11"/>
          <p:cNvSpPr>
            <a:spLocks noChangeArrowheads="1"/>
          </p:cNvSpPr>
          <p:nvPr/>
        </p:nvSpPr>
        <p:spPr bwMode="auto">
          <a:xfrm>
            <a:off x="539552" y="4054253"/>
            <a:ext cx="3379788" cy="1000125"/>
          </a:xfrm>
          <a:prstGeom prst="rect">
            <a:avLst/>
          </a:prstGeom>
          <a:solidFill>
            <a:schemeClr val="bg1"/>
          </a:solidFill>
          <a:ln w="38100" cmpd="sng">
            <a:solidFill>
              <a:srgbClr val="002060"/>
            </a:solidFill>
            <a:miter lim="800000"/>
            <a:headEnd/>
            <a:tailEnd/>
          </a:ln>
          <a:effectLst>
            <a:outerShdw dist="57150" dir="2700000" algn="ctr" rotWithShape="0">
              <a:srgbClr val="888888">
                <a:alpha val="50000"/>
              </a:srgbClr>
            </a:outerShdw>
          </a:effectLst>
        </p:spPr>
        <p:txBody>
          <a:bodyPr anchor="ctr"/>
          <a:lstStyle/>
          <a:p>
            <a:pPr marL="269875" lvl="1" indent="-269875">
              <a:spcBef>
                <a:spcPct val="0"/>
              </a:spcBef>
              <a:defRPr/>
            </a:pPr>
            <a:r>
              <a:rPr lang="en-US" sz="2800" b="1">
                <a:ea typeface="黑体" pitchFamily="2" charset="-122"/>
                <a:cs typeface="Times New Roman" pitchFamily="18" charset="0"/>
                <a:sym typeface="Wingdings" pitchFamily="2" charset="2"/>
              </a:rPr>
              <a:t>0.01-0.1Hz</a:t>
            </a:r>
            <a:r>
              <a:rPr lang="zh-CN" altLang="en-US" sz="2800" b="1">
                <a:solidFill>
                  <a:srgbClr val="FF0000"/>
                </a:solidFill>
                <a:ea typeface="黑体" pitchFamily="2" charset="-122"/>
                <a:cs typeface="Times New Roman" pitchFamily="18" charset="0"/>
                <a:sym typeface="Wingdings" pitchFamily="2" charset="2"/>
              </a:rPr>
              <a:t>谱段研究</a:t>
            </a:r>
          </a:p>
        </p:txBody>
      </p:sp>
      <p:sp>
        <p:nvSpPr>
          <p:cNvPr id="9" name="右箭头 13"/>
          <p:cNvSpPr>
            <a:spLocks noChangeArrowheads="1"/>
          </p:cNvSpPr>
          <p:nvPr/>
        </p:nvSpPr>
        <p:spPr bwMode="auto">
          <a:xfrm>
            <a:off x="4039991" y="4333653"/>
            <a:ext cx="928687" cy="434975"/>
          </a:xfrm>
          <a:prstGeom prst="rightArrow">
            <a:avLst>
              <a:gd name="adj1" fmla="val 50000"/>
              <a:gd name="adj2" fmla="val 49995"/>
            </a:avLst>
          </a:prstGeom>
          <a:gradFill rotWithShape="1">
            <a:gsLst>
              <a:gs pos="0">
                <a:srgbClr val="52769A"/>
              </a:gs>
              <a:gs pos="50000">
                <a:srgbClr val="79ABDD"/>
              </a:gs>
              <a:gs pos="100000">
                <a:srgbClr val="91CCFF"/>
              </a:gs>
            </a:gsLst>
            <a:lin ang="2700000" scaled="1"/>
          </a:gradFill>
          <a:ln w="38100" cmpd="sng">
            <a:solidFill>
              <a:srgbClr val="3E79BD"/>
            </a:solidFill>
            <a:miter lim="800000"/>
            <a:headEnd/>
            <a:tailEnd/>
          </a:ln>
          <a:effectLst>
            <a:outerShdw dist="57150" dir="2700000" algn="ctr" rotWithShape="0">
              <a:srgbClr val="888888">
                <a:alpha val="50000"/>
              </a:srgbClr>
            </a:outerShdw>
          </a:effectLst>
          <a:scene3d>
            <a:camera prst="orthographicFront"/>
            <a:lightRig rig="threePt" dir="t"/>
          </a:scene3d>
          <a:sp3d>
            <a:bevelT w="114300" prst="artDeco"/>
          </a:sp3d>
        </p:spPr>
        <p:txBody>
          <a:bodyPr anchor="ctr"/>
          <a:lstStyle/>
          <a:p>
            <a:pPr>
              <a:buFont typeface="Wingdings" panose="05000000000000000000" pitchFamily="2" charset="2"/>
              <a:buChar char="•"/>
              <a:defRPr/>
            </a:pPr>
            <a:endParaRPr lang="zh-CN" altLang="en-US" sz="2400" b="1">
              <a:latin typeface="Verdana" pitchFamily="34" charset="0"/>
              <a:ea typeface="黑体" pitchFamily="2" charset="-122"/>
              <a:cs typeface="Times New Roman" pitchFamily="18" charset="0"/>
            </a:endParaRPr>
          </a:p>
        </p:txBody>
      </p:sp>
      <p:sp>
        <p:nvSpPr>
          <p:cNvPr id="11" name="Rectangle 19" descr="未标题-36"/>
          <p:cNvSpPr>
            <a:spLocks noChangeArrowheads="1"/>
          </p:cNvSpPr>
          <p:nvPr/>
        </p:nvSpPr>
        <p:spPr bwMode="auto">
          <a:xfrm>
            <a:off x="539552" y="548680"/>
            <a:ext cx="8139113" cy="792088"/>
          </a:xfrm>
          <a:prstGeom prst="rect">
            <a:avLst/>
          </a:prstGeom>
          <a:blipFill dpi="0" rotWithShape="1">
            <a:blip r:embed="rId4"/>
            <a:srcRect/>
            <a:stretch>
              <a:fillRect/>
            </a:stretch>
          </a:blipFill>
          <a:ln w="38100" cmpd="sng">
            <a:solidFill>
              <a:srgbClr val="000066"/>
            </a:solidFill>
            <a:miter lim="800000"/>
            <a:headEnd/>
            <a:tailEnd/>
          </a:ln>
          <a:effectLst>
            <a:outerShdw dist="57150" dir="2700000" algn="ctr" rotWithShape="0">
              <a:srgbClr val="888888">
                <a:alpha val="50000"/>
              </a:srgbClr>
            </a:outerShdw>
          </a:effectLst>
        </p:spPr>
        <p:txBody>
          <a:bodyPr lIns="91446" tIns="91446" rIns="91446" bIns="91446" anchor="ctr"/>
          <a:lstStyle/>
          <a:p>
            <a:pPr marL="269875" lvl="1" indent="-269875">
              <a:defRPr/>
            </a:pPr>
            <a:r>
              <a:rPr lang="zh-CN" altLang="en-US" sz="2800" b="1">
                <a:solidFill>
                  <a:srgbClr val="FFFF00"/>
                </a:solidFill>
                <a:ea typeface="黑体" pitchFamily="2" charset="-122"/>
                <a:cs typeface="Times New Roman" pitchFamily="18" charset="0"/>
              </a:rPr>
              <a:t>发现了血液中的</a:t>
            </a:r>
            <a:r>
              <a:rPr lang="en-US" sz="2800" b="1">
                <a:solidFill>
                  <a:srgbClr val="FFFF00"/>
                </a:solidFill>
                <a:ea typeface="黑体" pitchFamily="2" charset="-122"/>
                <a:cs typeface="Times New Roman" pitchFamily="18" charset="0"/>
              </a:rPr>
              <a:t>0.03Hz</a:t>
            </a:r>
            <a:r>
              <a:rPr lang="zh-CN" altLang="en-US" sz="2800" b="1">
                <a:solidFill>
                  <a:srgbClr val="FFFF00"/>
                </a:solidFill>
                <a:ea typeface="黑体" pitchFamily="2" charset="-122"/>
                <a:cs typeface="Times New Roman" pitchFamily="18" charset="0"/>
              </a:rPr>
              <a:t>现象</a:t>
            </a:r>
            <a:endParaRPr lang="en-US" sz="2800" b="1">
              <a:solidFill>
                <a:srgbClr val="FFFF00"/>
              </a:solidFill>
              <a:ea typeface="黑体" pitchFamily="2" charset="-122"/>
              <a:cs typeface="Times New Roman" pitchFamily="18" charset="0"/>
            </a:endParaRPr>
          </a:p>
        </p:txBody>
      </p:sp>
    </p:spTree>
    <p:custDataLst>
      <p:tags r:id="rId1"/>
    </p:custDataLst>
    <p:extLst>
      <p:ext uri="{BB962C8B-B14F-4D97-AF65-F5344CB8AC3E}">
        <p14:creationId xmlns:p14="http://schemas.microsoft.com/office/powerpoint/2010/main" val="349178541"/>
      </p:ext>
    </p:extLst>
  </p:cSld>
  <p:clrMapOvr>
    <a:masterClrMapping/>
  </p:clrMapOvr>
  <mc:AlternateContent xmlns:mc="http://schemas.openxmlformats.org/markup-compatibility/2006" xmlns:p14="http://schemas.microsoft.com/office/powerpoint/2010/main">
    <mc:Choice Requires="p14">
      <p:transition spd="med" p14:dur="700" advTm="20340">
        <p:fade/>
      </p:transition>
    </mc:Choice>
    <mc:Fallback xmlns="">
      <p:transition spd="med" advTm="2034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xmlns="" id="{57544AF4-D801-46A8-9956-D710FCA21AC5}"/>
              </a:ext>
            </a:extLst>
          </p:cNvPr>
          <p:cNvSpPr/>
          <p:nvPr/>
        </p:nvSpPr>
        <p:spPr>
          <a:xfrm>
            <a:off x="179512" y="210921"/>
            <a:ext cx="4801314" cy="461665"/>
          </a:xfrm>
          <a:prstGeom prst="rect">
            <a:avLst/>
          </a:prstGeom>
          <a:noFill/>
          <a:ln>
            <a:noFill/>
          </a:ln>
        </p:spPr>
        <p:txBody>
          <a:bodyPr wrap="square">
            <a:spAutoFit/>
          </a:bodyPr>
          <a:lstStyle/>
          <a:p>
            <a:pPr>
              <a:spcBef>
                <a:spcPct val="20000"/>
              </a:spcBef>
              <a:buClr>
                <a:schemeClr val="accent2"/>
              </a:buClr>
            </a:pPr>
            <a:r>
              <a:rPr lang="zh-CN" altLang="en-GB" sz="2400" b="1" dirty="0">
                <a:solidFill>
                  <a:srgbClr val="002060"/>
                </a:solidFill>
                <a:latin typeface="Times New Roman" charset="0"/>
                <a:ea typeface="黑体" charset="0"/>
              </a:rPr>
              <a:t>血流与电生理</a:t>
            </a:r>
            <a:r>
              <a:rPr lang="zh-CN" altLang="en-US" sz="2400" b="1" dirty="0">
                <a:solidFill>
                  <a:srgbClr val="002060"/>
                </a:solidFill>
                <a:latin typeface="Times New Roman" charset="0"/>
                <a:ea typeface="黑体" charset="0"/>
              </a:rPr>
              <a:t>低频振荡</a:t>
            </a:r>
            <a:r>
              <a:rPr lang="zh-CN" altLang="en-GB" sz="2400" b="1" dirty="0">
                <a:solidFill>
                  <a:srgbClr val="002060"/>
                </a:solidFill>
                <a:latin typeface="Times New Roman" charset="0"/>
                <a:ea typeface="黑体" charset="0"/>
              </a:rPr>
              <a:t>的因果关系</a:t>
            </a:r>
            <a:endParaRPr lang="en-US" altLang="zh-CN" sz="2400" b="1" dirty="0">
              <a:solidFill>
                <a:srgbClr val="002060"/>
              </a:solidFill>
              <a:latin typeface="Times New Roman" charset="0"/>
              <a:ea typeface="黑体" charset="0"/>
            </a:endParaRPr>
          </a:p>
        </p:txBody>
      </p:sp>
      <p:pic>
        <p:nvPicPr>
          <p:cNvPr id="13" name="Picture 12" descr="NeuroImage-cover2">
            <a:extLst>
              <a:ext uri="{FF2B5EF4-FFF2-40B4-BE49-F238E27FC236}">
                <a16:creationId xmlns:a16="http://schemas.microsoft.com/office/drawing/2014/main" xmlns="" id="{1E94C1B4-F957-447C-93D4-7852B426D3DC}"/>
              </a:ext>
            </a:extLst>
          </p:cNvPr>
          <p:cNvPicPr>
            <a:picLocks noChangeAspect="1" noChangeArrowheads="1"/>
          </p:cNvPicPr>
          <p:nvPr/>
        </p:nvPicPr>
        <p:blipFill>
          <a:blip r:embed="rId4" cstate="print"/>
          <a:srcRect/>
          <a:stretch>
            <a:fillRect/>
          </a:stretch>
        </p:blipFill>
        <p:spPr bwMode="auto">
          <a:xfrm>
            <a:off x="4830994" y="2867134"/>
            <a:ext cx="3485422" cy="3010138"/>
          </a:xfrm>
          <a:prstGeom prst="rect">
            <a:avLst/>
          </a:prstGeom>
          <a:noFill/>
        </p:spPr>
      </p:pic>
      <p:sp>
        <p:nvSpPr>
          <p:cNvPr id="14" name="Text Box 6">
            <a:extLst>
              <a:ext uri="{FF2B5EF4-FFF2-40B4-BE49-F238E27FC236}">
                <a16:creationId xmlns:a16="http://schemas.microsoft.com/office/drawing/2014/main" xmlns="" id="{DBDCCDFC-AC6E-4803-A691-6AE13C53C347}"/>
              </a:ext>
            </a:extLst>
          </p:cNvPr>
          <p:cNvSpPr txBox="1">
            <a:spLocks noChangeArrowheads="1"/>
          </p:cNvSpPr>
          <p:nvPr/>
        </p:nvSpPr>
        <p:spPr bwMode="auto">
          <a:xfrm>
            <a:off x="743988" y="1438374"/>
            <a:ext cx="3029050" cy="1200329"/>
          </a:xfrm>
          <a:prstGeom prst="rect">
            <a:avLst/>
          </a:prstGeom>
          <a:noFill/>
          <a:ln w="9525">
            <a:noFill/>
            <a:miter lim="800000"/>
            <a:headEnd/>
            <a:tailEnd/>
          </a:ln>
        </p:spPr>
        <p:txBody>
          <a:bodyPr wrap="square">
            <a:spAutoFit/>
          </a:bodyPr>
          <a:lstStyle/>
          <a:p>
            <a:pPr algn="l" eaLnBrk="1" hangingPunct="1">
              <a:spcBef>
                <a:spcPct val="50000"/>
              </a:spcBef>
              <a:buClr>
                <a:srgbClr val="C00000"/>
              </a:buClr>
              <a:buFont typeface="Wingdings" pitchFamily="2" charset="2"/>
              <a:buChar char="p"/>
            </a:pPr>
            <a:r>
              <a:rPr lang="zh-CN" altLang="en-US" sz="2400" b="1" dirty="0">
                <a:solidFill>
                  <a:schemeClr val="tx1"/>
                </a:solidFill>
                <a:latin typeface="黑体" pitchFamily="49" charset="-122"/>
              </a:rPr>
              <a:t> 记录方式：激光多普勒</a:t>
            </a:r>
            <a:r>
              <a:rPr lang="en-US" altLang="zh-CN" sz="2400" b="1" dirty="0">
                <a:solidFill>
                  <a:schemeClr val="tx1"/>
                </a:solidFill>
                <a:latin typeface="黑体" pitchFamily="49" charset="-122"/>
              </a:rPr>
              <a:t>(LDF)/</a:t>
            </a:r>
            <a:r>
              <a:rPr lang="zh-CN" altLang="en-US" sz="2400" b="1" dirty="0">
                <a:solidFill>
                  <a:schemeClr val="tx1"/>
                </a:solidFill>
                <a:latin typeface="黑体" pitchFamily="49" charset="-122"/>
              </a:rPr>
              <a:t>微电极阵列</a:t>
            </a:r>
            <a:r>
              <a:rPr lang="en-US" altLang="zh-CN" sz="2400" b="1" dirty="0">
                <a:solidFill>
                  <a:schemeClr val="tx1"/>
                </a:solidFill>
                <a:latin typeface="黑体" pitchFamily="49" charset="-122"/>
              </a:rPr>
              <a:t>(MEA)</a:t>
            </a:r>
            <a:r>
              <a:rPr lang="zh-CN" altLang="en-US" sz="2400" b="1" dirty="0">
                <a:solidFill>
                  <a:srgbClr val="FF0000"/>
                </a:solidFill>
                <a:latin typeface="黑体" pitchFamily="49" charset="-122"/>
              </a:rPr>
              <a:t>联合采集</a:t>
            </a:r>
            <a:endParaRPr lang="zh-CN" altLang="en-US" sz="1800" dirty="0">
              <a:solidFill>
                <a:schemeClr val="tx1"/>
              </a:solidFill>
              <a:latin typeface="Arial" pitchFamily="34" charset="0"/>
              <a:ea typeface="宋体" pitchFamily="2" charset="-122"/>
            </a:endParaRPr>
          </a:p>
        </p:txBody>
      </p:sp>
      <p:sp>
        <p:nvSpPr>
          <p:cNvPr id="15" name="Text Box 6">
            <a:extLst>
              <a:ext uri="{FF2B5EF4-FFF2-40B4-BE49-F238E27FC236}">
                <a16:creationId xmlns:a16="http://schemas.microsoft.com/office/drawing/2014/main" xmlns="" id="{AB602B0C-7EB0-4A52-897F-5395715D5FB6}"/>
              </a:ext>
            </a:extLst>
          </p:cNvPr>
          <p:cNvSpPr txBox="1">
            <a:spLocks noChangeArrowheads="1"/>
          </p:cNvSpPr>
          <p:nvPr/>
        </p:nvSpPr>
        <p:spPr bwMode="auto">
          <a:xfrm>
            <a:off x="5101706" y="1581250"/>
            <a:ext cx="3029050" cy="830997"/>
          </a:xfrm>
          <a:prstGeom prst="rect">
            <a:avLst/>
          </a:prstGeom>
          <a:noFill/>
          <a:ln w="9525">
            <a:noFill/>
            <a:miter lim="800000"/>
            <a:headEnd/>
            <a:tailEnd/>
          </a:ln>
        </p:spPr>
        <p:txBody>
          <a:bodyPr wrap="square">
            <a:spAutoFit/>
          </a:bodyPr>
          <a:lstStyle/>
          <a:p>
            <a:pPr algn="l" eaLnBrk="1" hangingPunct="1">
              <a:spcBef>
                <a:spcPct val="50000"/>
              </a:spcBef>
              <a:buClr>
                <a:srgbClr val="C00000"/>
              </a:buClr>
              <a:buFont typeface="Wingdings" pitchFamily="2" charset="2"/>
              <a:buChar char="p"/>
            </a:pPr>
            <a:r>
              <a:rPr lang="zh-CN" altLang="en-US" sz="2400" b="1" dirty="0">
                <a:solidFill>
                  <a:schemeClr val="tx1"/>
                </a:solidFill>
                <a:latin typeface="黑体" pitchFamily="49" charset="-122"/>
              </a:rPr>
              <a:t> 数据分析：使用</a:t>
            </a:r>
            <a:r>
              <a:rPr lang="zh-CN" altLang="en-US" sz="2400" b="1" dirty="0">
                <a:solidFill>
                  <a:srgbClr val="FF0000"/>
                </a:solidFill>
                <a:latin typeface="黑体" pitchFamily="49" charset="-122"/>
              </a:rPr>
              <a:t>格兰杰因果模型</a:t>
            </a:r>
            <a:r>
              <a:rPr lang="en-US" altLang="zh-CN" sz="2400" b="1" dirty="0">
                <a:solidFill>
                  <a:schemeClr val="tx1"/>
                </a:solidFill>
                <a:latin typeface="黑体" pitchFamily="49" charset="-122"/>
              </a:rPr>
              <a:t>(GCM)</a:t>
            </a:r>
            <a:endParaRPr lang="zh-CN" altLang="en-US" sz="1800" dirty="0">
              <a:solidFill>
                <a:schemeClr val="tx1"/>
              </a:solidFill>
              <a:latin typeface="Arial" pitchFamily="34" charset="0"/>
              <a:ea typeface="宋体" pitchFamily="2" charset="-122"/>
            </a:endParaRPr>
          </a:p>
        </p:txBody>
      </p:sp>
      <p:sp>
        <p:nvSpPr>
          <p:cNvPr id="16" name="矩形 15">
            <a:extLst>
              <a:ext uri="{FF2B5EF4-FFF2-40B4-BE49-F238E27FC236}">
                <a16:creationId xmlns:a16="http://schemas.microsoft.com/office/drawing/2014/main" xmlns="" id="{6FE08E12-F721-40E3-BEC5-010225CA6061}"/>
              </a:ext>
            </a:extLst>
          </p:cNvPr>
          <p:cNvSpPr/>
          <p:nvPr/>
        </p:nvSpPr>
        <p:spPr>
          <a:xfrm>
            <a:off x="6045668" y="6165304"/>
            <a:ext cx="3159390" cy="369332"/>
          </a:xfrm>
          <a:prstGeom prst="rect">
            <a:avLst/>
          </a:prstGeom>
          <a:noFill/>
          <a:ln>
            <a:noFill/>
          </a:ln>
        </p:spPr>
        <p:txBody>
          <a:bodyPr wrap="none">
            <a:spAutoFit/>
          </a:bodyPr>
          <a:lstStyle/>
          <a:p>
            <a:pPr algn="r" eaLnBrk="0" hangingPunct="0">
              <a:spcBef>
                <a:spcPct val="20000"/>
              </a:spcBef>
              <a:buClr>
                <a:schemeClr val="accent2"/>
              </a:buClr>
            </a:pPr>
            <a:r>
              <a:rPr lang="en-US" altLang="zh-CN" sz="1800" dirty="0">
                <a:solidFill>
                  <a:schemeClr val="tx1"/>
                </a:solidFill>
                <a:latin typeface="Calibri" panose="020F0502020204030204" pitchFamily="34" charset="0"/>
                <a:ea typeface="黑体" panose="02010609060101010101" pitchFamily="2" charset="-122"/>
                <a:cs typeface="Calibri" panose="020F0502020204030204" pitchFamily="34" charset="0"/>
              </a:rPr>
              <a:t>Huang et al., </a:t>
            </a:r>
            <a:r>
              <a:rPr lang="en-US" altLang="zh-CN" sz="1800" dirty="0" err="1">
                <a:solidFill>
                  <a:schemeClr val="tx1"/>
                </a:solidFill>
                <a:latin typeface="Calibri" panose="020F0502020204030204" pitchFamily="34" charset="0"/>
                <a:ea typeface="黑体" panose="02010609060101010101" pitchFamily="2" charset="-122"/>
                <a:cs typeface="Calibri" panose="020F0502020204030204" pitchFamily="34" charset="0"/>
              </a:rPr>
              <a:t>NeuroImage</a:t>
            </a:r>
            <a:r>
              <a:rPr lang="en-US" altLang="zh-CN" sz="1800" dirty="0">
                <a:solidFill>
                  <a:schemeClr val="tx1"/>
                </a:solidFill>
                <a:latin typeface="Calibri" panose="020F0502020204030204" pitchFamily="34" charset="0"/>
                <a:ea typeface="黑体" panose="02010609060101010101" pitchFamily="2" charset="-122"/>
                <a:cs typeface="Calibri" panose="020F0502020204030204" pitchFamily="34" charset="0"/>
              </a:rPr>
              <a:t>, 2014</a:t>
            </a:r>
            <a:endParaRPr lang="zh-CN" altLang="en-US" sz="1800" dirty="0">
              <a:solidFill>
                <a:schemeClr val="tx1"/>
              </a:solidFill>
              <a:latin typeface="Calibri" panose="020F0502020204030204" pitchFamily="34" charset="0"/>
              <a:ea typeface="黑体" panose="02010609060101010101" pitchFamily="2" charset="-122"/>
              <a:cs typeface="Calibri" panose="020F0502020204030204" pitchFamily="34" charset="0"/>
            </a:endParaRPr>
          </a:p>
        </p:txBody>
      </p:sp>
      <p:pic>
        <p:nvPicPr>
          <p:cNvPr id="17" name="Picture 5" descr="Figure8">
            <a:extLst>
              <a:ext uri="{FF2B5EF4-FFF2-40B4-BE49-F238E27FC236}">
                <a16:creationId xmlns:a16="http://schemas.microsoft.com/office/drawing/2014/main" xmlns="" id="{15F53C8E-76FD-4062-B6FC-B94A3A576328}"/>
              </a:ext>
            </a:extLst>
          </p:cNvPr>
          <p:cNvPicPr>
            <a:picLocks noChangeAspect="1" noChangeArrowheads="1"/>
          </p:cNvPicPr>
          <p:nvPr/>
        </p:nvPicPr>
        <p:blipFill>
          <a:blip r:embed="rId5" cstate="print"/>
          <a:srcRect/>
          <a:stretch>
            <a:fillRect/>
          </a:stretch>
        </p:blipFill>
        <p:spPr bwMode="auto">
          <a:xfrm>
            <a:off x="886864" y="2867134"/>
            <a:ext cx="3286148" cy="297072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238572959"/>
      </p:ext>
    </p:extLst>
  </p:cSld>
  <p:clrMapOvr>
    <a:masterClrMapping/>
  </p:clrMapOvr>
  <mc:AlternateContent xmlns:mc="http://schemas.openxmlformats.org/markup-compatibility/2006" xmlns:p14="http://schemas.microsoft.com/office/powerpoint/2010/main">
    <mc:Choice Requires="p14">
      <p:transition spd="med" p14:dur="700" advTm="20340">
        <p:fade/>
      </p:transition>
    </mc:Choice>
    <mc:Fallback xmlns="">
      <p:transition spd="med" advTm="2034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8" name="Text Box 3"/>
          <p:cNvSpPr txBox="1">
            <a:spLocks noChangeArrowheads="1"/>
          </p:cNvSpPr>
          <p:nvPr/>
        </p:nvSpPr>
        <p:spPr bwMode="auto">
          <a:xfrm>
            <a:off x="0" y="1125538"/>
            <a:ext cx="9144000" cy="647700"/>
          </a:xfrm>
          <a:prstGeom prst="rect">
            <a:avLst/>
          </a:prstGeom>
          <a:noFill/>
          <a:ln w="9525">
            <a:noFill/>
            <a:miter lim="800000"/>
            <a:headEnd/>
            <a:tailEnd/>
          </a:ln>
          <a:effectLst/>
        </p:spPr>
        <p:txBody>
          <a:bodyPr anchor="ctr"/>
          <a:lstStyle>
            <a:defPPr>
              <a:defRPr lang="zh-CN"/>
            </a:defPPr>
            <a:lvl1pPr algn="l" eaLnBrk="1" hangingPunct="1">
              <a:spcBef>
                <a:spcPct val="0"/>
              </a:spcBef>
              <a:buClrTx/>
              <a:buFontTx/>
              <a:buNone/>
              <a:defRPr sz="2200" b="1">
                <a:solidFill>
                  <a:srgbClr val="FFC000"/>
                </a:solidFill>
                <a:latin typeface="+mj-ea"/>
                <a:ea typeface="+mj-ea"/>
              </a:defRPr>
            </a:lvl1pPr>
          </a:lstStyle>
          <a:p>
            <a:pPr algn="ctr">
              <a:defRPr/>
            </a:pPr>
            <a:r>
              <a:rPr lang="zh-CN" altLang="en-US" sz="4400" spc="600" dirty="0">
                <a:solidFill>
                  <a:srgbClr val="002060"/>
                </a:solidFill>
              </a:rPr>
              <a:t>汇报内容</a:t>
            </a:r>
            <a:endParaRPr lang="en-US" sz="4400" spc="600" dirty="0">
              <a:solidFill>
                <a:srgbClr val="002060"/>
              </a:solidFill>
            </a:endParaRPr>
          </a:p>
        </p:txBody>
      </p:sp>
      <p:sp>
        <p:nvSpPr>
          <p:cNvPr id="28" name="AutoShape 2"/>
          <p:cNvSpPr>
            <a:spLocks noChangeArrowheads="1"/>
          </p:cNvSpPr>
          <p:nvPr/>
        </p:nvSpPr>
        <p:spPr bwMode="ltGray">
          <a:xfrm rot="5400000">
            <a:off x="-360870" y="2745196"/>
            <a:ext cx="3600450" cy="2375670"/>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alpha val="0"/>
                </a:schemeClr>
              </a:gs>
              <a:gs pos="50000">
                <a:srgbClr val="002D86"/>
              </a:gs>
              <a:gs pos="100000">
                <a:schemeClr val="bg2">
                  <a:gamma/>
                  <a:tint val="45490"/>
                  <a:invGamma/>
                  <a:alpha val="0"/>
                </a:schemeClr>
              </a:gs>
            </a:gsLst>
            <a:lin ang="0" scaled="1"/>
          </a:gradFill>
          <a:ln w="9525" algn="ctr">
            <a:noFill/>
            <a:miter lim="800000"/>
            <a:headEnd/>
            <a:tailEnd/>
          </a:ln>
          <a:effectLst/>
        </p:spPr>
        <p:txBody>
          <a:bodyPr wrap="none" anchor="ctr"/>
          <a:lstStyle/>
          <a:p>
            <a:pPr algn="ctr" eaLnBrk="0" hangingPunct="0">
              <a:spcBef>
                <a:spcPct val="20000"/>
              </a:spcBef>
              <a:buClr>
                <a:schemeClr val="accent2"/>
              </a:buClr>
              <a:buFont typeface="Wingdings" pitchFamily="2" charset="2"/>
              <a:buNone/>
              <a:defRPr/>
            </a:pPr>
            <a:endParaRPr lang="zh-CN" altLang="en-US">
              <a:solidFill>
                <a:srgbClr val="000000"/>
              </a:solidFill>
              <a:ea typeface="黑体" pitchFamily="2" charset="-122"/>
            </a:endParaRPr>
          </a:p>
        </p:txBody>
      </p:sp>
      <p:grpSp>
        <p:nvGrpSpPr>
          <p:cNvPr id="2" name="组合 28"/>
          <p:cNvGrpSpPr>
            <a:grpSpLocks/>
          </p:cNvGrpSpPr>
          <p:nvPr/>
        </p:nvGrpSpPr>
        <p:grpSpPr bwMode="auto">
          <a:xfrm>
            <a:off x="2146053" y="2204814"/>
            <a:ext cx="4873625" cy="677862"/>
            <a:chOff x="2051784" y="1585583"/>
            <a:chExt cx="4872549" cy="676856"/>
          </a:xfrm>
        </p:grpSpPr>
        <p:sp>
          <p:nvSpPr>
            <p:cNvPr id="5136" name="AutoShape 5"/>
            <p:cNvSpPr>
              <a:spLocks noChangeArrowheads="1"/>
            </p:cNvSpPr>
            <p:nvPr/>
          </p:nvSpPr>
          <p:spPr bwMode="gray">
            <a:xfrm>
              <a:off x="2604333" y="1618011"/>
              <a:ext cx="4320000" cy="612000"/>
            </a:xfrm>
            <a:prstGeom prst="roundRect">
              <a:avLst>
                <a:gd name="adj" fmla="val 39162"/>
              </a:avLst>
            </a:prstGeom>
            <a:ln/>
            <a:extLst/>
          </p:spPr>
          <p:style>
            <a:lnRef idx="1">
              <a:schemeClr val="accent5"/>
            </a:lnRef>
            <a:fillRef idx="3">
              <a:schemeClr val="accent5"/>
            </a:fillRef>
            <a:effectRef idx="2">
              <a:schemeClr val="accent5"/>
            </a:effectRef>
            <a:fontRef idx="minor">
              <a:schemeClr val="lt1"/>
            </a:fontRef>
          </p:style>
          <p:txBody>
            <a:bodyPr wrap="none" anchor="ctr"/>
            <a:lstStyle/>
            <a:p>
              <a:pPr algn="ctr" eaLnBrk="0" hangingPunct="0">
                <a:buClr>
                  <a:schemeClr val="accent2"/>
                </a:buClr>
                <a:buFont typeface="Wingdings" pitchFamily="2" charset="2"/>
                <a:buNone/>
              </a:pPr>
              <a:r>
                <a:rPr lang="zh-CN" altLang="en-US" sz="2800" b="1" dirty="0">
                  <a:solidFill>
                    <a:srgbClr val="FFFFFF"/>
                  </a:solidFill>
                  <a:latin typeface="微软雅黑" pitchFamily="34" charset="-122"/>
                  <a:ea typeface="微软雅黑" pitchFamily="34" charset="-122"/>
                </a:rPr>
                <a:t>研究背景及意义</a:t>
              </a:r>
            </a:p>
          </p:txBody>
        </p:sp>
        <p:grpSp>
          <p:nvGrpSpPr>
            <p:cNvPr id="5137" name="组合 30"/>
            <p:cNvGrpSpPr>
              <a:grpSpLocks/>
            </p:cNvGrpSpPr>
            <p:nvPr/>
          </p:nvGrpSpPr>
          <p:grpSpPr bwMode="auto">
            <a:xfrm>
              <a:off x="2051784" y="1585583"/>
              <a:ext cx="676856" cy="676856"/>
              <a:chOff x="1634366" y="1406134"/>
              <a:chExt cx="676856" cy="676856"/>
            </a:xfrm>
          </p:grpSpPr>
          <p:sp>
            <p:nvSpPr>
              <p:cNvPr id="32" name="椭圆 31"/>
              <p:cNvSpPr/>
              <p:nvPr/>
            </p:nvSpPr>
            <p:spPr>
              <a:xfrm>
                <a:off x="1634366" y="1406134"/>
                <a:ext cx="676126" cy="676856"/>
              </a:xfrm>
              <a:prstGeom prst="ellipse">
                <a:avLst/>
              </a:prstGeom>
              <a:gradFill flip="none" rotWithShape="1">
                <a:gsLst>
                  <a:gs pos="87000">
                    <a:schemeClr val="bg1">
                      <a:lumMod val="85000"/>
                    </a:schemeClr>
                  </a:gs>
                  <a:gs pos="49000">
                    <a:schemeClr val="bg1"/>
                  </a:gs>
                  <a:gs pos="100000">
                    <a:schemeClr val="bg1"/>
                  </a:gs>
                </a:gsLst>
                <a:lin ang="5400000" scaled="0"/>
                <a:tileRect/>
              </a:gradFill>
              <a:ln w="19050">
                <a:solidFill>
                  <a:schemeClr val="bg1"/>
                </a:solid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endParaRPr lang="zh-CN" altLang="en-US">
                  <a:solidFill>
                    <a:srgbClr val="FFFFFF"/>
                  </a:solidFill>
                </a:endParaRPr>
              </a:p>
            </p:txBody>
          </p:sp>
          <p:sp>
            <p:nvSpPr>
              <p:cNvPr id="5139" name="Text Box 13"/>
              <p:cNvSpPr txBox="1">
                <a:spLocks noChangeArrowheads="1"/>
              </p:cNvSpPr>
              <p:nvPr/>
            </p:nvSpPr>
            <p:spPr bwMode="auto">
              <a:xfrm>
                <a:off x="1675277" y="1452175"/>
                <a:ext cx="5950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5400">
                    <a:solidFill>
                      <a:schemeClr val="tx2"/>
                    </a:solidFill>
                    <a:latin typeface="Times New Roman" pitchFamily="18" charset="0"/>
                    <a:ea typeface="宋体" pitchFamily="2" charset="-122"/>
                  </a:defRPr>
                </a:lvl1pPr>
                <a:lvl2pPr marL="742950" indent="-285750" eaLnBrk="0" hangingPunct="0">
                  <a:defRPr sz="5400">
                    <a:solidFill>
                      <a:schemeClr val="tx2"/>
                    </a:solidFill>
                    <a:latin typeface="Times New Roman" pitchFamily="18" charset="0"/>
                    <a:ea typeface="宋体" pitchFamily="2" charset="-122"/>
                  </a:defRPr>
                </a:lvl2pPr>
                <a:lvl3pPr marL="1143000" indent="-228600" eaLnBrk="0" hangingPunct="0">
                  <a:defRPr sz="5400">
                    <a:solidFill>
                      <a:schemeClr val="tx2"/>
                    </a:solidFill>
                    <a:latin typeface="Times New Roman" pitchFamily="18" charset="0"/>
                    <a:ea typeface="宋体" pitchFamily="2" charset="-122"/>
                  </a:defRPr>
                </a:lvl3pPr>
                <a:lvl4pPr marL="1600200" indent="-228600" eaLnBrk="0" hangingPunct="0">
                  <a:defRPr sz="5400">
                    <a:solidFill>
                      <a:schemeClr val="tx2"/>
                    </a:solidFill>
                    <a:latin typeface="Times New Roman" pitchFamily="18" charset="0"/>
                    <a:ea typeface="宋体" pitchFamily="2" charset="-122"/>
                  </a:defRPr>
                </a:lvl4pPr>
                <a:lvl5pPr marL="2057400" indent="-228600" eaLnBrk="0" hangingPunct="0">
                  <a:defRPr sz="5400">
                    <a:solidFill>
                      <a:schemeClr val="tx2"/>
                    </a:solidFill>
                    <a:latin typeface="Times New Roman" pitchFamily="18" charset="0"/>
                    <a:ea typeface="宋体" pitchFamily="2" charset="-122"/>
                  </a:defRPr>
                </a:lvl5pPr>
                <a:lvl6pPr marL="2514600" indent="-228600" eaLnBrk="0" fontAlgn="base" hangingPunct="0">
                  <a:spcBef>
                    <a:spcPct val="0"/>
                  </a:spcBef>
                  <a:spcAft>
                    <a:spcPct val="0"/>
                  </a:spcAft>
                  <a:defRPr sz="5400">
                    <a:solidFill>
                      <a:schemeClr val="tx2"/>
                    </a:solidFill>
                    <a:latin typeface="Times New Roman" pitchFamily="18" charset="0"/>
                    <a:ea typeface="宋体" pitchFamily="2" charset="-122"/>
                  </a:defRPr>
                </a:lvl6pPr>
                <a:lvl7pPr marL="2971800" indent="-228600" eaLnBrk="0" fontAlgn="base" hangingPunct="0">
                  <a:spcBef>
                    <a:spcPct val="0"/>
                  </a:spcBef>
                  <a:spcAft>
                    <a:spcPct val="0"/>
                  </a:spcAft>
                  <a:defRPr sz="5400">
                    <a:solidFill>
                      <a:schemeClr val="tx2"/>
                    </a:solidFill>
                    <a:latin typeface="Times New Roman" pitchFamily="18" charset="0"/>
                    <a:ea typeface="宋体" pitchFamily="2" charset="-122"/>
                  </a:defRPr>
                </a:lvl7pPr>
                <a:lvl8pPr marL="3429000" indent="-228600" eaLnBrk="0" fontAlgn="base" hangingPunct="0">
                  <a:spcBef>
                    <a:spcPct val="0"/>
                  </a:spcBef>
                  <a:spcAft>
                    <a:spcPct val="0"/>
                  </a:spcAft>
                  <a:defRPr sz="5400">
                    <a:solidFill>
                      <a:schemeClr val="tx2"/>
                    </a:solidFill>
                    <a:latin typeface="Times New Roman" pitchFamily="18" charset="0"/>
                    <a:ea typeface="宋体" pitchFamily="2" charset="-122"/>
                  </a:defRPr>
                </a:lvl8pPr>
                <a:lvl9pPr marL="3886200" indent="-228600" eaLnBrk="0" fontAlgn="base" hangingPunct="0">
                  <a:spcBef>
                    <a:spcPct val="0"/>
                  </a:spcBef>
                  <a:spcAft>
                    <a:spcPct val="0"/>
                  </a:spcAft>
                  <a:defRPr sz="5400">
                    <a:solidFill>
                      <a:schemeClr val="tx2"/>
                    </a:solidFill>
                    <a:latin typeface="Times New Roman" pitchFamily="18" charset="0"/>
                    <a:ea typeface="宋体" pitchFamily="2" charset="-122"/>
                  </a:defRPr>
                </a:lvl9pPr>
              </a:lstStyle>
              <a:p>
                <a:pPr algn="ctr">
                  <a:buClr>
                    <a:schemeClr val="accent2"/>
                  </a:buClr>
                  <a:buFont typeface="Wingdings" pitchFamily="2" charset="2"/>
                  <a:buNone/>
                </a:pPr>
                <a:r>
                  <a:rPr lang="zh-CN" altLang="en-US" sz="3200" b="1" dirty="0">
                    <a:solidFill>
                      <a:schemeClr val="bg1">
                        <a:lumMod val="65000"/>
                      </a:schemeClr>
                    </a:solidFill>
                    <a:latin typeface="微软雅黑" pitchFamily="34" charset="-122"/>
                    <a:ea typeface="微软雅黑" pitchFamily="34" charset="-122"/>
                  </a:rPr>
                  <a:t>一</a:t>
                </a:r>
              </a:p>
            </p:txBody>
          </p:sp>
        </p:grpSp>
      </p:grpSp>
      <p:grpSp>
        <p:nvGrpSpPr>
          <p:cNvPr id="4" name="组合 43"/>
          <p:cNvGrpSpPr>
            <a:grpSpLocks/>
          </p:cNvGrpSpPr>
          <p:nvPr/>
        </p:nvGrpSpPr>
        <p:grpSpPr bwMode="auto">
          <a:xfrm>
            <a:off x="2147640" y="3068910"/>
            <a:ext cx="4872038" cy="676275"/>
            <a:chOff x="2051784" y="1585583"/>
            <a:chExt cx="4872549" cy="676856"/>
          </a:xfrm>
        </p:grpSpPr>
        <p:sp>
          <p:nvSpPr>
            <p:cNvPr id="5132" name="AutoShape 5"/>
            <p:cNvSpPr>
              <a:spLocks noChangeArrowheads="1"/>
            </p:cNvSpPr>
            <p:nvPr/>
          </p:nvSpPr>
          <p:spPr bwMode="gray">
            <a:xfrm>
              <a:off x="2604333" y="1618011"/>
              <a:ext cx="4320000" cy="612000"/>
            </a:xfrm>
            <a:prstGeom prst="roundRect">
              <a:avLst>
                <a:gd name="adj" fmla="val 39162"/>
              </a:avLst>
            </a:prstGeom>
            <a:ln/>
            <a:extLst/>
          </p:spPr>
          <p:style>
            <a:lnRef idx="1">
              <a:schemeClr val="accent5"/>
            </a:lnRef>
            <a:fillRef idx="3">
              <a:schemeClr val="accent5"/>
            </a:fillRef>
            <a:effectRef idx="2">
              <a:schemeClr val="accent5"/>
            </a:effectRef>
            <a:fontRef idx="minor">
              <a:schemeClr val="lt1"/>
            </a:fontRef>
          </p:style>
          <p:txBody>
            <a:bodyPr wrap="none" anchor="ctr"/>
            <a:lstStyle/>
            <a:p>
              <a:pPr algn="ctr" eaLnBrk="0" hangingPunct="0">
                <a:buClr>
                  <a:schemeClr val="accent2"/>
                </a:buClr>
              </a:pPr>
              <a:r>
                <a:rPr lang="zh-CN" altLang="en-US" sz="2800" b="1" dirty="0">
                  <a:solidFill>
                    <a:srgbClr val="FFFFFF"/>
                  </a:solidFill>
                  <a:latin typeface="微软雅黑" pitchFamily="34" charset="-122"/>
                  <a:ea typeface="微软雅黑" pitchFamily="34" charset="-122"/>
                </a:rPr>
                <a:t>脑网络时空分析</a:t>
              </a:r>
            </a:p>
          </p:txBody>
        </p:sp>
        <p:grpSp>
          <p:nvGrpSpPr>
            <p:cNvPr id="5133" name="组合 45"/>
            <p:cNvGrpSpPr>
              <a:grpSpLocks/>
            </p:cNvGrpSpPr>
            <p:nvPr/>
          </p:nvGrpSpPr>
          <p:grpSpPr bwMode="auto">
            <a:xfrm>
              <a:off x="2051784" y="1585583"/>
              <a:ext cx="676856" cy="676856"/>
              <a:chOff x="1634366" y="1406134"/>
              <a:chExt cx="676856" cy="676856"/>
            </a:xfrm>
          </p:grpSpPr>
          <p:sp>
            <p:nvSpPr>
              <p:cNvPr id="47" name="椭圆 46"/>
              <p:cNvSpPr/>
              <p:nvPr/>
            </p:nvSpPr>
            <p:spPr>
              <a:xfrm>
                <a:off x="1634366" y="1406134"/>
                <a:ext cx="676346" cy="676856"/>
              </a:xfrm>
              <a:prstGeom prst="ellipse">
                <a:avLst/>
              </a:prstGeom>
              <a:gradFill flip="none" rotWithShape="1">
                <a:gsLst>
                  <a:gs pos="87000">
                    <a:schemeClr val="bg1">
                      <a:lumMod val="85000"/>
                    </a:schemeClr>
                  </a:gs>
                  <a:gs pos="49000">
                    <a:schemeClr val="bg1"/>
                  </a:gs>
                  <a:gs pos="100000">
                    <a:schemeClr val="bg1"/>
                  </a:gs>
                </a:gsLst>
                <a:lin ang="5400000" scaled="0"/>
                <a:tileRect/>
              </a:gradFill>
              <a:ln w="19050">
                <a:solidFill>
                  <a:schemeClr val="bg1"/>
                </a:solid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endParaRPr lang="zh-CN" altLang="en-US">
                  <a:solidFill>
                    <a:srgbClr val="FFFFFF"/>
                  </a:solidFill>
                </a:endParaRPr>
              </a:p>
            </p:txBody>
          </p:sp>
          <p:sp>
            <p:nvSpPr>
              <p:cNvPr id="5135" name="Text Box 13"/>
              <p:cNvSpPr txBox="1">
                <a:spLocks noChangeArrowheads="1"/>
              </p:cNvSpPr>
              <p:nvPr/>
            </p:nvSpPr>
            <p:spPr bwMode="auto">
              <a:xfrm>
                <a:off x="1675277" y="1452175"/>
                <a:ext cx="5950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5400">
                    <a:solidFill>
                      <a:schemeClr val="tx2"/>
                    </a:solidFill>
                    <a:latin typeface="Times New Roman" pitchFamily="18" charset="0"/>
                    <a:ea typeface="宋体" pitchFamily="2" charset="-122"/>
                  </a:defRPr>
                </a:lvl1pPr>
                <a:lvl2pPr marL="742950" indent="-285750" eaLnBrk="0" hangingPunct="0">
                  <a:defRPr sz="5400">
                    <a:solidFill>
                      <a:schemeClr val="tx2"/>
                    </a:solidFill>
                    <a:latin typeface="Times New Roman" pitchFamily="18" charset="0"/>
                    <a:ea typeface="宋体" pitchFamily="2" charset="-122"/>
                  </a:defRPr>
                </a:lvl2pPr>
                <a:lvl3pPr marL="1143000" indent="-228600" eaLnBrk="0" hangingPunct="0">
                  <a:defRPr sz="5400">
                    <a:solidFill>
                      <a:schemeClr val="tx2"/>
                    </a:solidFill>
                    <a:latin typeface="Times New Roman" pitchFamily="18" charset="0"/>
                    <a:ea typeface="宋体" pitchFamily="2" charset="-122"/>
                  </a:defRPr>
                </a:lvl3pPr>
                <a:lvl4pPr marL="1600200" indent="-228600" eaLnBrk="0" hangingPunct="0">
                  <a:defRPr sz="5400">
                    <a:solidFill>
                      <a:schemeClr val="tx2"/>
                    </a:solidFill>
                    <a:latin typeface="Times New Roman" pitchFamily="18" charset="0"/>
                    <a:ea typeface="宋体" pitchFamily="2" charset="-122"/>
                  </a:defRPr>
                </a:lvl4pPr>
                <a:lvl5pPr marL="2057400" indent="-228600" eaLnBrk="0" hangingPunct="0">
                  <a:defRPr sz="5400">
                    <a:solidFill>
                      <a:schemeClr val="tx2"/>
                    </a:solidFill>
                    <a:latin typeface="Times New Roman" pitchFamily="18" charset="0"/>
                    <a:ea typeface="宋体" pitchFamily="2" charset="-122"/>
                  </a:defRPr>
                </a:lvl5pPr>
                <a:lvl6pPr marL="2514600" indent="-228600" eaLnBrk="0" fontAlgn="base" hangingPunct="0">
                  <a:spcBef>
                    <a:spcPct val="0"/>
                  </a:spcBef>
                  <a:spcAft>
                    <a:spcPct val="0"/>
                  </a:spcAft>
                  <a:defRPr sz="5400">
                    <a:solidFill>
                      <a:schemeClr val="tx2"/>
                    </a:solidFill>
                    <a:latin typeface="Times New Roman" pitchFamily="18" charset="0"/>
                    <a:ea typeface="宋体" pitchFamily="2" charset="-122"/>
                  </a:defRPr>
                </a:lvl6pPr>
                <a:lvl7pPr marL="2971800" indent="-228600" eaLnBrk="0" fontAlgn="base" hangingPunct="0">
                  <a:spcBef>
                    <a:spcPct val="0"/>
                  </a:spcBef>
                  <a:spcAft>
                    <a:spcPct val="0"/>
                  </a:spcAft>
                  <a:defRPr sz="5400">
                    <a:solidFill>
                      <a:schemeClr val="tx2"/>
                    </a:solidFill>
                    <a:latin typeface="Times New Roman" pitchFamily="18" charset="0"/>
                    <a:ea typeface="宋体" pitchFamily="2" charset="-122"/>
                  </a:defRPr>
                </a:lvl7pPr>
                <a:lvl8pPr marL="3429000" indent="-228600" eaLnBrk="0" fontAlgn="base" hangingPunct="0">
                  <a:spcBef>
                    <a:spcPct val="0"/>
                  </a:spcBef>
                  <a:spcAft>
                    <a:spcPct val="0"/>
                  </a:spcAft>
                  <a:defRPr sz="5400">
                    <a:solidFill>
                      <a:schemeClr val="tx2"/>
                    </a:solidFill>
                    <a:latin typeface="Times New Roman" pitchFamily="18" charset="0"/>
                    <a:ea typeface="宋体" pitchFamily="2" charset="-122"/>
                  </a:defRPr>
                </a:lvl8pPr>
                <a:lvl9pPr marL="3886200" indent="-228600" eaLnBrk="0" fontAlgn="base" hangingPunct="0">
                  <a:spcBef>
                    <a:spcPct val="0"/>
                  </a:spcBef>
                  <a:spcAft>
                    <a:spcPct val="0"/>
                  </a:spcAft>
                  <a:defRPr sz="5400">
                    <a:solidFill>
                      <a:schemeClr val="tx2"/>
                    </a:solidFill>
                    <a:latin typeface="Times New Roman" pitchFamily="18" charset="0"/>
                    <a:ea typeface="宋体" pitchFamily="2" charset="-122"/>
                  </a:defRPr>
                </a:lvl9pPr>
              </a:lstStyle>
              <a:p>
                <a:pPr algn="ctr">
                  <a:buClr>
                    <a:schemeClr val="accent2"/>
                  </a:buClr>
                  <a:buFont typeface="Wingdings" pitchFamily="2" charset="2"/>
                  <a:buNone/>
                </a:pPr>
                <a:r>
                  <a:rPr lang="zh-CN" altLang="en-US" sz="3200" b="1" dirty="0">
                    <a:solidFill>
                      <a:schemeClr val="bg1">
                        <a:lumMod val="65000"/>
                      </a:schemeClr>
                    </a:solidFill>
                    <a:latin typeface="微软雅黑" pitchFamily="34" charset="-122"/>
                    <a:ea typeface="微软雅黑" pitchFamily="34" charset="-122"/>
                  </a:rPr>
                  <a:t>二</a:t>
                </a:r>
              </a:p>
            </p:txBody>
          </p:sp>
        </p:grpSp>
      </p:grpSp>
      <p:grpSp>
        <p:nvGrpSpPr>
          <p:cNvPr id="6" name="组合 48"/>
          <p:cNvGrpSpPr>
            <a:grpSpLocks/>
          </p:cNvGrpSpPr>
          <p:nvPr/>
        </p:nvGrpSpPr>
        <p:grpSpPr bwMode="auto">
          <a:xfrm>
            <a:off x="2146053" y="3933006"/>
            <a:ext cx="4873625" cy="676275"/>
            <a:chOff x="2051784" y="1585583"/>
            <a:chExt cx="4872549" cy="676856"/>
          </a:xfrm>
        </p:grpSpPr>
        <p:sp>
          <p:nvSpPr>
            <p:cNvPr id="5128" name="AutoShape 5"/>
            <p:cNvSpPr>
              <a:spLocks noChangeArrowheads="1"/>
            </p:cNvSpPr>
            <p:nvPr/>
          </p:nvSpPr>
          <p:spPr bwMode="gray">
            <a:xfrm>
              <a:off x="2604333" y="1618011"/>
              <a:ext cx="4320000" cy="612000"/>
            </a:xfrm>
            <a:prstGeom prst="roundRect">
              <a:avLst>
                <a:gd name="adj" fmla="val 39162"/>
              </a:avLst>
            </a:prstGeom>
            <a:gradFill rotWithShape="0">
              <a:gsLst>
                <a:gs pos="0">
                  <a:srgbClr val="0070C0"/>
                </a:gs>
                <a:gs pos="45000">
                  <a:srgbClr val="0070C0"/>
                </a:gs>
                <a:gs pos="100000">
                  <a:srgbClr val="005DA2"/>
                </a:gs>
              </a:gsLst>
              <a:lin ang="5400000"/>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buClr>
                  <a:schemeClr val="accent2"/>
                </a:buClr>
              </a:pPr>
              <a:r>
                <a:rPr lang="zh-CN" altLang="en-US" sz="2800" b="1" dirty="0">
                  <a:solidFill>
                    <a:srgbClr val="FFFFFF"/>
                  </a:solidFill>
                  <a:latin typeface="微软雅黑" pitchFamily="34" charset="-122"/>
                  <a:ea typeface="微软雅黑" pitchFamily="34" charset="-122"/>
                </a:rPr>
                <a:t>健康脑协变模式</a:t>
              </a:r>
            </a:p>
          </p:txBody>
        </p:sp>
        <p:grpSp>
          <p:nvGrpSpPr>
            <p:cNvPr id="5129" name="组合 50"/>
            <p:cNvGrpSpPr>
              <a:grpSpLocks/>
            </p:cNvGrpSpPr>
            <p:nvPr/>
          </p:nvGrpSpPr>
          <p:grpSpPr bwMode="auto">
            <a:xfrm>
              <a:off x="2051784" y="1585583"/>
              <a:ext cx="676856" cy="676856"/>
              <a:chOff x="1634366" y="1406134"/>
              <a:chExt cx="676856" cy="676856"/>
            </a:xfrm>
          </p:grpSpPr>
          <p:sp>
            <p:nvSpPr>
              <p:cNvPr id="52" name="椭圆 51"/>
              <p:cNvSpPr/>
              <p:nvPr/>
            </p:nvSpPr>
            <p:spPr>
              <a:xfrm>
                <a:off x="1634366" y="1406134"/>
                <a:ext cx="676126" cy="676856"/>
              </a:xfrm>
              <a:prstGeom prst="ellipse">
                <a:avLst/>
              </a:prstGeom>
              <a:gradFill flip="none" rotWithShape="1">
                <a:gsLst>
                  <a:gs pos="87000">
                    <a:schemeClr val="bg1">
                      <a:lumMod val="85000"/>
                    </a:schemeClr>
                  </a:gs>
                  <a:gs pos="49000">
                    <a:schemeClr val="bg1"/>
                  </a:gs>
                  <a:gs pos="100000">
                    <a:schemeClr val="bg1"/>
                  </a:gs>
                </a:gsLst>
                <a:lin ang="5400000" scaled="0"/>
                <a:tileRect/>
              </a:gradFill>
              <a:ln w="19050">
                <a:solidFill>
                  <a:schemeClr val="bg1"/>
                </a:solid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endParaRPr lang="zh-CN" altLang="en-US">
                  <a:solidFill>
                    <a:srgbClr val="FFFFFF"/>
                  </a:solidFill>
                </a:endParaRPr>
              </a:p>
            </p:txBody>
          </p:sp>
          <p:sp>
            <p:nvSpPr>
              <p:cNvPr id="5131" name="Text Box 13"/>
              <p:cNvSpPr txBox="1">
                <a:spLocks noChangeArrowheads="1"/>
              </p:cNvSpPr>
              <p:nvPr/>
            </p:nvSpPr>
            <p:spPr bwMode="auto">
              <a:xfrm>
                <a:off x="1675276" y="1452175"/>
                <a:ext cx="5950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5400">
                    <a:solidFill>
                      <a:schemeClr val="tx2"/>
                    </a:solidFill>
                    <a:latin typeface="Times New Roman" pitchFamily="18" charset="0"/>
                    <a:ea typeface="宋体" pitchFamily="2" charset="-122"/>
                  </a:defRPr>
                </a:lvl1pPr>
                <a:lvl2pPr marL="742950" indent="-285750" eaLnBrk="0" hangingPunct="0">
                  <a:defRPr sz="5400">
                    <a:solidFill>
                      <a:schemeClr val="tx2"/>
                    </a:solidFill>
                    <a:latin typeface="Times New Roman" pitchFamily="18" charset="0"/>
                    <a:ea typeface="宋体" pitchFamily="2" charset="-122"/>
                  </a:defRPr>
                </a:lvl2pPr>
                <a:lvl3pPr marL="1143000" indent="-228600" eaLnBrk="0" hangingPunct="0">
                  <a:defRPr sz="5400">
                    <a:solidFill>
                      <a:schemeClr val="tx2"/>
                    </a:solidFill>
                    <a:latin typeface="Times New Roman" pitchFamily="18" charset="0"/>
                    <a:ea typeface="宋体" pitchFamily="2" charset="-122"/>
                  </a:defRPr>
                </a:lvl3pPr>
                <a:lvl4pPr marL="1600200" indent="-228600" eaLnBrk="0" hangingPunct="0">
                  <a:defRPr sz="5400">
                    <a:solidFill>
                      <a:schemeClr val="tx2"/>
                    </a:solidFill>
                    <a:latin typeface="Times New Roman" pitchFamily="18" charset="0"/>
                    <a:ea typeface="宋体" pitchFamily="2" charset="-122"/>
                  </a:defRPr>
                </a:lvl4pPr>
                <a:lvl5pPr marL="2057400" indent="-228600" eaLnBrk="0" hangingPunct="0">
                  <a:defRPr sz="5400">
                    <a:solidFill>
                      <a:schemeClr val="tx2"/>
                    </a:solidFill>
                    <a:latin typeface="Times New Roman" pitchFamily="18" charset="0"/>
                    <a:ea typeface="宋体" pitchFamily="2" charset="-122"/>
                  </a:defRPr>
                </a:lvl5pPr>
                <a:lvl6pPr marL="2514600" indent="-228600" eaLnBrk="0" fontAlgn="base" hangingPunct="0">
                  <a:spcBef>
                    <a:spcPct val="0"/>
                  </a:spcBef>
                  <a:spcAft>
                    <a:spcPct val="0"/>
                  </a:spcAft>
                  <a:defRPr sz="5400">
                    <a:solidFill>
                      <a:schemeClr val="tx2"/>
                    </a:solidFill>
                    <a:latin typeface="Times New Roman" pitchFamily="18" charset="0"/>
                    <a:ea typeface="宋体" pitchFamily="2" charset="-122"/>
                  </a:defRPr>
                </a:lvl6pPr>
                <a:lvl7pPr marL="2971800" indent="-228600" eaLnBrk="0" fontAlgn="base" hangingPunct="0">
                  <a:spcBef>
                    <a:spcPct val="0"/>
                  </a:spcBef>
                  <a:spcAft>
                    <a:spcPct val="0"/>
                  </a:spcAft>
                  <a:defRPr sz="5400">
                    <a:solidFill>
                      <a:schemeClr val="tx2"/>
                    </a:solidFill>
                    <a:latin typeface="Times New Roman" pitchFamily="18" charset="0"/>
                    <a:ea typeface="宋体" pitchFamily="2" charset="-122"/>
                  </a:defRPr>
                </a:lvl7pPr>
                <a:lvl8pPr marL="3429000" indent="-228600" eaLnBrk="0" fontAlgn="base" hangingPunct="0">
                  <a:spcBef>
                    <a:spcPct val="0"/>
                  </a:spcBef>
                  <a:spcAft>
                    <a:spcPct val="0"/>
                  </a:spcAft>
                  <a:defRPr sz="5400">
                    <a:solidFill>
                      <a:schemeClr val="tx2"/>
                    </a:solidFill>
                    <a:latin typeface="Times New Roman" pitchFamily="18" charset="0"/>
                    <a:ea typeface="宋体" pitchFamily="2" charset="-122"/>
                  </a:defRPr>
                </a:lvl8pPr>
                <a:lvl9pPr marL="3886200" indent="-228600" eaLnBrk="0" fontAlgn="base" hangingPunct="0">
                  <a:spcBef>
                    <a:spcPct val="0"/>
                  </a:spcBef>
                  <a:spcAft>
                    <a:spcPct val="0"/>
                  </a:spcAft>
                  <a:defRPr sz="5400">
                    <a:solidFill>
                      <a:schemeClr val="tx2"/>
                    </a:solidFill>
                    <a:latin typeface="Times New Roman" pitchFamily="18" charset="0"/>
                    <a:ea typeface="宋体" pitchFamily="2" charset="-122"/>
                  </a:defRPr>
                </a:lvl9pPr>
              </a:lstStyle>
              <a:p>
                <a:pPr algn="ctr">
                  <a:buClr>
                    <a:schemeClr val="accent2"/>
                  </a:buClr>
                  <a:buFont typeface="Wingdings" pitchFamily="2" charset="2"/>
                  <a:buNone/>
                </a:pPr>
                <a:r>
                  <a:rPr lang="zh-CN" altLang="en-US" sz="3200" b="1" dirty="0">
                    <a:solidFill>
                      <a:schemeClr val="tx1"/>
                    </a:solidFill>
                    <a:latin typeface="微软雅黑" pitchFamily="34" charset="-122"/>
                    <a:ea typeface="微软雅黑" pitchFamily="34" charset="-122"/>
                  </a:rPr>
                  <a:t>三</a:t>
                </a:r>
              </a:p>
            </p:txBody>
          </p:sp>
        </p:grpSp>
      </p:grpSp>
      <p:grpSp>
        <p:nvGrpSpPr>
          <p:cNvPr id="19" name="组合 48"/>
          <p:cNvGrpSpPr>
            <a:grpSpLocks/>
          </p:cNvGrpSpPr>
          <p:nvPr/>
        </p:nvGrpSpPr>
        <p:grpSpPr bwMode="auto">
          <a:xfrm>
            <a:off x="2146053" y="4797102"/>
            <a:ext cx="4873625" cy="676275"/>
            <a:chOff x="2051784" y="1585583"/>
            <a:chExt cx="4872549" cy="676856"/>
          </a:xfrm>
        </p:grpSpPr>
        <p:sp>
          <p:nvSpPr>
            <p:cNvPr id="20" name="AutoShape 5"/>
            <p:cNvSpPr>
              <a:spLocks noChangeArrowheads="1"/>
            </p:cNvSpPr>
            <p:nvPr/>
          </p:nvSpPr>
          <p:spPr bwMode="gray">
            <a:xfrm>
              <a:off x="2604333" y="1618011"/>
              <a:ext cx="4320000" cy="612000"/>
            </a:xfrm>
            <a:prstGeom prst="roundRect">
              <a:avLst>
                <a:gd name="adj" fmla="val 39162"/>
              </a:avLst>
            </a:prstGeom>
            <a:ln/>
            <a:extLst/>
          </p:spPr>
          <p:style>
            <a:lnRef idx="1">
              <a:schemeClr val="accent5"/>
            </a:lnRef>
            <a:fillRef idx="3">
              <a:schemeClr val="accent5"/>
            </a:fillRef>
            <a:effectRef idx="2">
              <a:schemeClr val="accent5"/>
            </a:effectRef>
            <a:fontRef idx="minor">
              <a:schemeClr val="lt1"/>
            </a:fontRef>
          </p:style>
          <p:txBody>
            <a:bodyPr wrap="none" anchor="ctr"/>
            <a:lstStyle/>
            <a:p>
              <a:pPr algn="ctr" eaLnBrk="0" hangingPunct="0">
                <a:buClr>
                  <a:schemeClr val="accent2"/>
                </a:buClr>
                <a:buFont typeface="Wingdings" pitchFamily="2" charset="2"/>
                <a:buNone/>
              </a:pPr>
              <a:r>
                <a:rPr lang="zh-CN" altLang="en-US" sz="2800" b="1" dirty="0">
                  <a:solidFill>
                    <a:srgbClr val="FFFFFF"/>
                  </a:solidFill>
                  <a:latin typeface="微软雅黑" pitchFamily="34" charset="-122"/>
                  <a:ea typeface="微软雅黑" pitchFamily="34" charset="-122"/>
                </a:rPr>
                <a:t>精神疾病脑网络</a:t>
              </a:r>
            </a:p>
          </p:txBody>
        </p:sp>
        <p:grpSp>
          <p:nvGrpSpPr>
            <p:cNvPr id="21" name="组合 50"/>
            <p:cNvGrpSpPr>
              <a:grpSpLocks/>
            </p:cNvGrpSpPr>
            <p:nvPr/>
          </p:nvGrpSpPr>
          <p:grpSpPr bwMode="auto">
            <a:xfrm>
              <a:off x="2051784" y="1585583"/>
              <a:ext cx="676126" cy="676856"/>
              <a:chOff x="1634366" y="1406134"/>
              <a:chExt cx="676126" cy="676856"/>
            </a:xfrm>
          </p:grpSpPr>
          <p:sp>
            <p:nvSpPr>
              <p:cNvPr id="22" name="椭圆 21"/>
              <p:cNvSpPr/>
              <p:nvPr/>
            </p:nvSpPr>
            <p:spPr>
              <a:xfrm>
                <a:off x="1634366" y="1406134"/>
                <a:ext cx="676126" cy="676856"/>
              </a:xfrm>
              <a:prstGeom prst="ellipse">
                <a:avLst/>
              </a:prstGeom>
              <a:gradFill flip="none" rotWithShape="1">
                <a:gsLst>
                  <a:gs pos="87000">
                    <a:schemeClr val="bg1">
                      <a:lumMod val="85000"/>
                    </a:schemeClr>
                  </a:gs>
                  <a:gs pos="49000">
                    <a:schemeClr val="bg1"/>
                  </a:gs>
                  <a:gs pos="100000">
                    <a:schemeClr val="bg1"/>
                  </a:gs>
                </a:gsLst>
                <a:lin ang="5400000" scaled="0"/>
                <a:tileRect/>
              </a:gradFill>
              <a:ln w="19050">
                <a:solidFill>
                  <a:schemeClr val="bg1"/>
                </a:solid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endParaRPr lang="zh-CN" altLang="en-US">
                  <a:solidFill>
                    <a:srgbClr val="FFFFFF"/>
                  </a:solidFill>
                </a:endParaRPr>
              </a:p>
            </p:txBody>
          </p:sp>
          <p:sp>
            <p:nvSpPr>
              <p:cNvPr id="23" name="Text Box 13"/>
              <p:cNvSpPr txBox="1">
                <a:spLocks noChangeArrowheads="1"/>
              </p:cNvSpPr>
              <p:nvPr/>
            </p:nvSpPr>
            <p:spPr bwMode="auto">
              <a:xfrm>
                <a:off x="1675342" y="1452175"/>
                <a:ext cx="594905" cy="58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5400">
                    <a:solidFill>
                      <a:schemeClr val="tx2"/>
                    </a:solidFill>
                    <a:latin typeface="Times New Roman" pitchFamily="18" charset="0"/>
                    <a:ea typeface="宋体" pitchFamily="2" charset="-122"/>
                  </a:defRPr>
                </a:lvl1pPr>
                <a:lvl2pPr marL="742950" indent="-285750" eaLnBrk="0" hangingPunct="0">
                  <a:defRPr sz="5400">
                    <a:solidFill>
                      <a:schemeClr val="tx2"/>
                    </a:solidFill>
                    <a:latin typeface="Times New Roman" pitchFamily="18" charset="0"/>
                    <a:ea typeface="宋体" pitchFamily="2" charset="-122"/>
                  </a:defRPr>
                </a:lvl2pPr>
                <a:lvl3pPr marL="1143000" indent="-228600" eaLnBrk="0" hangingPunct="0">
                  <a:defRPr sz="5400">
                    <a:solidFill>
                      <a:schemeClr val="tx2"/>
                    </a:solidFill>
                    <a:latin typeface="Times New Roman" pitchFamily="18" charset="0"/>
                    <a:ea typeface="宋体" pitchFamily="2" charset="-122"/>
                  </a:defRPr>
                </a:lvl3pPr>
                <a:lvl4pPr marL="1600200" indent="-228600" eaLnBrk="0" hangingPunct="0">
                  <a:defRPr sz="5400">
                    <a:solidFill>
                      <a:schemeClr val="tx2"/>
                    </a:solidFill>
                    <a:latin typeface="Times New Roman" pitchFamily="18" charset="0"/>
                    <a:ea typeface="宋体" pitchFamily="2" charset="-122"/>
                  </a:defRPr>
                </a:lvl4pPr>
                <a:lvl5pPr marL="2057400" indent="-228600" eaLnBrk="0" hangingPunct="0">
                  <a:defRPr sz="5400">
                    <a:solidFill>
                      <a:schemeClr val="tx2"/>
                    </a:solidFill>
                    <a:latin typeface="Times New Roman" pitchFamily="18" charset="0"/>
                    <a:ea typeface="宋体" pitchFamily="2" charset="-122"/>
                  </a:defRPr>
                </a:lvl5pPr>
                <a:lvl6pPr marL="2514600" indent="-228600" eaLnBrk="0" fontAlgn="base" hangingPunct="0">
                  <a:spcBef>
                    <a:spcPct val="0"/>
                  </a:spcBef>
                  <a:spcAft>
                    <a:spcPct val="0"/>
                  </a:spcAft>
                  <a:defRPr sz="5400">
                    <a:solidFill>
                      <a:schemeClr val="tx2"/>
                    </a:solidFill>
                    <a:latin typeface="Times New Roman" pitchFamily="18" charset="0"/>
                    <a:ea typeface="宋体" pitchFamily="2" charset="-122"/>
                  </a:defRPr>
                </a:lvl6pPr>
                <a:lvl7pPr marL="2971800" indent="-228600" eaLnBrk="0" fontAlgn="base" hangingPunct="0">
                  <a:spcBef>
                    <a:spcPct val="0"/>
                  </a:spcBef>
                  <a:spcAft>
                    <a:spcPct val="0"/>
                  </a:spcAft>
                  <a:defRPr sz="5400">
                    <a:solidFill>
                      <a:schemeClr val="tx2"/>
                    </a:solidFill>
                    <a:latin typeface="Times New Roman" pitchFamily="18" charset="0"/>
                    <a:ea typeface="宋体" pitchFamily="2" charset="-122"/>
                  </a:defRPr>
                </a:lvl7pPr>
                <a:lvl8pPr marL="3429000" indent="-228600" eaLnBrk="0" fontAlgn="base" hangingPunct="0">
                  <a:spcBef>
                    <a:spcPct val="0"/>
                  </a:spcBef>
                  <a:spcAft>
                    <a:spcPct val="0"/>
                  </a:spcAft>
                  <a:defRPr sz="5400">
                    <a:solidFill>
                      <a:schemeClr val="tx2"/>
                    </a:solidFill>
                    <a:latin typeface="Times New Roman" pitchFamily="18" charset="0"/>
                    <a:ea typeface="宋体" pitchFamily="2" charset="-122"/>
                  </a:defRPr>
                </a:lvl8pPr>
                <a:lvl9pPr marL="3886200" indent="-228600" eaLnBrk="0" fontAlgn="base" hangingPunct="0">
                  <a:spcBef>
                    <a:spcPct val="0"/>
                  </a:spcBef>
                  <a:spcAft>
                    <a:spcPct val="0"/>
                  </a:spcAft>
                  <a:defRPr sz="5400">
                    <a:solidFill>
                      <a:schemeClr val="tx2"/>
                    </a:solidFill>
                    <a:latin typeface="Times New Roman" pitchFamily="18" charset="0"/>
                    <a:ea typeface="宋体" pitchFamily="2" charset="-122"/>
                  </a:defRPr>
                </a:lvl9pPr>
              </a:lstStyle>
              <a:p>
                <a:pPr algn="ctr">
                  <a:buClr>
                    <a:schemeClr val="accent2"/>
                  </a:buClr>
                  <a:buFont typeface="Wingdings" pitchFamily="2" charset="2"/>
                  <a:buNone/>
                </a:pPr>
                <a:r>
                  <a:rPr lang="zh-CN" altLang="en-US" sz="3200" b="1" dirty="0">
                    <a:solidFill>
                      <a:schemeClr val="bg1">
                        <a:lumMod val="65000"/>
                      </a:schemeClr>
                    </a:solidFill>
                    <a:latin typeface="微软雅黑" pitchFamily="34" charset="-122"/>
                    <a:ea typeface="微软雅黑" pitchFamily="34" charset="-122"/>
                  </a:rPr>
                  <a:t>四</a:t>
                </a:r>
              </a:p>
            </p:txBody>
          </p:sp>
        </p:grpSp>
      </p:grpSp>
    </p:spTree>
    <p:extLst>
      <p:ext uri="{BB962C8B-B14F-4D97-AF65-F5344CB8AC3E}">
        <p14:creationId xmlns:p14="http://schemas.microsoft.com/office/powerpoint/2010/main" val="4089608273"/>
      </p:ext>
    </p:extLst>
  </p:cSld>
  <p:clrMapOvr>
    <a:masterClrMapping/>
  </p:clrMapOvr>
  <p:transition advTm="2338">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5" descr="未标题-4">
            <a:extLst>
              <a:ext uri="{FF2B5EF4-FFF2-40B4-BE49-F238E27FC236}">
                <a16:creationId xmlns:a16="http://schemas.microsoft.com/office/drawing/2014/main" xmlns="" id="{14C8E381-2A0A-473D-B5B1-809DF627B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438" y="2066925"/>
            <a:ext cx="721995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6">
            <a:extLst>
              <a:ext uri="{FF2B5EF4-FFF2-40B4-BE49-F238E27FC236}">
                <a16:creationId xmlns:a16="http://schemas.microsoft.com/office/drawing/2014/main" xmlns="" id="{0E61CD5F-9B76-48AE-8809-A90882F59FF1}"/>
              </a:ext>
            </a:extLst>
          </p:cNvPr>
          <p:cNvSpPr>
            <a:spLocks noChangeArrowheads="1"/>
          </p:cNvSpPr>
          <p:nvPr/>
        </p:nvSpPr>
        <p:spPr bwMode="auto">
          <a:xfrm>
            <a:off x="201613" y="1219200"/>
            <a:ext cx="2570162"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2400" b="1">
                <a:solidFill>
                  <a:srgbClr val="A50021"/>
                </a:solidFill>
                <a:sym typeface="Verdana" panose="020B0604030504040204" pitchFamily="34" charset="0"/>
              </a:rPr>
              <a:t>Result：</a:t>
            </a:r>
            <a:endParaRPr lang="zh-CN" altLang="en-US"/>
          </a:p>
        </p:txBody>
      </p:sp>
      <p:grpSp>
        <p:nvGrpSpPr>
          <p:cNvPr id="47109" name="Group 5">
            <a:extLst>
              <a:ext uri="{FF2B5EF4-FFF2-40B4-BE49-F238E27FC236}">
                <a16:creationId xmlns:a16="http://schemas.microsoft.com/office/drawing/2014/main" xmlns="" id="{630A7E10-BEDB-4D64-BDF4-62E512027161}"/>
              </a:ext>
            </a:extLst>
          </p:cNvPr>
          <p:cNvGrpSpPr>
            <a:grpSpLocks/>
          </p:cNvGrpSpPr>
          <p:nvPr/>
        </p:nvGrpSpPr>
        <p:grpSpPr bwMode="auto">
          <a:xfrm>
            <a:off x="971550" y="2514600"/>
            <a:ext cx="7200900" cy="1368425"/>
            <a:chOff x="0" y="0"/>
            <a:chExt cx="4536" cy="862"/>
          </a:xfrm>
        </p:grpSpPr>
        <p:sp>
          <p:nvSpPr>
            <p:cNvPr id="47113" name="Rectangle 9">
              <a:extLst>
                <a:ext uri="{FF2B5EF4-FFF2-40B4-BE49-F238E27FC236}">
                  <a16:creationId xmlns:a16="http://schemas.microsoft.com/office/drawing/2014/main" xmlns="" id="{B06CC654-0B52-48FA-9F50-EEFA9296F5AB}"/>
                </a:ext>
              </a:extLst>
            </p:cNvPr>
            <p:cNvSpPr>
              <a:spLocks noChangeArrowheads="1"/>
            </p:cNvSpPr>
            <p:nvPr/>
          </p:nvSpPr>
          <p:spPr bwMode="auto">
            <a:xfrm>
              <a:off x="0" y="0"/>
              <a:ext cx="4536" cy="862"/>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000000"/>
                </a:solidFill>
                <a:sym typeface="Verdana" panose="020B0604030504040204" pitchFamily="34" charset="0"/>
              </a:endParaRPr>
            </a:p>
          </p:txBody>
        </p:sp>
        <p:sp>
          <p:nvSpPr>
            <p:cNvPr id="47114" name="Rectangle 10">
              <a:extLst>
                <a:ext uri="{FF2B5EF4-FFF2-40B4-BE49-F238E27FC236}">
                  <a16:creationId xmlns:a16="http://schemas.microsoft.com/office/drawing/2014/main" xmlns="" id="{3FDA9854-94D1-4EAB-BB7A-E3A26FA456BA}"/>
                </a:ext>
              </a:extLst>
            </p:cNvPr>
            <p:cNvSpPr>
              <a:spLocks noChangeArrowheads="1"/>
            </p:cNvSpPr>
            <p:nvPr/>
          </p:nvSpPr>
          <p:spPr bwMode="auto">
            <a:xfrm>
              <a:off x="0" y="544"/>
              <a:ext cx="4536" cy="318"/>
            </a:xfrm>
            <a:prstGeom prst="rect">
              <a:avLst/>
            </a:prstGeom>
            <a:solidFill>
              <a:srgbClr val="FF0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000000"/>
                </a:solidFill>
                <a:sym typeface="Verdana" panose="020B0604030504040204" pitchFamily="34" charset="0"/>
              </a:endParaRPr>
            </a:p>
          </p:txBody>
        </p:sp>
      </p:grpSp>
      <p:grpSp>
        <p:nvGrpSpPr>
          <p:cNvPr id="47110" name="Group 8">
            <a:extLst>
              <a:ext uri="{FF2B5EF4-FFF2-40B4-BE49-F238E27FC236}">
                <a16:creationId xmlns:a16="http://schemas.microsoft.com/office/drawing/2014/main" xmlns="" id="{2209F315-D049-40C4-A805-55ADF47EFB30}"/>
              </a:ext>
            </a:extLst>
          </p:cNvPr>
          <p:cNvGrpSpPr>
            <a:grpSpLocks/>
          </p:cNvGrpSpPr>
          <p:nvPr/>
        </p:nvGrpSpPr>
        <p:grpSpPr bwMode="auto">
          <a:xfrm>
            <a:off x="0" y="0"/>
            <a:ext cx="8447729" cy="990600"/>
            <a:chOff x="0" y="0"/>
            <a:chExt cx="4970" cy="624"/>
          </a:xfrm>
        </p:grpSpPr>
        <p:pic>
          <p:nvPicPr>
            <p:cNvPr id="47111" name="Picture 3">
              <a:extLst>
                <a:ext uri="{FF2B5EF4-FFF2-40B4-BE49-F238E27FC236}">
                  <a16:creationId xmlns:a16="http://schemas.microsoft.com/office/drawing/2014/main" xmlns="" id="{9CEB7B6D-55D6-4D80-89B0-FD691A2F8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8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Text Box 4">
              <a:extLst>
                <a:ext uri="{FF2B5EF4-FFF2-40B4-BE49-F238E27FC236}">
                  <a16:creationId xmlns:a16="http://schemas.microsoft.com/office/drawing/2014/main" xmlns="" id="{87B0BD7D-B3D2-4548-9ED5-E893F7FBB928}"/>
                </a:ext>
              </a:extLst>
            </p:cNvPr>
            <p:cNvSpPr>
              <a:spLocks noChangeArrowheads="1"/>
            </p:cNvSpPr>
            <p:nvPr/>
          </p:nvSpPr>
          <p:spPr bwMode="auto">
            <a:xfrm>
              <a:off x="1673" y="86"/>
              <a:ext cx="329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50000"/>
                </a:spcBef>
              </a:pPr>
              <a:r>
                <a:rPr lang="en-US" altLang="zh-CN" sz="2800" b="1" dirty="0" err="1">
                  <a:solidFill>
                    <a:srgbClr val="000000"/>
                  </a:solidFill>
                  <a:sym typeface="Verdana" panose="020B0604030504040204" pitchFamily="34" charset="0"/>
                </a:rPr>
                <a:t>ImageCLEF</a:t>
              </a:r>
              <a:r>
                <a:rPr lang="en-US" altLang="zh-CN" sz="2800" b="1" dirty="0">
                  <a:solidFill>
                    <a:srgbClr val="000000"/>
                  </a:solidFill>
                  <a:sym typeface="Verdana" panose="020B0604030504040204" pitchFamily="34" charset="0"/>
                </a:rPr>
                <a:t> /2010</a:t>
              </a:r>
              <a:endParaRPr lang="en-US" altLang="zh-CN" sz="2800" dirty="0"/>
            </a:p>
          </p:txBody>
        </p:sp>
      </p:grpSp>
    </p:spTree>
    <p:extLst>
      <p:ext uri="{BB962C8B-B14F-4D97-AF65-F5344CB8AC3E}">
        <p14:creationId xmlns:p14="http://schemas.microsoft.com/office/powerpoint/2010/main" val="93649100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8" name="Text Box 3"/>
          <p:cNvSpPr txBox="1">
            <a:spLocks noChangeArrowheads="1"/>
          </p:cNvSpPr>
          <p:nvPr/>
        </p:nvSpPr>
        <p:spPr bwMode="auto">
          <a:xfrm>
            <a:off x="0" y="1125538"/>
            <a:ext cx="9144000" cy="647700"/>
          </a:xfrm>
          <a:prstGeom prst="rect">
            <a:avLst/>
          </a:prstGeom>
          <a:noFill/>
          <a:ln w="9525">
            <a:noFill/>
            <a:miter lim="800000"/>
            <a:headEnd/>
            <a:tailEnd/>
          </a:ln>
          <a:effectLst/>
        </p:spPr>
        <p:txBody>
          <a:bodyPr anchor="ctr"/>
          <a:lstStyle>
            <a:defPPr>
              <a:defRPr lang="zh-CN"/>
            </a:defPPr>
            <a:lvl1pPr algn="l" eaLnBrk="1" hangingPunct="1">
              <a:spcBef>
                <a:spcPct val="0"/>
              </a:spcBef>
              <a:buClrTx/>
              <a:buFontTx/>
              <a:buNone/>
              <a:defRPr sz="2200" b="1">
                <a:solidFill>
                  <a:srgbClr val="FFC000"/>
                </a:solidFill>
                <a:latin typeface="+mj-ea"/>
                <a:ea typeface="+mj-ea"/>
              </a:defRPr>
            </a:lvl1pPr>
          </a:lstStyle>
          <a:p>
            <a:pPr algn="ctr">
              <a:defRPr/>
            </a:pPr>
            <a:r>
              <a:rPr lang="zh-CN" altLang="en-US" sz="4400" spc="600" dirty="0">
                <a:solidFill>
                  <a:srgbClr val="002060"/>
                </a:solidFill>
              </a:rPr>
              <a:t>报告内容</a:t>
            </a:r>
            <a:endParaRPr lang="en-US" sz="4400" spc="600" dirty="0">
              <a:solidFill>
                <a:srgbClr val="002060"/>
              </a:solidFill>
            </a:endParaRPr>
          </a:p>
        </p:txBody>
      </p:sp>
      <p:sp>
        <p:nvSpPr>
          <p:cNvPr id="28" name="AutoShape 2"/>
          <p:cNvSpPr>
            <a:spLocks noChangeArrowheads="1"/>
          </p:cNvSpPr>
          <p:nvPr/>
        </p:nvSpPr>
        <p:spPr bwMode="ltGray">
          <a:xfrm rot="5400000">
            <a:off x="-360870" y="2745196"/>
            <a:ext cx="3600450" cy="2375670"/>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alpha val="0"/>
                </a:schemeClr>
              </a:gs>
              <a:gs pos="50000">
                <a:srgbClr val="002D86"/>
              </a:gs>
              <a:gs pos="100000">
                <a:schemeClr val="bg2">
                  <a:gamma/>
                  <a:tint val="45490"/>
                  <a:invGamma/>
                  <a:alpha val="0"/>
                </a:schemeClr>
              </a:gs>
            </a:gsLst>
            <a:lin ang="0" scaled="1"/>
          </a:gradFill>
          <a:ln w="9525" algn="ctr">
            <a:noFill/>
            <a:miter lim="800000"/>
            <a:headEnd/>
            <a:tailEnd/>
          </a:ln>
          <a:effectLst/>
        </p:spPr>
        <p:txBody>
          <a:bodyPr wrap="none" anchor="ctr"/>
          <a:lstStyle/>
          <a:p>
            <a:pPr algn="ctr" eaLnBrk="0" hangingPunct="0">
              <a:spcBef>
                <a:spcPct val="20000"/>
              </a:spcBef>
              <a:buClr>
                <a:schemeClr val="accent2"/>
              </a:buClr>
              <a:buFont typeface="Wingdings" pitchFamily="2" charset="2"/>
              <a:buNone/>
              <a:defRPr/>
            </a:pPr>
            <a:endParaRPr lang="zh-CN" altLang="en-US">
              <a:solidFill>
                <a:srgbClr val="000000"/>
              </a:solidFill>
              <a:ea typeface="黑体" pitchFamily="2" charset="-122"/>
            </a:endParaRPr>
          </a:p>
        </p:txBody>
      </p:sp>
      <p:grpSp>
        <p:nvGrpSpPr>
          <p:cNvPr id="2" name="组合 28"/>
          <p:cNvGrpSpPr>
            <a:grpSpLocks/>
          </p:cNvGrpSpPr>
          <p:nvPr/>
        </p:nvGrpSpPr>
        <p:grpSpPr bwMode="auto">
          <a:xfrm>
            <a:off x="2146053" y="2204814"/>
            <a:ext cx="4873625" cy="677862"/>
            <a:chOff x="2051784" y="1585583"/>
            <a:chExt cx="4872549" cy="676856"/>
          </a:xfrm>
        </p:grpSpPr>
        <p:sp>
          <p:nvSpPr>
            <p:cNvPr id="5136" name="AutoShape 5"/>
            <p:cNvSpPr>
              <a:spLocks noChangeArrowheads="1"/>
            </p:cNvSpPr>
            <p:nvPr/>
          </p:nvSpPr>
          <p:spPr bwMode="gray">
            <a:xfrm>
              <a:off x="2604333" y="1618011"/>
              <a:ext cx="4320000" cy="612000"/>
            </a:xfrm>
            <a:prstGeom prst="roundRect">
              <a:avLst>
                <a:gd name="adj" fmla="val 39162"/>
              </a:avLst>
            </a:prstGeom>
            <a:gradFill rotWithShape="0">
              <a:gsLst>
                <a:gs pos="0">
                  <a:srgbClr val="0070C0"/>
                </a:gs>
                <a:gs pos="45000">
                  <a:srgbClr val="0070C0"/>
                </a:gs>
                <a:gs pos="100000">
                  <a:srgbClr val="005DA2"/>
                </a:gs>
              </a:gsLst>
              <a:lin ang="5400000"/>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buClr>
                  <a:schemeClr val="accent2"/>
                </a:buClr>
                <a:buFont typeface="Wingdings" pitchFamily="2" charset="2"/>
                <a:buNone/>
              </a:pPr>
              <a:r>
                <a:rPr lang="zh-CN" altLang="en-US" sz="2800" b="1" dirty="0">
                  <a:solidFill>
                    <a:srgbClr val="FFFFFF"/>
                  </a:solidFill>
                  <a:latin typeface="微软雅黑" pitchFamily="34" charset="-122"/>
                  <a:ea typeface="微软雅黑" pitchFamily="34" charset="-122"/>
                </a:rPr>
                <a:t>研究背景及意义</a:t>
              </a:r>
            </a:p>
          </p:txBody>
        </p:sp>
        <p:grpSp>
          <p:nvGrpSpPr>
            <p:cNvPr id="5137" name="组合 30"/>
            <p:cNvGrpSpPr>
              <a:grpSpLocks/>
            </p:cNvGrpSpPr>
            <p:nvPr/>
          </p:nvGrpSpPr>
          <p:grpSpPr bwMode="auto">
            <a:xfrm>
              <a:off x="2051784" y="1585583"/>
              <a:ext cx="676856" cy="676856"/>
              <a:chOff x="1634366" y="1406134"/>
              <a:chExt cx="676856" cy="676856"/>
            </a:xfrm>
          </p:grpSpPr>
          <p:sp>
            <p:nvSpPr>
              <p:cNvPr id="32" name="椭圆 31"/>
              <p:cNvSpPr/>
              <p:nvPr/>
            </p:nvSpPr>
            <p:spPr>
              <a:xfrm>
                <a:off x="1634366" y="1406134"/>
                <a:ext cx="676126" cy="676856"/>
              </a:xfrm>
              <a:prstGeom prst="ellipse">
                <a:avLst/>
              </a:prstGeom>
              <a:gradFill flip="none" rotWithShape="1">
                <a:gsLst>
                  <a:gs pos="87000">
                    <a:schemeClr val="bg1">
                      <a:lumMod val="85000"/>
                    </a:schemeClr>
                  </a:gs>
                  <a:gs pos="49000">
                    <a:schemeClr val="bg1"/>
                  </a:gs>
                  <a:gs pos="100000">
                    <a:schemeClr val="bg1"/>
                  </a:gs>
                </a:gsLst>
                <a:lin ang="5400000" scaled="0"/>
                <a:tileRect/>
              </a:gradFill>
              <a:ln w="19050">
                <a:solidFill>
                  <a:schemeClr val="bg1"/>
                </a:solid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endParaRPr lang="zh-CN" altLang="en-US">
                  <a:solidFill>
                    <a:srgbClr val="FFFFFF"/>
                  </a:solidFill>
                </a:endParaRPr>
              </a:p>
            </p:txBody>
          </p:sp>
          <p:sp>
            <p:nvSpPr>
              <p:cNvPr id="5139" name="Text Box 13"/>
              <p:cNvSpPr txBox="1">
                <a:spLocks noChangeArrowheads="1"/>
              </p:cNvSpPr>
              <p:nvPr/>
            </p:nvSpPr>
            <p:spPr bwMode="auto">
              <a:xfrm>
                <a:off x="1675277" y="1452175"/>
                <a:ext cx="5950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5400">
                    <a:solidFill>
                      <a:schemeClr val="tx2"/>
                    </a:solidFill>
                    <a:latin typeface="Times New Roman" pitchFamily="18" charset="0"/>
                    <a:ea typeface="宋体" pitchFamily="2" charset="-122"/>
                  </a:defRPr>
                </a:lvl1pPr>
                <a:lvl2pPr marL="742950" indent="-285750" eaLnBrk="0" hangingPunct="0">
                  <a:defRPr sz="5400">
                    <a:solidFill>
                      <a:schemeClr val="tx2"/>
                    </a:solidFill>
                    <a:latin typeface="Times New Roman" pitchFamily="18" charset="0"/>
                    <a:ea typeface="宋体" pitchFamily="2" charset="-122"/>
                  </a:defRPr>
                </a:lvl2pPr>
                <a:lvl3pPr marL="1143000" indent="-228600" eaLnBrk="0" hangingPunct="0">
                  <a:defRPr sz="5400">
                    <a:solidFill>
                      <a:schemeClr val="tx2"/>
                    </a:solidFill>
                    <a:latin typeface="Times New Roman" pitchFamily="18" charset="0"/>
                    <a:ea typeface="宋体" pitchFamily="2" charset="-122"/>
                  </a:defRPr>
                </a:lvl3pPr>
                <a:lvl4pPr marL="1600200" indent="-228600" eaLnBrk="0" hangingPunct="0">
                  <a:defRPr sz="5400">
                    <a:solidFill>
                      <a:schemeClr val="tx2"/>
                    </a:solidFill>
                    <a:latin typeface="Times New Roman" pitchFamily="18" charset="0"/>
                    <a:ea typeface="宋体" pitchFamily="2" charset="-122"/>
                  </a:defRPr>
                </a:lvl4pPr>
                <a:lvl5pPr marL="2057400" indent="-228600" eaLnBrk="0" hangingPunct="0">
                  <a:defRPr sz="5400">
                    <a:solidFill>
                      <a:schemeClr val="tx2"/>
                    </a:solidFill>
                    <a:latin typeface="Times New Roman" pitchFamily="18" charset="0"/>
                    <a:ea typeface="宋体" pitchFamily="2" charset="-122"/>
                  </a:defRPr>
                </a:lvl5pPr>
                <a:lvl6pPr marL="2514600" indent="-228600" eaLnBrk="0" fontAlgn="base" hangingPunct="0">
                  <a:spcBef>
                    <a:spcPct val="0"/>
                  </a:spcBef>
                  <a:spcAft>
                    <a:spcPct val="0"/>
                  </a:spcAft>
                  <a:defRPr sz="5400">
                    <a:solidFill>
                      <a:schemeClr val="tx2"/>
                    </a:solidFill>
                    <a:latin typeface="Times New Roman" pitchFamily="18" charset="0"/>
                    <a:ea typeface="宋体" pitchFamily="2" charset="-122"/>
                  </a:defRPr>
                </a:lvl6pPr>
                <a:lvl7pPr marL="2971800" indent="-228600" eaLnBrk="0" fontAlgn="base" hangingPunct="0">
                  <a:spcBef>
                    <a:spcPct val="0"/>
                  </a:spcBef>
                  <a:spcAft>
                    <a:spcPct val="0"/>
                  </a:spcAft>
                  <a:defRPr sz="5400">
                    <a:solidFill>
                      <a:schemeClr val="tx2"/>
                    </a:solidFill>
                    <a:latin typeface="Times New Roman" pitchFamily="18" charset="0"/>
                    <a:ea typeface="宋体" pitchFamily="2" charset="-122"/>
                  </a:defRPr>
                </a:lvl7pPr>
                <a:lvl8pPr marL="3429000" indent="-228600" eaLnBrk="0" fontAlgn="base" hangingPunct="0">
                  <a:spcBef>
                    <a:spcPct val="0"/>
                  </a:spcBef>
                  <a:spcAft>
                    <a:spcPct val="0"/>
                  </a:spcAft>
                  <a:defRPr sz="5400">
                    <a:solidFill>
                      <a:schemeClr val="tx2"/>
                    </a:solidFill>
                    <a:latin typeface="Times New Roman" pitchFamily="18" charset="0"/>
                    <a:ea typeface="宋体" pitchFamily="2" charset="-122"/>
                  </a:defRPr>
                </a:lvl8pPr>
                <a:lvl9pPr marL="3886200" indent="-228600" eaLnBrk="0" fontAlgn="base" hangingPunct="0">
                  <a:spcBef>
                    <a:spcPct val="0"/>
                  </a:spcBef>
                  <a:spcAft>
                    <a:spcPct val="0"/>
                  </a:spcAft>
                  <a:defRPr sz="5400">
                    <a:solidFill>
                      <a:schemeClr val="tx2"/>
                    </a:solidFill>
                    <a:latin typeface="Times New Roman" pitchFamily="18" charset="0"/>
                    <a:ea typeface="宋体" pitchFamily="2" charset="-122"/>
                  </a:defRPr>
                </a:lvl9pPr>
              </a:lstStyle>
              <a:p>
                <a:pPr algn="ctr">
                  <a:buClr>
                    <a:schemeClr val="accent2"/>
                  </a:buClr>
                  <a:buFont typeface="Wingdings" pitchFamily="2" charset="2"/>
                  <a:buNone/>
                </a:pPr>
                <a:r>
                  <a:rPr lang="zh-CN" altLang="en-US" sz="3200" b="1">
                    <a:solidFill>
                      <a:schemeClr val="tx1"/>
                    </a:solidFill>
                    <a:latin typeface="微软雅黑" pitchFamily="34" charset="-122"/>
                    <a:ea typeface="微软雅黑" pitchFamily="34" charset="-122"/>
                  </a:rPr>
                  <a:t>一</a:t>
                </a:r>
              </a:p>
            </p:txBody>
          </p:sp>
        </p:grpSp>
      </p:grpSp>
      <p:grpSp>
        <p:nvGrpSpPr>
          <p:cNvPr id="4" name="组合 43"/>
          <p:cNvGrpSpPr>
            <a:grpSpLocks/>
          </p:cNvGrpSpPr>
          <p:nvPr/>
        </p:nvGrpSpPr>
        <p:grpSpPr bwMode="auto">
          <a:xfrm>
            <a:off x="2147640" y="3068910"/>
            <a:ext cx="4872038" cy="676275"/>
            <a:chOff x="2051784" y="1585583"/>
            <a:chExt cx="4872549" cy="676856"/>
          </a:xfrm>
        </p:grpSpPr>
        <p:sp>
          <p:nvSpPr>
            <p:cNvPr id="5132" name="AutoShape 5"/>
            <p:cNvSpPr>
              <a:spLocks noChangeArrowheads="1"/>
            </p:cNvSpPr>
            <p:nvPr/>
          </p:nvSpPr>
          <p:spPr bwMode="gray">
            <a:xfrm>
              <a:off x="2604333" y="1618011"/>
              <a:ext cx="4320000" cy="612000"/>
            </a:xfrm>
            <a:prstGeom prst="roundRect">
              <a:avLst>
                <a:gd name="adj" fmla="val 39162"/>
              </a:avLst>
            </a:prstGeom>
            <a:gradFill rotWithShape="0">
              <a:gsLst>
                <a:gs pos="0">
                  <a:srgbClr val="0070C0"/>
                </a:gs>
                <a:gs pos="45000">
                  <a:srgbClr val="0070C0"/>
                </a:gs>
                <a:gs pos="100000">
                  <a:srgbClr val="005DA2"/>
                </a:gs>
              </a:gsLst>
              <a:lin ang="5400000"/>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buClr>
                  <a:schemeClr val="accent2"/>
                </a:buClr>
              </a:pPr>
              <a:r>
                <a:rPr lang="zh-CN" altLang="en-US" sz="2800" b="1" dirty="0">
                  <a:solidFill>
                    <a:srgbClr val="FFFFFF"/>
                  </a:solidFill>
                  <a:latin typeface="微软雅黑" pitchFamily="34" charset="-122"/>
                  <a:ea typeface="微软雅黑" pitchFamily="34" charset="-122"/>
                </a:rPr>
                <a:t>脑功能时空分析</a:t>
              </a:r>
            </a:p>
          </p:txBody>
        </p:sp>
        <p:grpSp>
          <p:nvGrpSpPr>
            <p:cNvPr id="5133" name="组合 45"/>
            <p:cNvGrpSpPr>
              <a:grpSpLocks/>
            </p:cNvGrpSpPr>
            <p:nvPr/>
          </p:nvGrpSpPr>
          <p:grpSpPr bwMode="auto">
            <a:xfrm>
              <a:off x="2051784" y="1585583"/>
              <a:ext cx="676856" cy="676856"/>
              <a:chOff x="1634366" y="1406134"/>
              <a:chExt cx="676856" cy="676856"/>
            </a:xfrm>
          </p:grpSpPr>
          <p:sp>
            <p:nvSpPr>
              <p:cNvPr id="47" name="椭圆 46"/>
              <p:cNvSpPr/>
              <p:nvPr/>
            </p:nvSpPr>
            <p:spPr>
              <a:xfrm>
                <a:off x="1634366" y="1406134"/>
                <a:ext cx="676346" cy="676856"/>
              </a:xfrm>
              <a:prstGeom prst="ellipse">
                <a:avLst/>
              </a:prstGeom>
              <a:gradFill flip="none" rotWithShape="1">
                <a:gsLst>
                  <a:gs pos="87000">
                    <a:schemeClr val="bg1">
                      <a:lumMod val="85000"/>
                    </a:schemeClr>
                  </a:gs>
                  <a:gs pos="49000">
                    <a:schemeClr val="bg1"/>
                  </a:gs>
                  <a:gs pos="100000">
                    <a:schemeClr val="bg1"/>
                  </a:gs>
                </a:gsLst>
                <a:lin ang="5400000" scaled="0"/>
                <a:tileRect/>
              </a:gradFill>
              <a:ln w="19050">
                <a:solidFill>
                  <a:schemeClr val="bg1"/>
                </a:solid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endParaRPr lang="zh-CN" altLang="en-US">
                  <a:solidFill>
                    <a:srgbClr val="FFFFFF"/>
                  </a:solidFill>
                </a:endParaRPr>
              </a:p>
            </p:txBody>
          </p:sp>
          <p:sp>
            <p:nvSpPr>
              <p:cNvPr id="5135" name="Text Box 13"/>
              <p:cNvSpPr txBox="1">
                <a:spLocks noChangeArrowheads="1"/>
              </p:cNvSpPr>
              <p:nvPr/>
            </p:nvSpPr>
            <p:spPr bwMode="auto">
              <a:xfrm>
                <a:off x="1675277" y="1452175"/>
                <a:ext cx="5950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5400">
                    <a:solidFill>
                      <a:schemeClr val="tx2"/>
                    </a:solidFill>
                    <a:latin typeface="Times New Roman" pitchFamily="18" charset="0"/>
                    <a:ea typeface="宋体" pitchFamily="2" charset="-122"/>
                  </a:defRPr>
                </a:lvl1pPr>
                <a:lvl2pPr marL="742950" indent="-285750" eaLnBrk="0" hangingPunct="0">
                  <a:defRPr sz="5400">
                    <a:solidFill>
                      <a:schemeClr val="tx2"/>
                    </a:solidFill>
                    <a:latin typeface="Times New Roman" pitchFamily="18" charset="0"/>
                    <a:ea typeface="宋体" pitchFamily="2" charset="-122"/>
                  </a:defRPr>
                </a:lvl2pPr>
                <a:lvl3pPr marL="1143000" indent="-228600" eaLnBrk="0" hangingPunct="0">
                  <a:defRPr sz="5400">
                    <a:solidFill>
                      <a:schemeClr val="tx2"/>
                    </a:solidFill>
                    <a:latin typeface="Times New Roman" pitchFamily="18" charset="0"/>
                    <a:ea typeface="宋体" pitchFamily="2" charset="-122"/>
                  </a:defRPr>
                </a:lvl3pPr>
                <a:lvl4pPr marL="1600200" indent="-228600" eaLnBrk="0" hangingPunct="0">
                  <a:defRPr sz="5400">
                    <a:solidFill>
                      <a:schemeClr val="tx2"/>
                    </a:solidFill>
                    <a:latin typeface="Times New Roman" pitchFamily="18" charset="0"/>
                    <a:ea typeface="宋体" pitchFamily="2" charset="-122"/>
                  </a:defRPr>
                </a:lvl4pPr>
                <a:lvl5pPr marL="2057400" indent="-228600" eaLnBrk="0" hangingPunct="0">
                  <a:defRPr sz="5400">
                    <a:solidFill>
                      <a:schemeClr val="tx2"/>
                    </a:solidFill>
                    <a:latin typeface="Times New Roman" pitchFamily="18" charset="0"/>
                    <a:ea typeface="宋体" pitchFamily="2" charset="-122"/>
                  </a:defRPr>
                </a:lvl5pPr>
                <a:lvl6pPr marL="2514600" indent="-228600" eaLnBrk="0" fontAlgn="base" hangingPunct="0">
                  <a:spcBef>
                    <a:spcPct val="0"/>
                  </a:spcBef>
                  <a:spcAft>
                    <a:spcPct val="0"/>
                  </a:spcAft>
                  <a:defRPr sz="5400">
                    <a:solidFill>
                      <a:schemeClr val="tx2"/>
                    </a:solidFill>
                    <a:latin typeface="Times New Roman" pitchFamily="18" charset="0"/>
                    <a:ea typeface="宋体" pitchFamily="2" charset="-122"/>
                  </a:defRPr>
                </a:lvl6pPr>
                <a:lvl7pPr marL="2971800" indent="-228600" eaLnBrk="0" fontAlgn="base" hangingPunct="0">
                  <a:spcBef>
                    <a:spcPct val="0"/>
                  </a:spcBef>
                  <a:spcAft>
                    <a:spcPct val="0"/>
                  </a:spcAft>
                  <a:defRPr sz="5400">
                    <a:solidFill>
                      <a:schemeClr val="tx2"/>
                    </a:solidFill>
                    <a:latin typeface="Times New Roman" pitchFamily="18" charset="0"/>
                    <a:ea typeface="宋体" pitchFamily="2" charset="-122"/>
                  </a:defRPr>
                </a:lvl7pPr>
                <a:lvl8pPr marL="3429000" indent="-228600" eaLnBrk="0" fontAlgn="base" hangingPunct="0">
                  <a:spcBef>
                    <a:spcPct val="0"/>
                  </a:spcBef>
                  <a:spcAft>
                    <a:spcPct val="0"/>
                  </a:spcAft>
                  <a:defRPr sz="5400">
                    <a:solidFill>
                      <a:schemeClr val="tx2"/>
                    </a:solidFill>
                    <a:latin typeface="Times New Roman" pitchFamily="18" charset="0"/>
                    <a:ea typeface="宋体" pitchFamily="2" charset="-122"/>
                  </a:defRPr>
                </a:lvl8pPr>
                <a:lvl9pPr marL="3886200" indent="-228600" eaLnBrk="0" fontAlgn="base" hangingPunct="0">
                  <a:spcBef>
                    <a:spcPct val="0"/>
                  </a:spcBef>
                  <a:spcAft>
                    <a:spcPct val="0"/>
                  </a:spcAft>
                  <a:defRPr sz="5400">
                    <a:solidFill>
                      <a:schemeClr val="tx2"/>
                    </a:solidFill>
                    <a:latin typeface="Times New Roman" pitchFamily="18" charset="0"/>
                    <a:ea typeface="宋体" pitchFamily="2" charset="-122"/>
                  </a:defRPr>
                </a:lvl9pPr>
              </a:lstStyle>
              <a:p>
                <a:pPr algn="ctr">
                  <a:buClr>
                    <a:schemeClr val="accent2"/>
                  </a:buClr>
                  <a:buFont typeface="Wingdings" pitchFamily="2" charset="2"/>
                  <a:buNone/>
                </a:pPr>
                <a:r>
                  <a:rPr lang="zh-CN" altLang="en-US" sz="3200" b="1">
                    <a:solidFill>
                      <a:schemeClr val="tx1"/>
                    </a:solidFill>
                    <a:latin typeface="微软雅黑" pitchFamily="34" charset="-122"/>
                    <a:ea typeface="微软雅黑" pitchFamily="34" charset="-122"/>
                  </a:rPr>
                  <a:t>二</a:t>
                </a:r>
              </a:p>
            </p:txBody>
          </p:sp>
        </p:grpSp>
      </p:grpSp>
      <p:grpSp>
        <p:nvGrpSpPr>
          <p:cNvPr id="6" name="组合 48"/>
          <p:cNvGrpSpPr>
            <a:grpSpLocks/>
          </p:cNvGrpSpPr>
          <p:nvPr/>
        </p:nvGrpSpPr>
        <p:grpSpPr bwMode="auto">
          <a:xfrm>
            <a:off x="2146053" y="3933006"/>
            <a:ext cx="4873625" cy="676275"/>
            <a:chOff x="2051784" y="1585583"/>
            <a:chExt cx="4872549" cy="676856"/>
          </a:xfrm>
        </p:grpSpPr>
        <p:sp>
          <p:nvSpPr>
            <p:cNvPr id="5128" name="AutoShape 5"/>
            <p:cNvSpPr>
              <a:spLocks noChangeArrowheads="1"/>
            </p:cNvSpPr>
            <p:nvPr/>
          </p:nvSpPr>
          <p:spPr bwMode="gray">
            <a:xfrm>
              <a:off x="2604333" y="1618011"/>
              <a:ext cx="4320000" cy="612000"/>
            </a:xfrm>
            <a:prstGeom prst="roundRect">
              <a:avLst>
                <a:gd name="adj" fmla="val 39162"/>
              </a:avLst>
            </a:prstGeom>
            <a:gradFill rotWithShape="0">
              <a:gsLst>
                <a:gs pos="0">
                  <a:srgbClr val="0070C0"/>
                </a:gs>
                <a:gs pos="45000">
                  <a:srgbClr val="0070C0"/>
                </a:gs>
                <a:gs pos="100000">
                  <a:srgbClr val="005DA2"/>
                </a:gs>
              </a:gsLst>
              <a:lin ang="5400000"/>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buClr>
                  <a:schemeClr val="accent2"/>
                </a:buClr>
              </a:pPr>
              <a:r>
                <a:rPr lang="zh-CN" altLang="en-US" sz="2800" b="1" dirty="0">
                  <a:solidFill>
                    <a:srgbClr val="FFFFFF"/>
                  </a:solidFill>
                  <a:latin typeface="微软雅黑" pitchFamily="34" charset="-122"/>
                  <a:ea typeface="微软雅黑" pitchFamily="34" charset="-122"/>
                </a:rPr>
                <a:t>健康脑协变模式</a:t>
              </a:r>
            </a:p>
          </p:txBody>
        </p:sp>
        <p:grpSp>
          <p:nvGrpSpPr>
            <p:cNvPr id="5129" name="组合 50"/>
            <p:cNvGrpSpPr>
              <a:grpSpLocks/>
            </p:cNvGrpSpPr>
            <p:nvPr/>
          </p:nvGrpSpPr>
          <p:grpSpPr bwMode="auto">
            <a:xfrm>
              <a:off x="2051784" y="1585583"/>
              <a:ext cx="676856" cy="676856"/>
              <a:chOff x="1634366" y="1406134"/>
              <a:chExt cx="676856" cy="676856"/>
            </a:xfrm>
          </p:grpSpPr>
          <p:sp>
            <p:nvSpPr>
              <p:cNvPr id="52" name="椭圆 51"/>
              <p:cNvSpPr/>
              <p:nvPr/>
            </p:nvSpPr>
            <p:spPr>
              <a:xfrm>
                <a:off x="1634366" y="1406134"/>
                <a:ext cx="676126" cy="676856"/>
              </a:xfrm>
              <a:prstGeom prst="ellipse">
                <a:avLst/>
              </a:prstGeom>
              <a:gradFill flip="none" rotWithShape="1">
                <a:gsLst>
                  <a:gs pos="87000">
                    <a:schemeClr val="bg1">
                      <a:lumMod val="85000"/>
                    </a:schemeClr>
                  </a:gs>
                  <a:gs pos="49000">
                    <a:schemeClr val="bg1"/>
                  </a:gs>
                  <a:gs pos="100000">
                    <a:schemeClr val="bg1"/>
                  </a:gs>
                </a:gsLst>
                <a:lin ang="5400000" scaled="0"/>
                <a:tileRect/>
              </a:gradFill>
              <a:ln w="19050">
                <a:solidFill>
                  <a:schemeClr val="bg1"/>
                </a:solid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endParaRPr lang="zh-CN" altLang="en-US">
                  <a:solidFill>
                    <a:srgbClr val="FFFFFF"/>
                  </a:solidFill>
                </a:endParaRPr>
              </a:p>
            </p:txBody>
          </p:sp>
          <p:sp>
            <p:nvSpPr>
              <p:cNvPr id="5131" name="Text Box 13"/>
              <p:cNvSpPr txBox="1">
                <a:spLocks noChangeArrowheads="1"/>
              </p:cNvSpPr>
              <p:nvPr/>
            </p:nvSpPr>
            <p:spPr bwMode="auto">
              <a:xfrm>
                <a:off x="1675276" y="1452175"/>
                <a:ext cx="5950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5400">
                    <a:solidFill>
                      <a:schemeClr val="tx2"/>
                    </a:solidFill>
                    <a:latin typeface="Times New Roman" pitchFamily="18" charset="0"/>
                    <a:ea typeface="宋体" pitchFamily="2" charset="-122"/>
                  </a:defRPr>
                </a:lvl1pPr>
                <a:lvl2pPr marL="742950" indent="-285750" eaLnBrk="0" hangingPunct="0">
                  <a:defRPr sz="5400">
                    <a:solidFill>
                      <a:schemeClr val="tx2"/>
                    </a:solidFill>
                    <a:latin typeface="Times New Roman" pitchFamily="18" charset="0"/>
                    <a:ea typeface="宋体" pitchFamily="2" charset="-122"/>
                  </a:defRPr>
                </a:lvl2pPr>
                <a:lvl3pPr marL="1143000" indent="-228600" eaLnBrk="0" hangingPunct="0">
                  <a:defRPr sz="5400">
                    <a:solidFill>
                      <a:schemeClr val="tx2"/>
                    </a:solidFill>
                    <a:latin typeface="Times New Roman" pitchFamily="18" charset="0"/>
                    <a:ea typeface="宋体" pitchFamily="2" charset="-122"/>
                  </a:defRPr>
                </a:lvl3pPr>
                <a:lvl4pPr marL="1600200" indent="-228600" eaLnBrk="0" hangingPunct="0">
                  <a:defRPr sz="5400">
                    <a:solidFill>
                      <a:schemeClr val="tx2"/>
                    </a:solidFill>
                    <a:latin typeface="Times New Roman" pitchFamily="18" charset="0"/>
                    <a:ea typeface="宋体" pitchFamily="2" charset="-122"/>
                  </a:defRPr>
                </a:lvl4pPr>
                <a:lvl5pPr marL="2057400" indent="-228600" eaLnBrk="0" hangingPunct="0">
                  <a:defRPr sz="5400">
                    <a:solidFill>
                      <a:schemeClr val="tx2"/>
                    </a:solidFill>
                    <a:latin typeface="Times New Roman" pitchFamily="18" charset="0"/>
                    <a:ea typeface="宋体" pitchFamily="2" charset="-122"/>
                  </a:defRPr>
                </a:lvl5pPr>
                <a:lvl6pPr marL="2514600" indent="-228600" eaLnBrk="0" fontAlgn="base" hangingPunct="0">
                  <a:spcBef>
                    <a:spcPct val="0"/>
                  </a:spcBef>
                  <a:spcAft>
                    <a:spcPct val="0"/>
                  </a:spcAft>
                  <a:defRPr sz="5400">
                    <a:solidFill>
                      <a:schemeClr val="tx2"/>
                    </a:solidFill>
                    <a:latin typeface="Times New Roman" pitchFamily="18" charset="0"/>
                    <a:ea typeface="宋体" pitchFamily="2" charset="-122"/>
                  </a:defRPr>
                </a:lvl6pPr>
                <a:lvl7pPr marL="2971800" indent="-228600" eaLnBrk="0" fontAlgn="base" hangingPunct="0">
                  <a:spcBef>
                    <a:spcPct val="0"/>
                  </a:spcBef>
                  <a:spcAft>
                    <a:spcPct val="0"/>
                  </a:spcAft>
                  <a:defRPr sz="5400">
                    <a:solidFill>
                      <a:schemeClr val="tx2"/>
                    </a:solidFill>
                    <a:latin typeface="Times New Roman" pitchFamily="18" charset="0"/>
                    <a:ea typeface="宋体" pitchFamily="2" charset="-122"/>
                  </a:defRPr>
                </a:lvl7pPr>
                <a:lvl8pPr marL="3429000" indent="-228600" eaLnBrk="0" fontAlgn="base" hangingPunct="0">
                  <a:spcBef>
                    <a:spcPct val="0"/>
                  </a:spcBef>
                  <a:spcAft>
                    <a:spcPct val="0"/>
                  </a:spcAft>
                  <a:defRPr sz="5400">
                    <a:solidFill>
                      <a:schemeClr val="tx2"/>
                    </a:solidFill>
                    <a:latin typeface="Times New Roman" pitchFamily="18" charset="0"/>
                    <a:ea typeface="宋体" pitchFamily="2" charset="-122"/>
                  </a:defRPr>
                </a:lvl8pPr>
                <a:lvl9pPr marL="3886200" indent="-228600" eaLnBrk="0" fontAlgn="base" hangingPunct="0">
                  <a:spcBef>
                    <a:spcPct val="0"/>
                  </a:spcBef>
                  <a:spcAft>
                    <a:spcPct val="0"/>
                  </a:spcAft>
                  <a:defRPr sz="5400">
                    <a:solidFill>
                      <a:schemeClr val="tx2"/>
                    </a:solidFill>
                    <a:latin typeface="Times New Roman" pitchFamily="18" charset="0"/>
                    <a:ea typeface="宋体" pitchFamily="2" charset="-122"/>
                  </a:defRPr>
                </a:lvl9pPr>
              </a:lstStyle>
              <a:p>
                <a:pPr algn="ctr">
                  <a:buClr>
                    <a:schemeClr val="accent2"/>
                  </a:buClr>
                  <a:buFont typeface="Wingdings" pitchFamily="2" charset="2"/>
                  <a:buNone/>
                </a:pPr>
                <a:r>
                  <a:rPr lang="zh-CN" altLang="en-US" sz="3200" b="1">
                    <a:solidFill>
                      <a:schemeClr val="tx1"/>
                    </a:solidFill>
                    <a:latin typeface="微软雅黑" pitchFamily="34" charset="-122"/>
                    <a:ea typeface="微软雅黑" pitchFamily="34" charset="-122"/>
                  </a:rPr>
                  <a:t>三</a:t>
                </a:r>
              </a:p>
            </p:txBody>
          </p:sp>
        </p:grpSp>
      </p:grpSp>
      <p:grpSp>
        <p:nvGrpSpPr>
          <p:cNvPr id="19" name="组合 48"/>
          <p:cNvGrpSpPr>
            <a:grpSpLocks/>
          </p:cNvGrpSpPr>
          <p:nvPr/>
        </p:nvGrpSpPr>
        <p:grpSpPr bwMode="auto">
          <a:xfrm>
            <a:off x="2146053" y="4797102"/>
            <a:ext cx="4873625" cy="676275"/>
            <a:chOff x="2051784" y="1585583"/>
            <a:chExt cx="4872549" cy="676856"/>
          </a:xfrm>
        </p:grpSpPr>
        <p:sp>
          <p:nvSpPr>
            <p:cNvPr id="20" name="AutoShape 5"/>
            <p:cNvSpPr>
              <a:spLocks noChangeArrowheads="1"/>
            </p:cNvSpPr>
            <p:nvPr/>
          </p:nvSpPr>
          <p:spPr bwMode="gray">
            <a:xfrm>
              <a:off x="2604333" y="1618011"/>
              <a:ext cx="4320000" cy="612000"/>
            </a:xfrm>
            <a:prstGeom prst="roundRect">
              <a:avLst>
                <a:gd name="adj" fmla="val 39162"/>
              </a:avLst>
            </a:prstGeom>
            <a:gradFill rotWithShape="0">
              <a:gsLst>
                <a:gs pos="0">
                  <a:srgbClr val="0070C0"/>
                </a:gs>
                <a:gs pos="45000">
                  <a:srgbClr val="0070C0"/>
                </a:gs>
                <a:gs pos="100000">
                  <a:srgbClr val="005DA2"/>
                </a:gs>
              </a:gsLst>
              <a:lin ang="5400000"/>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buClr>
                  <a:schemeClr val="accent2"/>
                </a:buClr>
                <a:buFont typeface="Wingdings" pitchFamily="2" charset="2"/>
                <a:buNone/>
              </a:pPr>
              <a:r>
                <a:rPr lang="zh-CN" altLang="en-US" sz="2800" b="1" dirty="0">
                  <a:solidFill>
                    <a:srgbClr val="FFFFFF"/>
                  </a:solidFill>
                  <a:latin typeface="微软雅黑" pitchFamily="34" charset="-122"/>
                  <a:ea typeface="微软雅黑" pitchFamily="34" charset="-122"/>
                </a:rPr>
                <a:t>精神疾病脑网络</a:t>
              </a:r>
            </a:p>
          </p:txBody>
        </p:sp>
        <p:grpSp>
          <p:nvGrpSpPr>
            <p:cNvPr id="21" name="组合 50"/>
            <p:cNvGrpSpPr>
              <a:grpSpLocks/>
            </p:cNvGrpSpPr>
            <p:nvPr/>
          </p:nvGrpSpPr>
          <p:grpSpPr bwMode="auto">
            <a:xfrm>
              <a:off x="2051784" y="1585583"/>
              <a:ext cx="676126" cy="676856"/>
              <a:chOff x="1634366" y="1406134"/>
              <a:chExt cx="676126" cy="676856"/>
            </a:xfrm>
          </p:grpSpPr>
          <p:sp>
            <p:nvSpPr>
              <p:cNvPr id="22" name="椭圆 21"/>
              <p:cNvSpPr/>
              <p:nvPr/>
            </p:nvSpPr>
            <p:spPr>
              <a:xfrm>
                <a:off x="1634366" y="1406134"/>
                <a:ext cx="676126" cy="676856"/>
              </a:xfrm>
              <a:prstGeom prst="ellipse">
                <a:avLst/>
              </a:prstGeom>
              <a:gradFill flip="none" rotWithShape="1">
                <a:gsLst>
                  <a:gs pos="87000">
                    <a:schemeClr val="bg1">
                      <a:lumMod val="85000"/>
                    </a:schemeClr>
                  </a:gs>
                  <a:gs pos="49000">
                    <a:schemeClr val="bg1"/>
                  </a:gs>
                  <a:gs pos="100000">
                    <a:schemeClr val="bg1"/>
                  </a:gs>
                </a:gsLst>
                <a:lin ang="5400000" scaled="0"/>
                <a:tileRect/>
              </a:gradFill>
              <a:ln w="19050">
                <a:solidFill>
                  <a:schemeClr val="bg1"/>
                </a:solid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endParaRPr lang="zh-CN" altLang="en-US">
                  <a:solidFill>
                    <a:srgbClr val="FFFFFF"/>
                  </a:solidFill>
                </a:endParaRPr>
              </a:p>
            </p:txBody>
          </p:sp>
          <p:sp>
            <p:nvSpPr>
              <p:cNvPr id="23" name="Text Box 13"/>
              <p:cNvSpPr txBox="1">
                <a:spLocks noChangeArrowheads="1"/>
              </p:cNvSpPr>
              <p:nvPr/>
            </p:nvSpPr>
            <p:spPr bwMode="auto">
              <a:xfrm>
                <a:off x="1675342" y="1452175"/>
                <a:ext cx="594905" cy="58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5400">
                    <a:solidFill>
                      <a:schemeClr val="tx2"/>
                    </a:solidFill>
                    <a:latin typeface="Times New Roman" pitchFamily="18" charset="0"/>
                    <a:ea typeface="宋体" pitchFamily="2" charset="-122"/>
                  </a:defRPr>
                </a:lvl1pPr>
                <a:lvl2pPr marL="742950" indent="-285750" eaLnBrk="0" hangingPunct="0">
                  <a:defRPr sz="5400">
                    <a:solidFill>
                      <a:schemeClr val="tx2"/>
                    </a:solidFill>
                    <a:latin typeface="Times New Roman" pitchFamily="18" charset="0"/>
                    <a:ea typeface="宋体" pitchFamily="2" charset="-122"/>
                  </a:defRPr>
                </a:lvl2pPr>
                <a:lvl3pPr marL="1143000" indent="-228600" eaLnBrk="0" hangingPunct="0">
                  <a:defRPr sz="5400">
                    <a:solidFill>
                      <a:schemeClr val="tx2"/>
                    </a:solidFill>
                    <a:latin typeface="Times New Roman" pitchFamily="18" charset="0"/>
                    <a:ea typeface="宋体" pitchFamily="2" charset="-122"/>
                  </a:defRPr>
                </a:lvl3pPr>
                <a:lvl4pPr marL="1600200" indent="-228600" eaLnBrk="0" hangingPunct="0">
                  <a:defRPr sz="5400">
                    <a:solidFill>
                      <a:schemeClr val="tx2"/>
                    </a:solidFill>
                    <a:latin typeface="Times New Roman" pitchFamily="18" charset="0"/>
                    <a:ea typeface="宋体" pitchFamily="2" charset="-122"/>
                  </a:defRPr>
                </a:lvl4pPr>
                <a:lvl5pPr marL="2057400" indent="-228600" eaLnBrk="0" hangingPunct="0">
                  <a:defRPr sz="5400">
                    <a:solidFill>
                      <a:schemeClr val="tx2"/>
                    </a:solidFill>
                    <a:latin typeface="Times New Roman" pitchFamily="18" charset="0"/>
                    <a:ea typeface="宋体" pitchFamily="2" charset="-122"/>
                  </a:defRPr>
                </a:lvl5pPr>
                <a:lvl6pPr marL="2514600" indent="-228600" eaLnBrk="0" fontAlgn="base" hangingPunct="0">
                  <a:spcBef>
                    <a:spcPct val="0"/>
                  </a:spcBef>
                  <a:spcAft>
                    <a:spcPct val="0"/>
                  </a:spcAft>
                  <a:defRPr sz="5400">
                    <a:solidFill>
                      <a:schemeClr val="tx2"/>
                    </a:solidFill>
                    <a:latin typeface="Times New Roman" pitchFamily="18" charset="0"/>
                    <a:ea typeface="宋体" pitchFamily="2" charset="-122"/>
                  </a:defRPr>
                </a:lvl6pPr>
                <a:lvl7pPr marL="2971800" indent="-228600" eaLnBrk="0" fontAlgn="base" hangingPunct="0">
                  <a:spcBef>
                    <a:spcPct val="0"/>
                  </a:spcBef>
                  <a:spcAft>
                    <a:spcPct val="0"/>
                  </a:spcAft>
                  <a:defRPr sz="5400">
                    <a:solidFill>
                      <a:schemeClr val="tx2"/>
                    </a:solidFill>
                    <a:latin typeface="Times New Roman" pitchFamily="18" charset="0"/>
                    <a:ea typeface="宋体" pitchFamily="2" charset="-122"/>
                  </a:defRPr>
                </a:lvl7pPr>
                <a:lvl8pPr marL="3429000" indent="-228600" eaLnBrk="0" fontAlgn="base" hangingPunct="0">
                  <a:spcBef>
                    <a:spcPct val="0"/>
                  </a:spcBef>
                  <a:spcAft>
                    <a:spcPct val="0"/>
                  </a:spcAft>
                  <a:defRPr sz="5400">
                    <a:solidFill>
                      <a:schemeClr val="tx2"/>
                    </a:solidFill>
                    <a:latin typeface="Times New Roman" pitchFamily="18" charset="0"/>
                    <a:ea typeface="宋体" pitchFamily="2" charset="-122"/>
                  </a:defRPr>
                </a:lvl8pPr>
                <a:lvl9pPr marL="3886200" indent="-228600" eaLnBrk="0" fontAlgn="base" hangingPunct="0">
                  <a:spcBef>
                    <a:spcPct val="0"/>
                  </a:spcBef>
                  <a:spcAft>
                    <a:spcPct val="0"/>
                  </a:spcAft>
                  <a:defRPr sz="5400">
                    <a:solidFill>
                      <a:schemeClr val="tx2"/>
                    </a:solidFill>
                    <a:latin typeface="Times New Roman" pitchFamily="18" charset="0"/>
                    <a:ea typeface="宋体" pitchFamily="2" charset="-122"/>
                  </a:defRPr>
                </a:lvl9pPr>
              </a:lstStyle>
              <a:p>
                <a:pPr algn="ctr">
                  <a:buClr>
                    <a:schemeClr val="accent2"/>
                  </a:buClr>
                  <a:buFont typeface="Wingdings" pitchFamily="2" charset="2"/>
                  <a:buNone/>
                </a:pPr>
                <a:r>
                  <a:rPr lang="zh-CN" altLang="en-US" sz="3200" b="1" dirty="0">
                    <a:solidFill>
                      <a:schemeClr val="tx1"/>
                    </a:solidFill>
                    <a:latin typeface="微软雅黑" pitchFamily="34" charset="-122"/>
                    <a:ea typeface="微软雅黑" pitchFamily="34" charset="-122"/>
                  </a:rPr>
                  <a:t>四</a:t>
                </a:r>
              </a:p>
            </p:txBody>
          </p:sp>
        </p:grpSp>
      </p:grpSp>
    </p:spTree>
  </p:cSld>
  <p:clrMapOvr>
    <a:masterClrMapping/>
  </p:clrMapOvr>
  <p:transition advTm="2338">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088"/>
                                        </p:tgtEl>
                                        <p:attrNameLst>
                                          <p:attrName>style.visibility</p:attrName>
                                        </p:attrNameLst>
                                      </p:cBhvr>
                                      <p:to>
                                        <p:strVal val="visible"/>
                                      </p:to>
                                    </p:set>
                                    <p:animEffect transition="in" filter="fade">
                                      <p:cBhvr>
                                        <p:cTn id="7" dur="250"/>
                                        <p:tgtEl>
                                          <p:spTgt spid="46088"/>
                                        </p:tgtEl>
                                      </p:cBhvr>
                                    </p:animEffect>
                                  </p:childTnLst>
                                </p:cTn>
                              </p:par>
                            </p:childTnLst>
                          </p:cTn>
                        </p:par>
                        <p:par>
                          <p:cTn id="8" fill="hold" nodeType="afterGroup">
                            <p:stCondLst>
                              <p:cond delay="250"/>
                            </p:stCondLst>
                            <p:childTnLst>
                              <p:par>
                                <p:cTn id="9" presetID="22" presetClass="entr" presetSubtype="1"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250"/>
                                        <p:tgtEl>
                                          <p:spTgt spid="28"/>
                                        </p:tgtEl>
                                      </p:cBhvr>
                                    </p:animEffect>
                                  </p:childTnLst>
                                </p:cTn>
                              </p:par>
                            </p:childTnLst>
                          </p:cTn>
                        </p:par>
                        <p:par>
                          <p:cTn id="12" fill="hold" nodeType="afterGroup">
                            <p:stCondLst>
                              <p:cond delay="5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250"/>
                                        <p:tgtEl>
                                          <p:spTgt spid="2"/>
                                        </p:tgtEl>
                                      </p:cBhvr>
                                    </p:animEffect>
                                  </p:childTnLst>
                                </p:cTn>
                              </p:par>
                            </p:childTnLst>
                          </p:cTn>
                        </p:par>
                        <p:par>
                          <p:cTn id="16" fill="hold" nodeType="afterGroup">
                            <p:stCondLst>
                              <p:cond delay="75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250"/>
                                        <p:tgtEl>
                                          <p:spTgt spid="4"/>
                                        </p:tgtEl>
                                      </p:cBhvr>
                                    </p:animEffect>
                                  </p:childTnLst>
                                </p:cTn>
                              </p:par>
                            </p:childTnLst>
                          </p:cTn>
                        </p:par>
                        <p:par>
                          <p:cTn id="20" fill="hold" nodeType="afterGroup">
                            <p:stCondLst>
                              <p:cond delay="10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250"/>
                                        <p:tgtEl>
                                          <p:spTgt spid="6"/>
                                        </p:tgtEl>
                                      </p:cBhvr>
                                    </p:animEffect>
                                  </p:childTnLst>
                                </p:cTn>
                              </p:par>
                            </p:childTnLst>
                          </p:cTn>
                        </p:par>
                        <p:par>
                          <p:cTn id="24" fill="hold">
                            <p:stCondLst>
                              <p:cond delay="1250"/>
                            </p:stCondLst>
                            <p:childTnLst>
                              <p:par>
                                <p:cTn id="25" presetID="22" presetClass="entr" presetSubtype="8"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3">
            <a:extLst>
              <a:ext uri="{FF2B5EF4-FFF2-40B4-BE49-F238E27FC236}">
                <a16:creationId xmlns:a16="http://schemas.microsoft.com/office/drawing/2014/main" xmlns="" id="{41D60C00-48A7-46A8-95A7-656DD41D92AB}"/>
              </a:ext>
            </a:extLst>
          </p:cNvPr>
          <p:cNvGrpSpPr>
            <a:grpSpLocks/>
          </p:cNvGrpSpPr>
          <p:nvPr/>
        </p:nvGrpSpPr>
        <p:grpSpPr bwMode="auto">
          <a:xfrm>
            <a:off x="0" y="0"/>
            <a:ext cx="9169494" cy="990600"/>
            <a:chOff x="0" y="0"/>
            <a:chExt cx="5395" cy="624"/>
          </a:xfrm>
        </p:grpSpPr>
        <p:pic>
          <p:nvPicPr>
            <p:cNvPr id="48134" name="Picture 3">
              <a:extLst>
                <a:ext uri="{FF2B5EF4-FFF2-40B4-BE49-F238E27FC236}">
                  <a16:creationId xmlns:a16="http://schemas.microsoft.com/office/drawing/2014/main" xmlns="" id="{16695DE5-2193-44C6-B0B6-61B2D1ADD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8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Text Box 4">
              <a:extLst>
                <a:ext uri="{FF2B5EF4-FFF2-40B4-BE49-F238E27FC236}">
                  <a16:creationId xmlns:a16="http://schemas.microsoft.com/office/drawing/2014/main" xmlns="" id="{A7D92C98-B6BF-4521-8D45-91EADDC520C2}"/>
                </a:ext>
              </a:extLst>
            </p:cNvPr>
            <p:cNvSpPr>
              <a:spLocks noChangeArrowheads="1"/>
            </p:cNvSpPr>
            <p:nvPr/>
          </p:nvSpPr>
          <p:spPr bwMode="auto">
            <a:xfrm>
              <a:off x="1654" y="90"/>
              <a:ext cx="374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50000"/>
                </a:spcBef>
              </a:pPr>
              <a:r>
                <a:rPr lang="en-US" altLang="zh-CN" sz="2800" b="1" dirty="0" err="1">
                  <a:solidFill>
                    <a:srgbClr val="000000"/>
                  </a:solidFill>
                  <a:sym typeface="Verdana" panose="020B0604030504040204" pitchFamily="34" charset="0"/>
                </a:rPr>
                <a:t>ImageCLEF</a:t>
              </a:r>
              <a:r>
                <a:rPr lang="en-US" altLang="zh-CN" sz="2800" b="1" dirty="0">
                  <a:solidFill>
                    <a:srgbClr val="000000"/>
                  </a:solidFill>
                  <a:sym typeface="Verdana" panose="020B0604030504040204" pitchFamily="34" charset="0"/>
                </a:rPr>
                <a:t> /2012</a:t>
              </a:r>
              <a:endParaRPr lang="en-US" altLang="zh-CN" sz="2800" dirty="0"/>
            </a:p>
          </p:txBody>
        </p:sp>
      </p:grpSp>
      <p:pic>
        <p:nvPicPr>
          <p:cNvPr id="48131" name="Picture 2">
            <a:extLst>
              <a:ext uri="{FF2B5EF4-FFF2-40B4-BE49-F238E27FC236}">
                <a16:creationId xmlns:a16="http://schemas.microsoft.com/office/drawing/2014/main" xmlns="" id="{1D3DDBE2-C225-43A1-9986-371929256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901" t="16602" r="6250" b="14061"/>
          <a:stretch>
            <a:fillRect/>
          </a:stretch>
        </p:blipFill>
        <p:spPr bwMode="auto">
          <a:xfrm>
            <a:off x="1071563" y="1143000"/>
            <a:ext cx="6715125"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6">
            <a:extLst>
              <a:ext uri="{FF2B5EF4-FFF2-40B4-BE49-F238E27FC236}">
                <a16:creationId xmlns:a16="http://schemas.microsoft.com/office/drawing/2014/main" xmlns="" id="{6E869F1F-004C-4923-BC0C-2264A06886C3}"/>
              </a:ext>
            </a:extLst>
          </p:cNvPr>
          <p:cNvSpPr>
            <a:spLocks noChangeArrowheads="1"/>
          </p:cNvSpPr>
          <p:nvPr/>
        </p:nvSpPr>
        <p:spPr bwMode="auto">
          <a:xfrm>
            <a:off x="1143000" y="1785938"/>
            <a:ext cx="3714750" cy="185737"/>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000000"/>
              </a:solidFill>
              <a:sym typeface="Verdana" panose="020B0604030504040204" pitchFamily="34" charset="0"/>
            </a:endParaRPr>
          </a:p>
        </p:txBody>
      </p:sp>
      <p:sp>
        <p:nvSpPr>
          <p:cNvPr id="48133" name="TextBox 7">
            <a:extLst>
              <a:ext uri="{FF2B5EF4-FFF2-40B4-BE49-F238E27FC236}">
                <a16:creationId xmlns:a16="http://schemas.microsoft.com/office/drawing/2014/main" xmlns="" id="{3FB8626C-58E7-44F6-AB48-C55B9A689189}"/>
              </a:ext>
            </a:extLst>
          </p:cNvPr>
          <p:cNvSpPr>
            <a:spLocks noChangeArrowheads="1"/>
          </p:cNvSpPr>
          <p:nvPr/>
        </p:nvSpPr>
        <p:spPr bwMode="auto">
          <a:xfrm>
            <a:off x="5357813" y="1714500"/>
            <a:ext cx="2500312" cy="571500"/>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000000"/>
              </a:solidFill>
              <a:sym typeface="Verdana" panose="020B0604030504040204" pitchFamily="34" charset="0"/>
            </a:endParaRPr>
          </a:p>
        </p:txBody>
      </p:sp>
    </p:spTree>
    <p:extLst>
      <p:ext uri="{BB962C8B-B14F-4D97-AF65-F5344CB8AC3E}">
        <p14:creationId xmlns:p14="http://schemas.microsoft.com/office/powerpoint/2010/main" val="167646690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3">
            <a:extLst>
              <a:ext uri="{FF2B5EF4-FFF2-40B4-BE49-F238E27FC236}">
                <a16:creationId xmlns:a16="http://schemas.microsoft.com/office/drawing/2014/main" xmlns="" id="{41D60C00-48A7-46A8-95A7-656DD41D92AB}"/>
              </a:ext>
            </a:extLst>
          </p:cNvPr>
          <p:cNvGrpSpPr>
            <a:grpSpLocks/>
          </p:cNvGrpSpPr>
          <p:nvPr/>
        </p:nvGrpSpPr>
        <p:grpSpPr bwMode="auto">
          <a:xfrm>
            <a:off x="0" y="0"/>
            <a:ext cx="9169494" cy="990600"/>
            <a:chOff x="0" y="0"/>
            <a:chExt cx="5395" cy="624"/>
          </a:xfrm>
        </p:grpSpPr>
        <p:pic>
          <p:nvPicPr>
            <p:cNvPr id="48134" name="Picture 3">
              <a:extLst>
                <a:ext uri="{FF2B5EF4-FFF2-40B4-BE49-F238E27FC236}">
                  <a16:creationId xmlns:a16="http://schemas.microsoft.com/office/drawing/2014/main" xmlns="" id="{16695DE5-2193-44C6-B0B6-61B2D1ADD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8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Text Box 4">
              <a:extLst>
                <a:ext uri="{FF2B5EF4-FFF2-40B4-BE49-F238E27FC236}">
                  <a16:creationId xmlns:a16="http://schemas.microsoft.com/office/drawing/2014/main" xmlns="" id="{A7D92C98-B6BF-4521-8D45-91EADDC520C2}"/>
                </a:ext>
              </a:extLst>
            </p:cNvPr>
            <p:cNvSpPr>
              <a:spLocks noChangeArrowheads="1"/>
            </p:cNvSpPr>
            <p:nvPr/>
          </p:nvSpPr>
          <p:spPr bwMode="auto">
            <a:xfrm>
              <a:off x="1654" y="90"/>
              <a:ext cx="374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spcBef>
                  <a:spcPct val="50000"/>
                </a:spcBef>
              </a:pPr>
              <a:r>
                <a:rPr lang="en-US" altLang="zh-CN" sz="2800" b="1" dirty="0" err="1">
                  <a:solidFill>
                    <a:srgbClr val="000000"/>
                  </a:solidFill>
                  <a:sym typeface="Verdana" panose="020B0604030504040204" pitchFamily="34" charset="0"/>
                </a:rPr>
                <a:t>ImageCLEF</a:t>
              </a:r>
              <a:r>
                <a:rPr lang="en-US" altLang="zh-CN" sz="2800" b="1" dirty="0">
                  <a:solidFill>
                    <a:srgbClr val="000000"/>
                  </a:solidFill>
                  <a:sym typeface="Verdana" panose="020B0604030504040204" pitchFamily="34" charset="0"/>
                </a:rPr>
                <a:t> /2014</a:t>
              </a:r>
              <a:endParaRPr lang="en-US" altLang="zh-CN" sz="2800" dirty="0"/>
            </a:p>
          </p:txBody>
        </p:sp>
      </p:grpSp>
      <p:pic>
        <p:nvPicPr>
          <p:cNvPr id="3" name="图片 2">
            <a:extLst>
              <a:ext uri="{FF2B5EF4-FFF2-40B4-BE49-F238E27FC236}">
                <a16:creationId xmlns:a16="http://schemas.microsoft.com/office/drawing/2014/main" xmlns="" id="{4D40F608-4189-4406-9E62-C2BE3A5920FE}"/>
              </a:ext>
            </a:extLst>
          </p:cNvPr>
          <p:cNvPicPr>
            <a:picLocks noChangeAspect="1"/>
          </p:cNvPicPr>
          <p:nvPr/>
        </p:nvPicPr>
        <p:blipFill rotWithShape="1">
          <a:blip r:embed="rId3">
            <a:extLst>
              <a:ext uri="{28A0092B-C50C-407E-A947-70E740481C1C}">
                <a14:useLocalDpi xmlns:a14="http://schemas.microsoft.com/office/drawing/2010/main" val="0"/>
              </a:ext>
            </a:extLst>
          </a:blip>
          <a:srcRect t="10776"/>
          <a:stretch/>
        </p:blipFill>
        <p:spPr>
          <a:xfrm>
            <a:off x="25494" y="980728"/>
            <a:ext cx="9144000" cy="3312368"/>
          </a:xfrm>
          <a:prstGeom prst="rect">
            <a:avLst/>
          </a:prstGeom>
        </p:spPr>
      </p:pic>
      <p:sp>
        <p:nvSpPr>
          <p:cNvPr id="48132" name="TextBox 6">
            <a:extLst>
              <a:ext uri="{FF2B5EF4-FFF2-40B4-BE49-F238E27FC236}">
                <a16:creationId xmlns:a16="http://schemas.microsoft.com/office/drawing/2014/main" xmlns="" id="{6E869F1F-004C-4923-BC0C-2264A06886C3}"/>
              </a:ext>
            </a:extLst>
          </p:cNvPr>
          <p:cNvSpPr>
            <a:spLocks noChangeArrowheads="1"/>
          </p:cNvSpPr>
          <p:nvPr/>
        </p:nvSpPr>
        <p:spPr bwMode="auto">
          <a:xfrm>
            <a:off x="107504" y="2536029"/>
            <a:ext cx="7920880" cy="216024"/>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000000"/>
              </a:solidFill>
              <a:sym typeface="Verdana" panose="020B0604030504040204" pitchFamily="34" charset="0"/>
            </a:endParaRPr>
          </a:p>
        </p:txBody>
      </p:sp>
      <p:pic>
        <p:nvPicPr>
          <p:cNvPr id="4" name="图片 3">
            <a:extLst>
              <a:ext uri="{FF2B5EF4-FFF2-40B4-BE49-F238E27FC236}">
                <a16:creationId xmlns:a16="http://schemas.microsoft.com/office/drawing/2014/main" xmlns="" id="{E0B22E1C-DA86-49D4-8FAE-DD38902B526E}"/>
              </a:ext>
            </a:extLst>
          </p:cNvPr>
          <p:cNvPicPr>
            <a:picLocks noChangeAspect="1"/>
          </p:cNvPicPr>
          <p:nvPr/>
        </p:nvPicPr>
        <p:blipFill>
          <a:blip r:embed="rId4"/>
          <a:stretch>
            <a:fillRect/>
          </a:stretch>
        </p:blipFill>
        <p:spPr>
          <a:xfrm>
            <a:off x="35119" y="3501008"/>
            <a:ext cx="9011002" cy="2959612"/>
          </a:xfrm>
          <a:prstGeom prst="rect">
            <a:avLst/>
          </a:prstGeom>
        </p:spPr>
      </p:pic>
    </p:spTree>
    <p:extLst>
      <p:ext uri="{BB962C8B-B14F-4D97-AF65-F5344CB8AC3E}">
        <p14:creationId xmlns:p14="http://schemas.microsoft.com/office/powerpoint/2010/main" val="357920471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xmlns="" id="{9E2D6845-1FBF-474E-89F0-E4B59976234A}"/>
              </a:ext>
            </a:extLst>
          </p:cNvPr>
          <p:cNvSpPr>
            <a:spLocks noChangeArrowheads="1"/>
          </p:cNvSpPr>
          <p:nvPr/>
        </p:nvSpPr>
        <p:spPr bwMode="auto">
          <a:xfrm>
            <a:off x="3395663" y="2414588"/>
            <a:ext cx="9144000"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000000"/>
              </a:solidFill>
              <a:sym typeface="Verdana" panose="020B0604030504040204" pitchFamily="34" charset="0"/>
            </a:endParaRPr>
          </a:p>
        </p:txBody>
      </p:sp>
      <p:pic>
        <p:nvPicPr>
          <p:cNvPr id="49156" name="Picture 2" descr="无标题">
            <a:extLst>
              <a:ext uri="{FF2B5EF4-FFF2-40B4-BE49-F238E27FC236}">
                <a16:creationId xmlns:a16="http://schemas.microsoft.com/office/drawing/2014/main" xmlns="" id="{DE9A3DA6-5705-483E-A9D1-837D93BED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8" y="5979"/>
            <a:ext cx="219551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3">
            <a:extLst>
              <a:ext uri="{FF2B5EF4-FFF2-40B4-BE49-F238E27FC236}">
                <a16:creationId xmlns:a16="http://schemas.microsoft.com/office/drawing/2014/main" xmlns="" id="{F770F3D9-F83F-4BB2-ACF6-BB4082032349}"/>
              </a:ext>
            </a:extLst>
          </p:cNvPr>
          <p:cNvSpPr>
            <a:spLocks noChangeArrowheads="1"/>
          </p:cNvSpPr>
          <p:nvPr/>
        </p:nvSpPr>
        <p:spPr bwMode="auto">
          <a:xfrm>
            <a:off x="2340682" y="166854"/>
            <a:ext cx="5561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Bef>
                <a:spcPct val="50000"/>
              </a:spcBef>
            </a:pPr>
            <a:r>
              <a:rPr lang="en-US" altLang="zh-CN" sz="2400" b="1" dirty="0">
                <a:solidFill>
                  <a:srgbClr val="000000"/>
                </a:solidFill>
                <a:sym typeface="Verdana" panose="020B0604030504040204" pitchFamily="34" charset="0"/>
              </a:rPr>
              <a:t>Visual Object Classes Challenge</a:t>
            </a:r>
            <a:r>
              <a:rPr lang="en-US" altLang="zh-CN" sz="2400" dirty="0">
                <a:solidFill>
                  <a:srgbClr val="000000"/>
                </a:solidFill>
                <a:latin typeface="Arial" panose="020B0604020202020204" pitchFamily="34" charset="0"/>
                <a:sym typeface="Arial" panose="020B0604020202020204" pitchFamily="34" charset="0"/>
              </a:rPr>
              <a:t> </a:t>
            </a:r>
            <a:endParaRPr lang="zh-CN" altLang="en-US" dirty="0"/>
          </a:p>
        </p:txBody>
      </p:sp>
      <p:grpSp>
        <p:nvGrpSpPr>
          <p:cNvPr id="49159" name="Group 7">
            <a:extLst>
              <a:ext uri="{FF2B5EF4-FFF2-40B4-BE49-F238E27FC236}">
                <a16:creationId xmlns:a16="http://schemas.microsoft.com/office/drawing/2014/main" xmlns="" id="{9FDA592D-247D-41B4-A012-7E29BE6F8565}"/>
              </a:ext>
            </a:extLst>
          </p:cNvPr>
          <p:cNvGrpSpPr>
            <a:grpSpLocks noChangeAspect="1"/>
          </p:cNvGrpSpPr>
          <p:nvPr/>
        </p:nvGrpSpPr>
        <p:grpSpPr bwMode="auto">
          <a:xfrm>
            <a:off x="1484933" y="1268760"/>
            <a:ext cx="6103590" cy="4882487"/>
            <a:chOff x="0" y="0"/>
            <a:chExt cx="2262" cy="1810"/>
          </a:xfrm>
        </p:grpSpPr>
        <p:pic>
          <p:nvPicPr>
            <p:cNvPr id="49160" name="Picture 4" descr="phoning_01_thumb">
              <a:hlinkClick r:id="rId4"/>
              <a:extLst>
                <a:ext uri="{FF2B5EF4-FFF2-40B4-BE49-F238E27FC236}">
                  <a16:creationId xmlns:a16="http://schemas.microsoft.com/office/drawing/2014/main" xmlns="" id="{D999BCC6-AB1F-435E-81A4-050608101F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5" descr="playinginstrument_01_thumb">
              <a:hlinkClick r:id="rId6"/>
              <a:extLst>
                <a:ext uri="{FF2B5EF4-FFF2-40B4-BE49-F238E27FC236}">
                  <a16:creationId xmlns:a16="http://schemas.microsoft.com/office/drawing/2014/main" xmlns="" id="{A6A00A38-DA79-4BCA-B9E2-2206A4199E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 y="0"/>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6" descr="reading_01_thumb">
              <a:hlinkClick r:id="rId8"/>
              <a:extLst>
                <a:ext uri="{FF2B5EF4-FFF2-40B4-BE49-F238E27FC236}">
                  <a16:creationId xmlns:a16="http://schemas.microsoft.com/office/drawing/2014/main" xmlns="" id="{FA25C8BC-03E1-456A-A0B0-27F27EC8E2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2" y="0"/>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7" descr="ridingbike_08_thumb">
              <a:hlinkClick r:id="rId10"/>
              <a:extLst>
                <a:ext uri="{FF2B5EF4-FFF2-40B4-BE49-F238E27FC236}">
                  <a16:creationId xmlns:a16="http://schemas.microsoft.com/office/drawing/2014/main" xmlns="" id="{B3BA61C8-3D9F-4DCE-8638-D000907C31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635"/>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8" descr="ridinghorse_07_thumb">
              <a:hlinkClick r:id="rId12"/>
              <a:extLst>
                <a:ext uri="{FF2B5EF4-FFF2-40B4-BE49-F238E27FC236}">
                  <a16:creationId xmlns:a16="http://schemas.microsoft.com/office/drawing/2014/main" xmlns="" id="{D2C4A64C-91FD-4658-B3A6-723232D14F5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1" y="635"/>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9" descr="running_04_thumb">
              <a:hlinkClick r:id="rId14"/>
              <a:extLst>
                <a:ext uri="{FF2B5EF4-FFF2-40B4-BE49-F238E27FC236}">
                  <a16:creationId xmlns:a16="http://schemas.microsoft.com/office/drawing/2014/main" xmlns="" id="{20CFBA9D-1083-4AEE-A5A4-3B4DF160F74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42" y="635"/>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0" descr="takingphoto_08_thumb">
              <a:hlinkClick r:id="rId16"/>
              <a:extLst>
                <a:ext uri="{FF2B5EF4-FFF2-40B4-BE49-F238E27FC236}">
                  <a16:creationId xmlns:a16="http://schemas.microsoft.com/office/drawing/2014/main" xmlns="" id="{133D8068-B330-4A29-B27F-AE79C30BB75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1270"/>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Picture 11" descr="usingcomputer_06_thumb">
              <a:hlinkClick r:id="rId18"/>
              <a:extLst>
                <a:ext uri="{FF2B5EF4-FFF2-40B4-BE49-F238E27FC236}">
                  <a16:creationId xmlns:a16="http://schemas.microsoft.com/office/drawing/2014/main" xmlns="" id="{DABD9646-6F7F-4EEF-8442-62B5CFCF1CF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1" y="1270"/>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Picture 12" descr="walking_05_thumb">
              <a:hlinkClick r:id="rId20"/>
              <a:extLst>
                <a:ext uri="{FF2B5EF4-FFF2-40B4-BE49-F238E27FC236}">
                  <a16:creationId xmlns:a16="http://schemas.microsoft.com/office/drawing/2014/main" xmlns="" id="{2AA26156-496E-4463-ABE1-4EA0539F2C4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42" y="1270"/>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4185931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a:extLst>
              <a:ext uri="{FF2B5EF4-FFF2-40B4-BE49-F238E27FC236}">
                <a16:creationId xmlns:a16="http://schemas.microsoft.com/office/drawing/2014/main" xmlns="" id="{9DEAE30D-A86B-479A-9478-F08433F1A38A}"/>
              </a:ext>
            </a:extLst>
          </p:cNvPr>
          <p:cNvSpPr>
            <a:spLocks noChangeArrowheads="1"/>
          </p:cNvSpPr>
          <p:nvPr/>
        </p:nvSpPr>
        <p:spPr bwMode="auto">
          <a:xfrm>
            <a:off x="3395663" y="2414588"/>
            <a:ext cx="9144000"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000000"/>
              </a:solidFill>
              <a:sym typeface="Verdana" panose="020B0604030504040204" pitchFamily="34" charset="0"/>
            </a:endParaRPr>
          </a:p>
        </p:txBody>
      </p:sp>
      <p:sp>
        <p:nvSpPr>
          <p:cNvPr id="50180" name="Rectangle 4">
            <a:extLst>
              <a:ext uri="{FF2B5EF4-FFF2-40B4-BE49-F238E27FC236}">
                <a16:creationId xmlns:a16="http://schemas.microsoft.com/office/drawing/2014/main" xmlns="" id="{69A001DF-1E04-42DF-9673-15E5D2023EB1}"/>
              </a:ext>
            </a:extLst>
          </p:cNvPr>
          <p:cNvSpPr>
            <a:spLocks noChangeArrowheads="1"/>
          </p:cNvSpPr>
          <p:nvPr/>
        </p:nvSpPr>
        <p:spPr bwMode="auto">
          <a:xfrm>
            <a:off x="3395663" y="2414588"/>
            <a:ext cx="9144000"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000000"/>
              </a:solidFill>
              <a:sym typeface="Verdana" panose="020B0604030504040204" pitchFamily="34" charset="0"/>
            </a:endParaRPr>
          </a:p>
        </p:txBody>
      </p:sp>
      <p:pic>
        <p:nvPicPr>
          <p:cNvPr id="50181" name="Picture 2">
            <a:extLst>
              <a:ext uri="{FF2B5EF4-FFF2-40B4-BE49-F238E27FC236}">
                <a16:creationId xmlns:a16="http://schemas.microsoft.com/office/drawing/2014/main" xmlns="" id="{9C0B8A17-8918-4FD7-8C06-421ADC047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620" b="3392"/>
          <a:stretch>
            <a:fillRect/>
          </a:stretch>
        </p:blipFill>
        <p:spPr bwMode="auto">
          <a:xfrm>
            <a:off x="644525" y="1214438"/>
            <a:ext cx="7570788"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2" descr="无标题">
            <a:extLst>
              <a:ext uri="{FF2B5EF4-FFF2-40B4-BE49-F238E27FC236}">
                <a16:creationId xmlns:a16="http://schemas.microsoft.com/office/drawing/2014/main" xmlns="" id="{16736D2C-BCE9-487F-9CCF-501B7F690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8" y="11116"/>
            <a:ext cx="219551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 Box 3">
            <a:extLst>
              <a:ext uri="{FF2B5EF4-FFF2-40B4-BE49-F238E27FC236}">
                <a16:creationId xmlns:a16="http://schemas.microsoft.com/office/drawing/2014/main" xmlns="" id="{B1C3C6E1-676D-4707-A240-B203F8E612D6}"/>
              </a:ext>
            </a:extLst>
          </p:cNvPr>
          <p:cNvSpPr>
            <a:spLocks noChangeArrowheads="1"/>
          </p:cNvSpPr>
          <p:nvPr/>
        </p:nvSpPr>
        <p:spPr bwMode="auto">
          <a:xfrm>
            <a:off x="2123728" y="164458"/>
            <a:ext cx="6915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Bef>
                <a:spcPct val="50000"/>
              </a:spcBef>
            </a:pPr>
            <a:r>
              <a:rPr lang="en-US" altLang="zh-CN" sz="2400" b="1" dirty="0">
                <a:solidFill>
                  <a:srgbClr val="000000"/>
                </a:solidFill>
                <a:latin typeface="Arial" panose="020B0604020202020204" pitchFamily="34" charset="0"/>
                <a:sym typeface="Arial" panose="020B0604020202020204" pitchFamily="34" charset="0"/>
              </a:rPr>
              <a:t>Visual Object Classes Challenge 2010 </a:t>
            </a:r>
            <a:endParaRPr lang="zh-CN" altLang="en-US" sz="2400" b="1" dirty="0">
              <a:solidFill>
                <a:srgbClr val="000000"/>
              </a:solidFill>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777006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3" name="Group 2">
            <a:extLst>
              <a:ext uri="{FF2B5EF4-FFF2-40B4-BE49-F238E27FC236}">
                <a16:creationId xmlns:a16="http://schemas.microsoft.com/office/drawing/2014/main" xmlns="" id="{73612E39-9E71-484B-A508-7BC3352C2BCD}"/>
              </a:ext>
            </a:extLst>
          </p:cNvPr>
          <p:cNvGrpSpPr>
            <a:grpSpLocks/>
          </p:cNvGrpSpPr>
          <p:nvPr/>
        </p:nvGrpSpPr>
        <p:grpSpPr bwMode="auto">
          <a:xfrm>
            <a:off x="457200" y="1214438"/>
            <a:ext cx="7993063" cy="4516437"/>
            <a:chOff x="0" y="0"/>
            <a:chExt cx="5035" cy="2461"/>
          </a:xfrm>
        </p:grpSpPr>
        <p:pic>
          <p:nvPicPr>
            <p:cNvPr id="51206" name="Picture 7" descr="未标题-11">
              <a:extLst>
                <a:ext uri="{FF2B5EF4-FFF2-40B4-BE49-F238E27FC236}">
                  <a16:creationId xmlns:a16="http://schemas.microsoft.com/office/drawing/2014/main" xmlns="" id="{32BF65B6-C0E7-46C6-8202-55A7E0526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68" cy="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Rectangle 8">
              <a:extLst>
                <a:ext uri="{FF2B5EF4-FFF2-40B4-BE49-F238E27FC236}">
                  <a16:creationId xmlns:a16="http://schemas.microsoft.com/office/drawing/2014/main" xmlns="" id="{7B5B08B1-8544-4166-8A16-DC8B974B6096}"/>
                </a:ext>
              </a:extLst>
            </p:cNvPr>
            <p:cNvSpPr>
              <a:spLocks noChangeArrowheads="1"/>
            </p:cNvSpPr>
            <p:nvPr/>
          </p:nvSpPr>
          <p:spPr bwMode="auto">
            <a:xfrm>
              <a:off x="1542" y="1872"/>
              <a:ext cx="3493" cy="589"/>
            </a:xfrm>
            <a:prstGeom prst="rect">
              <a:avLst/>
            </a:prstGeom>
            <a:solidFill>
              <a:srgbClr val="FF0000">
                <a:alpha val="38039"/>
              </a:srgbClr>
            </a:solidFill>
            <a:ln w="63500">
              <a:solidFill>
                <a:srgbClr val="FF0000"/>
              </a:solidFill>
              <a:miter lim="800000"/>
              <a:headEnd/>
              <a:tailEnd/>
            </a:ln>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000000"/>
                </a:solidFill>
                <a:sym typeface="Verdana" panose="020B0604030504040204" pitchFamily="34" charset="0"/>
              </a:endParaRPr>
            </a:p>
          </p:txBody>
        </p:sp>
      </p:grpSp>
      <p:pic>
        <p:nvPicPr>
          <p:cNvPr id="51204" name="Picture 2" descr="无标题">
            <a:extLst>
              <a:ext uri="{FF2B5EF4-FFF2-40B4-BE49-F238E27FC236}">
                <a16:creationId xmlns:a16="http://schemas.microsoft.com/office/drawing/2014/main" xmlns="" id="{ED9DC07F-2165-4C80-AAA9-B88EECDE0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3" y="0"/>
            <a:ext cx="219551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3">
            <a:extLst>
              <a:ext uri="{FF2B5EF4-FFF2-40B4-BE49-F238E27FC236}">
                <a16:creationId xmlns:a16="http://schemas.microsoft.com/office/drawing/2014/main" xmlns="" id="{E7CB550C-14B1-4FA4-A319-150D1A43CA5A}"/>
              </a:ext>
            </a:extLst>
          </p:cNvPr>
          <p:cNvSpPr>
            <a:spLocks noChangeArrowheads="1"/>
          </p:cNvSpPr>
          <p:nvPr/>
        </p:nvSpPr>
        <p:spPr bwMode="auto">
          <a:xfrm>
            <a:off x="2329656" y="153342"/>
            <a:ext cx="6696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spcBef>
                <a:spcPct val="50000"/>
              </a:spcBef>
            </a:pPr>
            <a:r>
              <a:rPr lang="en-US" altLang="zh-CN" sz="2400" b="1" dirty="0">
                <a:solidFill>
                  <a:srgbClr val="000000"/>
                </a:solidFill>
                <a:latin typeface="Arial" panose="020B0604020202020204" pitchFamily="34" charset="0"/>
                <a:sym typeface="Arial" panose="020B0604020202020204" pitchFamily="34" charset="0"/>
              </a:rPr>
              <a:t>Visual Object Classes Challenge 2011 </a:t>
            </a:r>
          </a:p>
        </p:txBody>
      </p:sp>
    </p:spTree>
    <p:extLst>
      <p:ext uri="{BB962C8B-B14F-4D97-AF65-F5344CB8AC3E}">
        <p14:creationId xmlns:p14="http://schemas.microsoft.com/office/powerpoint/2010/main" val="296640403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xmlns="" id="{DF710EE4-D22E-4211-8128-624BB71F3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196752"/>
            <a:ext cx="5462588" cy="501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xmlns="" id="{7B479F3D-1AC0-4251-8C18-4F949A704E32}"/>
              </a:ext>
            </a:extLst>
          </p:cNvPr>
          <p:cNvSpPr txBox="1"/>
          <p:nvPr/>
        </p:nvSpPr>
        <p:spPr>
          <a:xfrm>
            <a:off x="179512" y="134250"/>
            <a:ext cx="8352927" cy="461665"/>
          </a:xfrm>
          <a:prstGeom prst="rect">
            <a:avLst/>
          </a:prstGeom>
          <a:noFill/>
          <a:ln>
            <a:noFill/>
          </a:ln>
        </p:spPr>
        <p:txBody>
          <a:bodyPr wrap="square">
            <a:spAutoFit/>
          </a:bodyPr>
          <a:lstStyle>
            <a:defPPr>
              <a:defRPr lang="zh-CN"/>
            </a:defPPr>
            <a:lvl1pPr>
              <a:spcBef>
                <a:spcPct val="20000"/>
              </a:spcBef>
              <a:buClr>
                <a:schemeClr val="accent2"/>
              </a:buClr>
              <a:defRPr sz="2400" b="1">
                <a:solidFill>
                  <a:srgbClr val="002060"/>
                </a:solidFill>
                <a:latin typeface="Times New Roman" charset="0"/>
                <a:ea typeface="黑体" charset="0"/>
                <a:cs typeface="黑体"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zh-CN" dirty="0"/>
              <a:t>三维脑影像特征加权梯度方向直方图</a:t>
            </a:r>
            <a:r>
              <a:rPr lang="en-US" altLang="zh-CN" dirty="0"/>
              <a:t>(3D-WHGO)</a:t>
            </a:r>
            <a:r>
              <a:rPr lang="zh-CN" altLang="zh-CN" dirty="0"/>
              <a:t>描述方法</a:t>
            </a:r>
            <a:endParaRPr lang="zh-CN" altLang="en-US" dirty="0"/>
          </a:p>
        </p:txBody>
      </p:sp>
    </p:spTree>
    <p:extLst>
      <p:ext uri="{BB962C8B-B14F-4D97-AF65-F5344CB8AC3E}">
        <p14:creationId xmlns:p14="http://schemas.microsoft.com/office/powerpoint/2010/main" val="443751843"/>
      </p:ext>
    </p:extLst>
  </p:cSld>
  <p:clrMapOvr>
    <a:masterClrMapping/>
  </p:clrMapOvr>
  <p:transition advTm="19658"/>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xmlns="" id="{81ECEE88-0614-4F20-A44F-8401A0FFEA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675" y="1122363"/>
            <a:ext cx="6580188" cy="482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3" name="TextBox 3">
            <a:extLst>
              <a:ext uri="{FF2B5EF4-FFF2-40B4-BE49-F238E27FC236}">
                <a16:creationId xmlns:a16="http://schemas.microsoft.com/office/drawing/2014/main" xmlns="" id="{859CB6CA-70D6-4968-807B-D0BA16FA3087}"/>
              </a:ext>
            </a:extLst>
          </p:cNvPr>
          <p:cNvSpPr txBox="1">
            <a:spLocks noChangeArrowheads="1"/>
          </p:cNvSpPr>
          <p:nvPr/>
        </p:nvSpPr>
        <p:spPr bwMode="auto">
          <a:xfrm>
            <a:off x="5652120" y="6093296"/>
            <a:ext cx="3295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r" eaLnBrk="0" hangingPunct="0">
              <a:spcBef>
                <a:spcPct val="20000"/>
              </a:spcBef>
              <a:buClr>
                <a:schemeClr val="accent2"/>
              </a:buClr>
              <a:buFont typeface="Wingdings" panose="05000000000000000000" pitchFamily="2" charset="2"/>
              <a:buNone/>
              <a:defRPr sz="1800">
                <a:solidFill>
                  <a:schemeClr val="tx1"/>
                </a:solidFill>
                <a:latin typeface="Calibri" panose="020F0502020204030204" pitchFamily="34" charset="0"/>
                <a:ea typeface="黑体" panose="02010609060101010101" pitchFamily="2" charset="-122"/>
                <a:cs typeface="Calibri" panose="020F0502020204030204" pitchFamily="34" charset="0"/>
              </a:defRPr>
            </a:lvl1pPr>
            <a:lvl2pPr eaLnBrk="0" hangingPunct="0">
              <a:defRPr sz="3800">
                <a:ea typeface="微软雅黑" pitchFamily="34" charset="-122"/>
              </a:defRPr>
            </a:lvl2pPr>
            <a:lvl3pPr eaLnBrk="0" hangingPunct="0">
              <a:defRPr sz="3800">
                <a:ea typeface="微软雅黑" pitchFamily="34" charset="-122"/>
              </a:defRPr>
            </a:lvl3pPr>
            <a:lvl4pPr eaLnBrk="0" hangingPunct="0">
              <a:defRPr sz="3800">
                <a:ea typeface="微软雅黑" pitchFamily="34" charset="-122"/>
              </a:defRPr>
            </a:lvl4pPr>
            <a:lvl5pPr eaLnBrk="0" hangingPunct="0">
              <a:defRPr sz="3800">
                <a:ea typeface="微软雅黑" pitchFamily="34" charset="-122"/>
              </a:defRPr>
            </a:lvl5pPr>
            <a:lvl6pPr marL="457200" eaLnBrk="0" fontAlgn="base" hangingPunct="0">
              <a:spcBef>
                <a:spcPct val="0"/>
              </a:spcBef>
              <a:spcAft>
                <a:spcPct val="0"/>
              </a:spcAft>
              <a:defRPr sz="3800">
                <a:latin typeface="Verdana" pitchFamily="34" charset="0"/>
              </a:defRPr>
            </a:lvl6pPr>
            <a:lvl7pPr marL="914400" eaLnBrk="0" fontAlgn="base" hangingPunct="0">
              <a:spcBef>
                <a:spcPct val="0"/>
              </a:spcBef>
              <a:spcAft>
                <a:spcPct val="0"/>
              </a:spcAft>
              <a:defRPr sz="3800">
                <a:latin typeface="Verdana" pitchFamily="34" charset="0"/>
              </a:defRPr>
            </a:lvl7pPr>
            <a:lvl8pPr marL="1371600" eaLnBrk="0" fontAlgn="base" hangingPunct="0">
              <a:spcBef>
                <a:spcPct val="0"/>
              </a:spcBef>
              <a:spcAft>
                <a:spcPct val="0"/>
              </a:spcAft>
              <a:defRPr sz="3800">
                <a:latin typeface="Verdana" pitchFamily="34" charset="0"/>
              </a:defRPr>
            </a:lvl8pPr>
            <a:lvl9pPr marL="1828800" eaLnBrk="0" fontAlgn="base" hangingPunct="0">
              <a:spcBef>
                <a:spcPct val="0"/>
              </a:spcBef>
              <a:spcAft>
                <a:spcPct val="0"/>
              </a:spcAft>
              <a:defRPr sz="3800">
                <a:latin typeface="Verdana" pitchFamily="34" charset="0"/>
              </a:defRPr>
            </a:lvl9pPr>
          </a:lstStyle>
          <a:p>
            <a:r>
              <a:rPr lang="en-US" altLang="zh-CN" dirty="0"/>
              <a:t>Yuan et al., IEEE-ACM TCBB, 2018</a:t>
            </a:r>
            <a:endParaRPr lang="zh-CN" altLang="en-US" dirty="0"/>
          </a:p>
        </p:txBody>
      </p:sp>
    </p:spTree>
    <p:extLst>
      <p:ext uri="{BB962C8B-B14F-4D97-AF65-F5344CB8AC3E}">
        <p14:creationId xmlns:p14="http://schemas.microsoft.com/office/powerpoint/2010/main" val="166479473"/>
      </p:ext>
    </p:extLst>
  </p:cSld>
  <p:clrMapOvr>
    <a:masterClrMapping/>
  </p:clrMapOvr>
  <p:transition advTm="19658"/>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灯片编号占位符 3">
            <a:extLst>
              <a:ext uri="{FF2B5EF4-FFF2-40B4-BE49-F238E27FC236}">
                <a16:creationId xmlns:a16="http://schemas.microsoft.com/office/drawing/2014/main" xmlns="" id="{5E870329-4E9C-4286-B4EE-3A3BC3339997}"/>
              </a:ext>
            </a:extLst>
          </p:cNvPr>
          <p:cNvSpPr>
            <a:spLocks noGrp="1"/>
          </p:cNvSpPr>
          <p:nvPr>
            <p:ph type="sldNum" sz="quarter" idx="4294967295"/>
          </p:nvPr>
        </p:nvSpPr>
        <p:spPr bwMode="auto">
          <a:xfrm>
            <a:off x="7010400" y="648970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04131317-BBB5-4933-A63B-7B3195B3C8CE}" type="slidenum">
              <a:rPr lang="zh-CN" altLang="en-US">
                <a:solidFill>
                  <a:srgbClr val="898989"/>
                </a:solidFill>
              </a:rPr>
              <a:pPr/>
              <a:t>27</a:t>
            </a:fld>
            <a:endParaRPr lang="zh-CN" altLang="en-US">
              <a:solidFill>
                <a:srgbClr val="898989"/>
              </a:solidFill>
            </a:endParaRPr>
          </a:p>
        </p:txBody>
      </p:sp>
      <p:pic>
        <p:nvPicPr>
          <p:cNvPr id="61443" name="图片 3">
            <a:extLst>
              <a:ext uri="{FF2B5EF4-FFF2-40B4-BE49-F238E27FC236}">
                <a16:creationId xmlns:a16="http://schemas.microsoft.com/office/drawing/2014/main" xmlns="" id="{2DFA7A5F-0033-452F-A47D-2ACB6E1C164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1113" y="4394622"/>
            <a:ext cx="354488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图片 1">
            <a:extLst>
              <a:ext uri="{FF2B5EF4-FFF2-40B4-BE49-F238E27FC236}">
                <a16:creationId xmlns:a16="http://schemas.microsoft.com/office/drawing/2014/main" xmlns="" id="{B3820DCA-6BB4-46AD-BBA6-A83452ED354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1113" y="1975272"/>
            <a:ext cx="3544887"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图片 7">
            <a:extLst>
              <a:ext uri="{FF2B5EF4-FFF2-40B4-BE49-F238E27FC236}">
                <a16:creationId xmlns:a16="http://schemas.microsoft.com/office/drawing/2014/main" xmlns="" id="{0985B9D2-6EEC-40DF-87FD-D1CB48792CE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125" y="2053059"/>
            <a:ext cx="4041775"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 Box 8">
            <a:extLst>
              <a:ext uri="{FF2B5EF4-FFF2-40B4-BE49-F238E27FC236}">
                <a16:creationId xmlns:a16="http://schemas.microsoft.com/office/drawing/2014/main" xmlns="" id="{EB12966E-2DBF-4F95-B6B5-7D2AE4FAD356}"/>
              </a:ext>
            </a:extLst>
          </p:cNvPr>
          <p:cNvSpPr txBox="1">
            <a:spLocks noChangeArrowheads="1"/>
          </p:cNvSpPr>
          <p:nvPr/>
        </p:nvSpPr>
        <p:spPr bwMode="auto">
          <a:xfrm>
            <a:off x="251520" y="260648"/>
            <a:ext cx="8069263"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2"/>
              </a:buClr>
              <a:defRPr sz="2400" b="1">
                <a:solidFill>
                  <a:srgbClr val="002060"/>
                </a:solidFill>
                <a:latin typeface="Times New Roman" charset="0"/>
                <a:ea typeface="黑体" charset="0"/>
                <a:cs typeface="+mj-cs"/>
              </a:defRPr>
            </a:lvl1pPr>
            <a:lvl2pPr eaLnBrk="0" hangingPunct="0">
              <a:defRPr sz="3800">
                <a:ea typeface="微软雅黑" pitchFamily="34" charset="-122"/>
              </a:defRPr>
            </a:lvl2pPr>
            <a:lvl3pPr eaLnBrk="0" hangingPunct="0">
              <a:defRPr sz="3800">
                <a:ea typeface="微软雅黑" pitchFamily="34" charset="-122"/>
              </a:defRPr>
            </a:lvl3pPr>
            <a:lvl4pPr eaLnBrk="0" hangingPunct="0">
              <a:defRPr sz="3800">
                <a:ea typeface="微软雅黑" pitchFamily="34" charset="-122"/>
              </a:defRPr>
            </a:lvl4pPr>
            <a:lvl5pPr eaLnBrk="0" hangingPunct="0">
              <a:defRPr sz="3800">
                <a:ea typeface="微软雅黑" pitchFamily="34" charset="-122"/>
              </a:defRPr>
            </a:lvl5pPr>
            <a:lvl6pPr marL="457200" eaLnBrk="0" fontAlgn="base" hangingPunct="0">
              <a:spcBef>
                <a:spcPct val="0"/>
              </a:spcBef>
              <a:spcAft>
                <a:spcPct val="0"/>
              </a:spcAft>
              <a:defRPr sz="3800">
                <a:latin typeface="Verdana" pitchFamily="34" charset="0"/>
              </a:defRPr>
            </a:lvl6pPr>
            <a:lvl7pPr marL="914400" eaLnBrk="0" fontAlgn="base" hangingPunct="0">
              <a:spcBef>
                <a:spcPct val="0"/>
              </a:spcBef>
              <a:spcAft>
                <a:spcPct val="0"/>
              </a:spcAft>
              <a:defRPr sz="3800">
                <a:latin typeface="Verdana" pitchFamily="34" charset="0"/>
              </a:defRPr>
            </a:lvl7pPr>
            <a:lvl8pPr marL="1371600" eaLnBrk="0" fontAlgn="base" hangingPunct="0">
              <a:spcBef>
                <a:spcPct val="0"/>
              </a:spcBef>
              <a:spcAft>
                <a:spcPct val="0"/>
              </a:spcAft>
              <a:defRPr sz="3800">
                <a:latin typeface="Verdana" pitchFamily="34" charset="0"/>
              </a:defRPr>
            </a:lvl8pPr>
            <a:lvl9pPr marL="1828800" eaLnBrk="0" fontAlgn="base" hangingPunct="0">
              <a:spcBef>
                <a:spcPct val="0"/>
              </a:spcBef>
              <a:spcAft>
                <a:spcPct val="0"/>
              </a:spcAft>
              <a:defRPr sz="3800">
                <a:latin typeface="Verdana" pitchFamily="34" charset="0"/>
              </a:defRPr>
            </a:lvl9pPr>
          </a:lstStyle>
          <a:p>
            <a:r>
              <a:rPr lang="zh-CN" altLang="en-US" dirty="0"/>
              <a:t>基于三维深度叠加网络的性别二态性研究</a:t>
            </a:r>
          </a:p>
        </p:txBody>
      </p:sp>
      <p:sp>
        <p:nvSpPr>
          <p:cNvPr id="61448" name="矩形 15">
            <a:extLst>
              <a:ext uri="{FF2B5EF4-FFF2-40B4-BE49-F238E27FC236}">
                <a16:creationId xmlns:a16="http://schemas.microsoft.com/office/drawing/2014/main" xmlns="" id="{A5E31A6D-9AA0-4A99-A6D6-1B11B68757D7}"/>
              </a:ext>
            </a:extLst>
          </p:cNvPr>
          <p:cNvSpPr>
            <a:spLocks noChangeArrowheads="1"/>
          </p:cNvSpPr>
          <p:nvPr/>
        </p:nvSpPr>
        <p:spPr bwMode="auto">
          <a:xfrm>
            <a:off x="4616450" y="6165850"/>
            <a:ext cx="45275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0" hangingPunct="0">
              <a:spcBef>
                <a:spcPct val="20000"/>
              </a:spcBef>
              <a:buClr>
                <a:schemeClr val="accent2"/>
              </a:buClr>
            </a:pPr>
            <a:r>
              <a:rPr lang="fr-FR" altLang="zh-CN" sz="1800" dirty="0">
                <a:ea typeface="黑体" panose="02010609060101010101" pitchFamily="2" charset="-122"/>
                <a:cs typeface="Calibri" panose="020F0502020204030204" pitchFamily="34" charset="0"/>
              </a:rPr>
              <a:t>Yuan et al. IEEE Access, 2018; Wang et al. NeuroImage 2012</a:t>
            </a:r>
          </a:p>
          <a:p>
            <a:pPr algn="r" eaLnBrk="0" hangingPunct="0">
              <a:spcBef>
                <a:spcPct val="20000"/>
              </a:spcBef>
              <a:buClr>
                <a:schemeClr val="accent2"/>
              </a:buClr>
            </a:pPr>
            <a:endParaRPr lang="fr-FR" altLang="zh-CN" sz="1800" dirty="0">
              <a:ea typeface="黑体" panose="02010609060101010101" pitchFamily="2" charset="-122"/>
              <a:cs typeface="Calibri" panose="020F0502020204030204" pitchFamily="34" charset="0"/>
            </a:endParaRPr>
          </a:p>
        </p:txBody>
      </p:sp>
    </p:spTree>
    <p:extLst>
      <p:ext uri="{BB962C8B-B14F-4D97-AF65-F5344CB8AC3E}">
        <p14:creationId xmlns:p14="http://schemas.microsoft.com/office/powerpoint/2010/main" val="286927936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3"/>
          <p:cNvSpPr>
            <a:spLocks noChangeArrowheads="1"/>
          </p:cNvSpPr>
          <p:nvPr/>
        </p:nvSpPr>
        <p:spPr bwMode="auto">
          <a:xfrm>
            <a:off x="971550" y="2133600"/>
            <a:ext cx="6840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zh-CN">
              <a:solidFill>
                <a:srgbClr val="000000"/>
              </a:solidFill>
              <a:latin typeface="Tahoma" charset="0"/>
              <a:sym typeface="Tahoma" charset="0"/>
            </a:endParaRPr>
          </a:p>
        </p:txBody>
      </p:sp>
      <p:sp>
        <p:nvSpPr>
          <p:cNvPr id="49155" name="Rectangle 4"/>
          <p:cNvSpPr>
            <a:spLocks noChangeArrowheads="1"/>
          </p:cNvSpPr>
          <p:nvPr/>
        </p:nvSpPr>
        <p:spPr bwMode="auto">
          <a:xfrm>
            <a:off x="467544" y="1124744"/>
            <a:ext cx="7793037"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just"/>
            <a:r>
              <a:rPr lang="zh-CN" altLang="en-US" sz="2000" b="1" dirty="0">
                <a:solidFill>
                  <a:srgbClr val="000000"/>
                </a:solidFill>
              </a:rPr>
              <a:t>     当前，利用不同年龄被试的</a:t>
            </a:r>
            <a:r>
              <a:rPr lang="en-US" altLang="zh-CN" sz="2000" b="1" dirty="0">
                <a:solidFill>
                  <a:srgbClr val="000000"/>
                </a:solidFill>
              </a:rPr>
              <a:t>FMRI</a:t>
            </a:r>
            <a:r>
              <a:rPr lang="zh-CN" altLang="en-US" sz="2000" b="1" dirty="0">
                <a:solidFill>
                  <a:srgbClr val="000000"/>
                </a:solidFill>
              </a:rPr>
              <a:t>数据分析大脑结构和功能随年龄的变化取得很大进展，但是根据大脑</a:t>
            </a:r>
            <a:r>
              <a:rPr lang="en-US" altLang="zh-CN" sz="2000" b="1" dirty="0">
                <a:solidFill>
                  <a:srgbClr val="000000"/>
                </a:solidFill>
              </a:rPr>
              <a:t>FMRI</a:t>
            </a:r>
            <a:r>
              <a:rPr lang="zh-CN" altLang="en-US" sz="2000" b="1" dirty="0">
                <a:solidFill>
                  <a:srgbClr val="000000"/>
                </a:solidFill>
              </a:rPr>
              <a:t>数据的变化对被试进行年龄分类和预测仍面临众多挑战。</a:t>
            </a:r>
            <a:endParaRPr lang="zh-CN" altLang="en-US" sz="2000" dirty="0"/>
          </a:p>
        </p:txBody>
      </p:sp>
      <p:pic>
        <p:nvPicPr>
          <p:cNvPr id="4915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2492896"/>
            <a:ext cx="4392488" cy="337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angle 6"/>
          <p:cNvSpPr>
            <a:spLocks noChangeArrowheads="1"/>
          </p:cNvSpPr>
          <p:nvPr/>
        </p:nvSpPr>
        <p:spPr bwMode="auto">
          <a:xfrm>
            <a:off x="468313" y="3068638"/>
            <a:ext cx="31670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zh-CN" altLang="en-US" sz="2400" b="1" dirty="0">
                <a:solidFill>
                  <a:srgbClr val="000000"/>
                </a:solidFill>
              </a:rPr>
              <a:t>     </a:t>
            </a:r>
            <a:br>
              <a:rPr lang="zh-CN" altLang="en-US" sz="2400" b="1" dirty="0">
                <a:solidFill>
                  <a:srgbClr val="000000"/>
                </a:solidFill>
              </a:rPr>
            </a:br>
            <a:r>
              <a:rPr lang="zh-CN" altLang="en-US" sz="1600" b="1" dirty="0">
                <a:solidFill>
                  <a:srgbClr val="000000"/>
                </a:solidFill>
              </a:rPr>
              <a:t>右图为</a:t>
            </a:r>
            <a:r>
              <a:rPr lang="en-US" altLang="zh-CN" sz="1600" b="1" dirty="0">
                <a:solidFill>
                  <a:srgbClr val="000000"/>
                </a:solidFill>
              </a:rPr>
              <a:t>SCIENCE</a:t>
            </a:r>
            <a:r>
              <a:rPr lang="zh-CN" altLang="en-US" sz="1600" b="1" dirty="0">
                <a:solidFill>
                  <a:srgbClr val="000000"/>
                </a:solidFill>
              </a:rPr>
              <a:t>上一篇文献根据</a:t>
            </a:r>
            <a:r>
              <a:rPr lang="en-US" altLang="zh-CN" sz="1600" b="1" dirty="0">
                <a:solidFill>
                  <a:srgbClr val="000000"/>
                </a:solidFill>
              </a:rPr>
              <a:t>fMRI</a:t>
            </a:r>
            <a:r>
              <a:rPr lang="zh-CN" altLang="en-US" sz="1600" b="1" dirty="0">
                <a:solidFill>
                  <a:srgbClr val="000000"/>
                </a:solidFill>
              </a:rPr>
              <a:t>数据分析大脑发育趋势。</a:t>
            </a:r>
            <a:br>
              <a:rPr lang="zh-CN" altLang="en-US" sz="1600" b="1" dirty="0">
                <a:solidFill>
                  <a:srgbClr val="000000"/>
                </a:solidFill>
              </a:rPr>
            </a:br>
            <a:r>
              <a:rPr lang="zh-CN" altLang="en-US" sz="1600" b="1" dirty="0">
                <a:solidFill>
                  <a:srgbClr val="000000"/>
                </a:solidFill>
              </a:rPr>
              <a:t/>
            </a:r>
            <a:br>
              <a:rPr lang="zh-CN" altLang="en-US" sz="1600" b="1" dirty="0">
                <a:solidFill>
                  <a:srgbClr val="000000"/>
                </a:solidFill>
              </a:rPr>
            </a:br>
            <a:r>
              <a:rPr lang="zh-CN" altLang="en-US" sz="2000" b="1" dirty="0">
                <a:solidFill>
                  <a:srgbClr val="000000"/>
                </a:solidFill>
              </a:rPr>
              <a:t>该文献利用五分钟扫描</a:t>
            </a:r>
            <a:r>
              <a:rPr lang="zh-CN" altLang="en-US" sz="1600" b="1" dirty="0">
                <a:solidFill>
                  <a:srgbClr val="000000"/>
                </a:solidFill>
              </a:rPr>
              <a:t>的</a:t>
            </a:r>
            <a:r>
              <a:rPr lang="en-US" altLang="zh-CN" sz="1600" b="1" dirty="0">
                <a:solidFill>
                  <a:srgbClr val="000000"/>
                </a:solidFill>
              </a:rPr>
              <a:t>fMRI</a:t>
            </a:r>
            <a:r>
              <a:rPr lang="zh-CN" altLang="en-US" sz="1600" b="1" dirty="0">
                <a:solidFill>
                  <a:srgbClr val="000000"/>
                </a:solidFill>
              </a:rPr>
              <a:t>数据预测</a:t>
            </a:r>
            <a:r>
              <a:rPr lang="en-US" altLang="zh-CN" sz="1600" b="1" dirty="0">
                <a:solidFill>
                  <a:srgbClr val="000000"/>
                </a:solidFill>
              </a:rPr>
              <a:t>7-31</a:t>
            </a:r>
            <a:r>
              <a:rPr lang="zh-CN" altLang="en-US" sz="1600" b="1" dirty="0">
                <a:solidFill>
                  <a:srgbClr val="000000"/>
                </a:solidFill>
              </a:rPr>
              <a:t>岁的被试的大脑发育程度。</a:t>
            </a:r>
          </a:p>
        </p:txBody>
      </p:sp>
      <p:sp>
        <p:nvSpPr>
          <p:cNvPr id="49158" name="Text Box 7"/>
          <p:cNvSpPr>
            <a:spLocks noChangeArrowheads="1"/>
          </p:cNvSpPr>
          <p:nvPr/>
        </p:nvSpPr>
        <p:spPr bwMode="auto">
          <a:xfrm>
            <a:off x="5543089" y="6093296"/>
            <a:ext cx="34022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0" hangingPunct="0">
              <a:spcBef>
                <a:spcPct val="20000"/>
              </a:spcBef>
              <a:buClr>
                <a:schemeClr val="accent2"/>
              </a:buClr>
            </a:pPr>
            <a:r>
              <a:rPr lang="en-US" altLang="zh-CN" sz="1800" dirty="0" err="1">
                <a:solidFill>
                  <a:schemeClr val="tx1"/>
                </a:solidFill>
                <a:latin typeface="Calibri" panose="020F0502020204030204" pitchFamily="34" charset="0"/>
                <a:ea typeface="黑体" panose="02010609060101010101" pitchFamily="2" charset="-122"/>
                <a:cs typeface="Calibri" panose="020F0502020204030204" pitchFamily="34" charset="0"/>
                <a:sym typeface="Tahoma" charset="0"/>
              </a:rPr>
              <a:t>Dosenbach</a:t>
            </a:r>
            <a:r>
              <a:rPr lang="en-US" altLang="zh-CN" sz="1800" dirty="0">
                <a:solidFill>
                  <a:schemeClr val="tx1"/>
                </a:solidFill>
                <a:latin typeface="Calibri" panose="020F0502020204030204" pitchFamily="34" charset="0"/>
                <a:ea typeface="黑体" panose="02010609060101010101" pitchFamily="2" charset="-122"/>
                <a:cs typeface="Calibri" panose="020F0502020204030204" pitchFamily="34" charset="0"/>
                <a:sym typeface="Tahoma" charset="0"/>
              </a:rPr>
              <a:t> N. et al., Science, 2010</a:t>
            </a:r>
            <a:endParaRPr lang="zh-CN" altLang="en-US" sz="1800" dirty="0">
              <a:solidFill>
                <a:schemeClr val="tx1"/>
              </a:solidFill>
              <a:latin typeface="Calibri" panose="020F0502020204030204" pitchFamily="34" charset="0"/>
              <a:ea typeface="黑体" panose="02010609060101010101" pitchFamily="2" charset="-122"/>
              <a:cs typeface="Calibri" panose="020F0502020204030204" pitchFamily="34" charset="0"/>
            </a:endParaRPr>
          </a:p>
        </p:txBody>
      </p:sp>
      <p:sp>
        <p:nvSpPr>
          <p:cNvPr id="8" name="Rectangle 2"/>
          <p:cNvSpPr>
            <a:spLocks noGrp="1" noChangeArrowheads="1"/>
          </p:cNvSpPr>
          <p:nvPr>
            <p:ph type="title" idx="4294967295"/>
          </p:nvPr>
        </p:nvSpPr>
        <p:spPr>
          <a:xfrm>
            <a:off x="59668" y="158651"/>
            <a:ext cx="8229600" cy="461665"/>
          </a:xfrm>
          <a:prstGeom prst="rect">
            <a:avLst/>
          </a:prstGeom>
          <a:noFill/>
          <a:ln>
            <a:noFill/>
          </a:ln>
          <a:extLst/>
        </p:spPr>
        <p:txBody>
          <a:bodyPr wrap="square">
            <a:spAutoFit/>
          </a:bodyPr>
          <a:lstStyle/>
          <a:p>
            <a:pPr>
              <a:spcBef>
                <a:spcPct val="20000"/>
              </a:spcBef>
              <a:buClr>
                <a:schemeClr val="accent2"/>
              </a:buClr>
            </a:pPr>
            <a:r>
              <a:rPr lang="zh-CN" altLang="en-US" sz="2400" b="1" kern="1200" dirty="0">
                <a:solidFill>
                  <a:srgbClr val="002060"/>
                </a:solidFill>
                <a:latin typeface="Times New Roman" charset="0"/>
                <a:ea typeface="黑体" charset="0"/>
              </a:rPr>
              <a:t>基于脑功能</a:t>
            </a:r>
            <a:r>
              <a:rPr lang="en-US" altLang="zh-CN" sz="2400" b="1" kern="1200" dirty="0">
                <a:solidFill>
                  <a:srgbClr val="002060"/>
                </a:solidFill>
                <a:latin typeface="Times New Roman" charset="0"/>
                <a:ea typeface="黑体" charset="0"/>
              </a:rPr>
              <a:t>/</a:t>
            </a:r>
            <a:r>
              <a:rPr lang="zh-CN" altLang="en-US" sz="2400" b="1" kern="1200" dirty="0">
                <a:solidFill>
                  <a:srgbClr val="002060"/>
                </a:solidFill>
                <a:latin typeface="Times New Roman" charset="0"/>
                <a:ea typeface="黑体" charset="0"/>
              </a:rPr>
              <a:t>结构网络的年龄预测</a:t>
            </a:r>
          </a:p>
        </p:txBody>
      </p:sp>
    </p:spTree>
    <p:extLst>
      <p:ext uri="{BB962C8B-B14F-4D97-AF65-F5344CB8AC3E}">
        <p14:creationId xmlns:p14="http://schemas.microsoft.com/office/powerpoint/2010/main" val="2081389212"/>
      </p:ext>
    </p:extLst>
  </p:cSld>
  <p:clrMapOvr>
    <a:masterClrMapping/>
  </p:clrMapOvr>
  <p:transition advTm="19658"/>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179512" y="166379"/>
            <a:ext cx="8229600" cy="461665"/>
          </a:xfrm>
          <a:prstGeom prst="rect">
            <a:avLst/>
          </a:prstGeom>
          <a:noFill/>
          <a:ln>
            <a:noFill/>
          </a:ln>
          <a:extLst/>
        </p:spPr>
        <p:txBody>
          <a:bodyPr wrap="square">
            <a:spAutoFit/>
          </a:bodyPr>
          <a:lstStyle/>
          <a:p>
            <a:pPr>
              <a:spcBef>
                <a:spcPct val="20000"/>
              </a:spcBef>
              <a:buClr>
                <a:schemeClr val="accent2"/>
              </a:buClr>
            </a:pPr>
            <a:r>
              <a:rPr lang="zh-CN" altLang="en-US" sz="2400" b="1" kern="1200" dirty="0">
                <a:solidFill>
                  <a:srgbClr val="002060"/>
                </a:solidFill>
                <a:latin typeface="Times New Roman" charset="0"/>
                <a:ea typeface="黑体" charset="0"/>
              </a:rPr>
              <a:t>脑功能网络随年龄变化的流形表示</a:t>
            </a:r>
          </a:p>
        </p:txBody>
      </p:sp>
      <p:pic>
        <p:nvPicPr>
          <p:cNvPr id="48131" name="Picture 4" descr="Fig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8788" y="1268760"/>
            <a:ext cx="5867400"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5"/>
          <p:cNvSpPr>
            <a:spLocks noChangeArrowheads="1"/>
          </p:cNvSpPr>
          <p:nvPr/>
        </p:nvSpPr>
        <p:spPr bwMode="auto">
          <a:xfrm>
            <a:off x="611560" y="5301208"/>
            <a:ext cx="82089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CN" altLang="en-US" sz="2000" dirty="0">
                <a:solidFill>
                  <a:srgbClr val="000000"/>
                </a:solidFill>
              </a:rPr>
              <a:t>脑功能网络随年龄变化是一个复杂的，非线性的轨迹。从儿童到老年的过程，与感觉运动，情感和认知相关的功能连接分别表现出线性减弱，线性增强和非线性的变化趋势。</a:t>
            </a:r>
            <a:endParaRPr lang="zh-CN" altLang="en-US" sz="2000" dirty="0"/>
          </a:p>
        </p:txBody>
      </p:sp>
    </p:spTree>
    <p:extLst>
      <p:ext uri="{BB962C8B-B14F-4D97-AF65-F5344CB8AC3E}">
        <p14:creationId xmlns:p14="http://schemas.microsoft.com/office/powerpoint/2010/main" val="4245369013"/>
      </p:ext>
    </p:extLst>
  </p:cSld>
  <p:clrMapOvr>
    <a:masterClrMapping/>
  </p:clrMapOvr>
  <p:transition advTm="19658"/>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8" name="Text Box 3"/>
          <p:cNvSpPr txBox="1">
            <a:spLocks noChangeArrowheads="1"/>
          </p:cNvSpPr>
          <p:nvPr/>
        </p:nvSpPr>
        <p:spPr bwMode="auto">
          <a:xfrm>
            <a:off x="0" y="1125538"/>
            <a:ext cx="9144000" cy="647700"/>
          </a:xfrm>
          <a:prstGeom prst="rect">
            <a:avLst/>
          </a:prstGeom>
          <a:noFill/>
          <a:ln w="9525">
            <a:noFill/>
            <a:miter lim="800000"/>
            <a:headEnd/>
            <a:tailEnd/>
          </a:ln>
          <a:effectLst/>
        </p:spPr>
        <p:txBody>
          <a:bodyPr anchor="ctr"/>
          <a:lstStyle>
            <a:defPPr>
              <a:defRPr lang="zh-CN"/>
            </a:defPPr>
            <a:lvl1pPr algn="l" eaLnBrk="1" hangingPunct="1">
              <a:spcBef>
                <a:spcPct val="0"/>
              </a:spcBef>
              <a:buClrTx/>
              <a:buFontTx/>
              <a:buNone/>
              <a:defRPr sz="2200" b="1">
                <a:solidFill>
                  <a:srgbClr val="FFC000"/>
                </a:solidFill>
                <a:latin typeface="+mj-ea"/>
                <a:ea typeface="+mj-ea"/>
              </a:defRPr>
            </a:lvl1pPr>
          </a:lstStyle>
          <a:p>
            <a:pPr algn="ctr">
              <a:defRPr/>
            </a:pPr>
            <a:r>
              <a:rPr lang="zh-CN" altLang="en-US" sz="4400" spc="600" dirty="0">
                <a:solidFill>
                  <a:srgbClr val="002060"/>
                </a:solidFill>
              </a:rPr>
              <a:t>汇报内容</a:t>
            </a:r>
            <a:endParaRPr lang="en-US" sz="4400" spc="600" dirty="0">
              <a:solidFill>
                <a:srgbClr val="002060"/>
              </a:solidFill>
            </a:endParaRPr>
          </a:p>
        </p:txBody>
      </p:sp>
      <p:sp>
        <p:nvSpPr>
          <p:cNvPr id="28" name="AutoShape 2"/>
          <p:cNvSpPr>
            <a:spLocks noChangeArrowheads="1"/>
          </p:cNvSpPr>
          <p:nvPr/>
        </p:nvSpPr>
        <p:spPr bwMode="ltGray">
          <a:xfrm rot="5400000">
            <a:off x="-360870" y="2745196"/>
            <a:ext cx="3600450" cy="2375670"/>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alpha val="0"/>
                </a:schemeClr>
              </a:gs>
              <a:gs pos="50000">
                <a:srgbClr val="002D86"/>
              </a:gs>
              <a:gs pos="100000">
                <a:schemeClr val="bg2">
                  <a:gamma/>
                  <a:tint val="45490"/>
                  <a:invGamma/>
                  <a:alpha val="0"/>
                </a:schemeClr>
              </a:gs>
            </a:gsLst>
            <a:lin ang="0" scaled="1"/>
          </a:gradFill>
          <a:ln w="9525" algn="ctr">
            <a:noFill/>
            <a:miter lim="800000"/>
            <a:headEnd/>
            <a:tailEnd/>
          </a:ln>
          <a:effectLst/>
        </p:spPr>
        <p:txBody>
          <a:bodyPr wrap="none" anchor="ctr"/>
          <a:lstStyle/>
          <a:p>
            <a:pPr algn="ctr" eaLnBrk="0" hangingPunct="0">
              <a:spcBef>
                <a:spcPct val="20000"/>
              </a:spcBef>
              <a:buClr>
                <a:schemeClr val="accent2"/>
              </a:buClr>
              <a:buFont typeface="Wingdings" pitchFamily="2" charset="2"/>
              <a:buNone/>
              <a:defRPr/>
            </a:pPr>
            <a:endParaRPr lang="zh-CN" altLang="en-US">
              <a:solidFill>
                <a:srgbClr val="000000"/>
              </a:solidFill>
              <a:ea typeface="黑体" pitchFamily="2" charset="-122"/>
            </a:endParaRPr>
          </a:p>
        </p:txBody>
      </p:sp>
      <p:grpSp>
        <p:nvGrpSpPr>
          <p:cNvPr id="2" name="组合 28"/>
          <p:cNvGrpSpPr>
            <a:grpSpLocks/>
          </p:cNvGrpSpPr>
          <p:nvPr/>
        </p:nvGrpSpPr>
        <p:grpSpPr bwMode="auto">
          <a:xfrm>
            <a:off x="2146053" y="2204814"/>
            <a:ext cx="4873625" cy="677862"/>
            <a:chOff x="2051784" y="1585583"/>
            <a:chExt cx="4872549" cy="676856"/>
          </a:xfrm>
        </p:grpSpPr>
        <p:sp>
          <p:nvSpPr>
            <p:cNvPr id="5136" name="AutoShape 5"/>
            <p:cNvSpPr>
              <a:spLocks noChangeArrowheads="1"/>
            </p:cNvSpPr>
            <p:nvPr/>
          </p:nvSpPr>
          <p:spPr bwMode="gray">
            <a:xfrm>
              <a:off x="2604333" y="1618011"/>
              <a:ext cx="4320000" cy="612000"/>
            </a:xfrm>
            <a:prstGeom prst="roundRect">
              <a:avLst>
                <a:gd name="adj" fmla="val 39162"/>
              </a:avLst>
            </a:prstGeom>
            <a:gradFill rotWithShape="0">
              <a:gsLst>
                <a:gs pos="0">
                  <a:srgbClr val="0070C0"/>
                </a:gs>
                <a:gs pos="45000">
                  <a:srgbClr val="0070C0"/>
                </a:gs>
                <a:gs pos="100000">
                  <a:srgbClr val="005DA2"/>
                </a:gs>
              </a:gsLst>
              <a:lin ang="5400000"/>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buClr>
                  <a:schemeClr val="accent2"/>
                </a:buClr>
                <a:buFont typeface="Wingdings" pitchFamily="2" charset="2"/>
                <a:buNone/>
              </a:pPr>
              <a:r>
                <a:rPr lang="zh-CN" altLang="en-US" sz="2800" b="1" dirty="0">
                  <a:solidFill>
                    <a:srgbClr val="FFFFFF"/>
                  </a:solidFill>
                  <a:latin typeface="微软雅黑" pitchFamily="34" charset="-122"/>
                  <a:ea typeface="微软雅黑" pitchFamily="34" charset="-122"/>
                </a:rPr>
                <a:t>研究背景及意义</a:t>
              </a:r>
            </a:p>
          </p:txBody>
        </p:sp>
        <p:grpSp>
          <p:nvGrpSpPr>
            <p:cNvPr id="5137" name="组合 30"/>
            <p:cNvGrpSpPr>
              <a:grpSpLocks/>
            </p:cNvGrpSpPr>
            <p:nvPr/>
          </p:nvGrpSpPr>
          <p:grpSpPr bwMode="auto">
            <a:xfrm>
              <a:off x="2051784" y="1585583"/>
              <a:ext cx="676856" cy="676856"/>
              <a:chOff x="1634366" y="1406134"/>
              <a:chExt cx="676856" cy="676856"/>
            </a:xfrm>
          </p:grpSpPr>
          <p:sp>
            <p:nvSpPr>
              <p:cNvPr id="32" name="椭圆 31"/>
              <p:cNvSpPr/>
              <p:nvPr/>
            </p:nvSpPr>
            <p:spPr>
              <a:xfrm>
                <a:off x="1634366" y="1406134"/>
                <a:ext cx="676126" cy="676856"/>
              </a:xfrm>
              <a:prstGeom prst="ellipse">
                <a:avLst/>
              </a:prstGeom>
              <a:gradFill flip="none" rotWithShape="1">
                <a:gsLst>
                  <a:gs pos="87000">
                    <a:schemeClr val="bg1">
                      <a:lumMod val="85000"/>
                    </a:schemeClr>
                  </a:gs>
                  <a:gs pos="49000">
                    <a:schemeClr val="bg1"/>
                  </a:gs>
                  <a:gs pos="100000">
                    <a:schemeClr val="bg1"/>
                  </a:gs>
                </a:gsLst>
                <a:lin ang="5400000" scaled="0"/>
                <a:tileRect/>
              </a:gradFill>
              <a:ln w="19050">
                <a:solidFill>
                  <a:schemeClr val="bg1"/>
                </a:solid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endParaRPr lang="zh-CN" altLang="en-US">
                  <a:solidFill>
                    <a:srgbClr val="FFFFFF"/>
                  </a:solidFill>
                </a:endParaRPr>
              </a:p>
            </p:txBody>
          </p:sp>
          <p:sp>
            <p:nvSpPr>
              <p:cNvPr id="5139" name="Text Box 13"/>
              <p:cNvSpPr txBox="1">
                <a:spLocks noChangeArrowheads="1"/>
              </p:cNvSpPr>
              <p:nvPr/>
            </p:nvSpPr>
            <p:spPr bwMode="auto">
              <a:xfrm>
                <a:off x="1675277" y="1452175"/>
                <a:ext cx="5950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5400">
                    <a:solidFill>
                      <a:schemeClr val="tx2"/>
                    </a:solidFill>
                    <a:latin typeface="Times New Roman" pitchFamily="18" charset="0"/>
                    <a:ea typeface="宋体" pitchFamily="2" charset="-122"/>
                  </a:defRPr>
                </a:lvl1pPr>
                <a:lvl2pPr marL="742950" indent="-285750" eaLnBrk="0" hangingPunct="0">
                  <a:defRPr sz="5400">
                    <a:solidFill>
                      <a:schemeClr val="tx2"/>
                    </a:solidFill>
                    <a:latin typeface="Times New Roman" pitchFamily="18" charset="0"/>
                    <a:ea typeface="宋体" pitchFamily="2" charset="-122"/>
                  </a:defRPr>
                </a:lvl2pPr>
                <a:lvl3pPr marL="1143000" indent="-228600" eaLnBrk="0" hangingPunct="0">
                  <a:defRPr sz="5400">
                    <a:solidFill>
                      <a:schemeClr val="tx2"/>
                    </a:solidFill>
                    <a:latin typeface="Times New Roman" pitchFamily="18" charset="0"/>
                    <a:ea typeface="宋体" pitchFamily="2" charset="-122"/>
                  </a:defRPr>
                </a:lvl3pPr>
                <a:lvl4pPr marL="1600200" indent="-228600" eaLnBrk="0" hangingPunct="0">
                  <a:defRPr sz="5400">
                    <a:solidFill>
                      <a:schemeClr val="tx2"/>
                    </a:solidFill>
                    <a:latin typeface="Times New Roman" pitchFamily="18" charset="0"/>
                    <a:ea typeface="宋体" pitchFamily="2" charset="-122"/>
                  </a:defRPr>
                </a:lvl4pPr>
                <a:lvl5pPr marL="2057400" indent="-228600" eaLnBrk="0" hangingPunct="0">
                  <a:defRPr sz="5400">
                    <a:solidFill>
                      <a:schemeClr val="tx2"/>
                    </a:solidFill>
                    <a:latin typeface="Times New Roman" pitchFamily="18" charset="0"/>
                    <a:ea typeface="宋体" pitchFamily="2" charset="-122"/>
                  </a:defRPr>
                </a:lvl5pPr>
                <a:lvl6pPr marL="2514600" indent="-228600" eaLnBrk="0" fontAlgn="base" hangingPunct="0">
                  <a:spcBef>
                    <a:spcPct val="0"/>
                  </a:spcBef>
                  <a:spcAft>
                    <a:spcPct val="0"/>
                  </a:spcAft>
                  <a:defRPr sz="5400">
                    <a:solidFill>
                      <a:schemeClr val="tx2"/>
                    </a:solidFill>
                    <a:latin typeface="Times New Roman" pitchFamily="18" charset="0"/>
                    <a:ea typeface="宋体" pitchFamily="2" charset="-122"/>
                  </a:defRPr>
                </a:lvl6pPr>
                <a:lvl7pPr marL="2971800" indent="-228600" eaLnBrk="0" fontAlgn="base" hangingPunct="0">
                  <a:spcBef>
                    <a:spcPct val="0"/>
                  </a:spcBef>
                  <a:spcAft>
                    <a:spcPct val="0"/>
                  </a:spcAft>
                  <a:defRPr sz="5400">
                    <a:solidFill>
                      <a:schemeClr val="tx2"/>
                    </a:solidFill>
                    <a:latin typeface="Times New Roman" pitchFamily="18" charset="0"/>
                    <a:ea typeface="宋体" pitchFamily="2" charset="-122"/>
                  </a:defRPr>
                </a:lvl7pPr>
                <a:lvl8pPr marL="3429000" indent="-228600" eaLnBrk="0" fontAlgn="base" hangingPunct="0">
                  <a:spcBef>
                    <a:spcPct val="0"/>
                  </a:spcBef>
                  <a:spcAft>
                    <a:spcPct val="0"/>
                  </a:spcAft>
                  <a:defRPr sz="5400">
                    <a:solidFill>
                      <a:schemeClr val="tx2"/>
                    </a:solidFill>
                    <a:latin typeface="Times New Roman" pitchFamily="18" charset="0"/>
                    <a:ea typeface="宋体" pitchFamily="2" charset="-122"/>
                  </a:defRPr>
                </a:lvl8pPr>
                <a:lvl9pPr marL="3886200" indent="-228600" eaLnBrk="0" fontAlgn="base" hangingPunct="0">
                  <a:spcBef>
                    <a:spcPct val="0"/>
                  </a:spcBef>
                  <a:spcAft>
                    <a:spcPct val="0"/>
                  </a:spcAft>
                  <a:defRPr sz="5400">
                    <a:solidFill>
                      <a:schemeClr val="tx2"/>
                    </a:solidFill>
                    <a:latin typeface="Times New Roman" pitchFamily="18" charset="0"/>
                    <a:ea typeface="宋体" pitchFamily="2" charset="-122"/>
                  </a:defRPr>
                </a:lvl9pPr>
              </a:lstStyle>
              <a:p>
                <a:pPr algn="ctr">
                  <a:buClr>
                    <a:schemeClr val="accent2"/>
                  </a:buClr>
                  <a:buFont typeface="Wingdings" pitchFamily="2" charset="2"/>
                  <a:buNone/>
                </a:pPr>
                <a:r>
                  <a:rPr lang="zh-CN" altLang="en-US" sz="3200" b="1">
                    <a:solidFill>
                      <a:schemeClr val="tx1"/>
                    </a:solidFill>
                    <a:latin typeface="微软雅黑" pitchFamily="34" charset="-122"/>
                    <a:ea typeface="微软雅黑" pitchFamily="34" charset="-122"/>
                  </a:rPr>
                  <a:t>一</a:t>
                </a:r>
              </a:p>
            </p:txBody>
          </p:sp>
        </p:grpSp>
      </p:grpSp>
      <p:grpSp>
        <p:nvGrpSpPr>
          <p:cNvPr id="4" name="组合 43"/>
          <p:cNvGrpSpPr>
            <a:grpSpLocks/>
          </p:cNvGrpSpPr>
          <p:nvPr/>
        </p:nvGrpSpPr>
        <p:grpSpPr bwMode="auto">
          <a:xfrm>
            <a:off x="2147640" y="3068910"/>
            <a:ext cx="4872038" cy="676275"/>
            <a:chOff x="2051784" y="1585583"/>
            <a:chExt cx="4872549" cy="676856"/>
          </a:xfrm>
        </p:grpSpPr>
        <p:sp>
          <p:nvSpPr>
            <p:cNvPr id="5132" name="AutoShape 5"/>
            <p:cNvSpPr>
              <a:spLocks noChangeArrowheads="1"/>
            </p:cNvSpPr>
            <p:nvPr/>
          </p:nvSpPr>
          <p:spPr bwMode="gray">
            <a:xfrm>
              <a:off x="2604333" y="1618011"/>
              <a:ext cx="4320000" cy="612000"/>
            </a:xfrm>
            <a:prstGeom prst="roundRect">
              <a:avLst>
                <a:gd name="adj" fmla="val 39162"/>
              </a:avLst>
            </a:prstGeom>
            <a:ln/>
            <a:extLst/>
          </p:spPr>
          <p:style>
            <a:lnRef idx="1">
              <a:schemeClr val="accent5"/>
            </a:lnRef>
            <a:fillRef idx="3">
              <a:schemeClr val="accent5"/>
            </a:fillRef>
            <a:effectRef idx="2">
              <a:schemeClr val="accent5"/>
            </a:effectRef>
            <a:fontRef idx="minor">
              <a:schemeClr val="lt1"/>
            </a:fontRef>
          </p:style>
          <p:txBody>
            <a:bodyPr wrap="none" anchor="ctr"/>
            <a:lstStyle/>
            <a:p>
              <a:pPr algn="ctr" eaLnBrk="0" hangingPunct="0">
                <a:buClr>
                  <a:schemeClr val="accent2"/>
                </a:buClr>
              </a:pPr>
              <a:r>
                <a:rPr lang="zh-CN" altLang="en-US" sz="2800" b="1" dirty="0">
                  <a:solidFill>
                    <a:srgbClr val="FFFFFF"/>
                  </a:solidFill>
                  <a:latin typeface="微软雅黑" pitchFamily="34" charset="-122"/>
                  <a:ea typeface="微软雅黑" pitchFamily="34" charset="-122"/>
                </a:rPr>
                <a:t>脑功能时空分析</a:t>
              </a:r>
            </a:p>
          </p:txBody>
        </p:sp>
        <p:grpSp>
          <p:nvGrpSpPr>
            <p:cNvPr id="5133" name="组合 45"/>
            <p:cNvGrpSpPr>
              <a:grpSpLocks/>
            </p:cNvGrpSpPr>
            <p:nvPr/>
          </p:nvGrpSpPr>
          <p:grpSpPr bwMode="auto">
            <a:xfrm>
              <a:off x="2051784" y="1585583"/>
              <a:ext cx="676856" cy="676856"/>
              <a:chOff x="1634366" y="1406134"/>
              <a:chExt cx="676856" cy="676856"/>
            </a:xfrm>
          </p:grpSpPr>
          <p:sp>
            <p:nvSpPr>
              <p:cNvPr id="47" name="椭圆 46"/>
              <p:cNvSpPr/>
              <p:nvPr/>
            </p:nvSpPr>
            <p:spPr>
              <a:xfrm>
                <a:off x="1634366" y="1406134"/>
                <a:ext cx="676346" cy="676856"/>
              </a:xfrm>
              <a:prstGeom prst="ellipse">
                <a:avLst/>
              </a:prstGeom>
              <a:gradFill flip="none" rotWithShape="1">
                <a:gsLst>
                  <a:gs pos="87000">
                    <a:schemeClr val="bg1">
                      <a:lumMod val="85000"/>
                    </a:schemeClr>
                  </a:gs>
                  <a:gs pos="49000">
                    <a:schemeClr val="bg1"/>
                  </a:gs>
                  <a:gs pos="100000">
                    <a:schemeClr val="bg1"/>
                  </a:gs>
                </a:gsLst>
                <a:lin ang="5400000" scaled="0"/>
                <a:tileRect/>
              </a:gradFill>
              <a:ln w="19050">
                <a:solidFill>
                  <a:schemeClr val="bg1"/>
                </a:solid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endParaRPr lang="zh-CN" altLang="en-US">
                  <a:solidFill>
                    <a:srgbClr val="FFFFFF"/>
                  </a:solidFill>
                </a:endParaRPr>
              </a:p>
            </p:txBody>
          </p:sp>
          <p:sp>
            <p:nvSpPr>
              <p:cNvPr id="5135" name="Text Box 13"/>
              <p:cNvSpPr txBox="1">
                <a:spLocks noChangeArrowheads="1"/>
              </p:cNvSpPr>
              <p:nvPr/>
            </p:nvSpPr>
            <p:spPr bwMode="auto">
              <a:xfrm>
                <a:off x="1675277" y="1452175"/>
                <a:ext cx="5950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5400">
                    <a:solidFill>
                      <a:schemeClr val="tx2"/>
                    </a:solidFill>
                    <a:latin typeface="Times New Roman" pitchFamily="18" charset="0"/>
                    <a:ea typeface="宋体" pitchFamily="2" charset="-122"/>
                  </a:defRPr>
                </a:lvl1pPr>
                <a:lvl2pPr marL="742950" indent="-285750" eaLnBrk="0" hangingPunct="0">
                  <a:defRPr sz="5400">
                    <a:solidFill>
                      <a:schemeClr val="tx2"/>
                    </a:solidFill>
                    <a:latin typeface="Times New Roman" pitchFamily="18" charset="0"/>
                    <a:ea typeface="宋体" pitchFamily="2" charset="-122"/>
                  </a:defRPr>
                </a:lvl2pPr>
                <a:lvl3pPr marL="1143000" indent="-228600" eaLnBrk="0" hangingPunct="0">
                  <a:defRPr sz="5400">
                    <a:solidFill>
                      <a:schemeClr val="tx2"/>
                    </a:solidFill>
                    <a:latin typeface="Times New Roman" pitchFamily="18" charset="0"/>
                    <a:ea typeface="宋体" pitchFamily="2" charset="-122"/>
                  </a:defRPr>
                </a:lvl3pPr>
                <a:lvl4pPr marL="1600200" indent="-228600" eaLnBrk="0" hangingPunct="0">
                  <a:defRPr sz="5400">
                    <a:solidFill>
                      <a:schemeClr val="tx2"/>
                    </a:solidFill>
                    <a:latin typeface="Times New Roman" pitchFamily="18" charset="0"/>
                    <a:ea typeface="宋体" pitchFamily="2" charset="-122"/>
                  </a:defRPr>
                </a:lvl4pPr>
                <a:lvl5pPr marL="2057400" indent="-228600" eaLnBrk="0" hangingPunct="0">
                  <a:defRPr sz="5400">
                    <a:solidFill>
                      <a:schemeClr val="tx2"/>
                    </a:solidFill>
                    <a:latin typeface="Times New Roman" pitchFamily="18" charset="0"/>
                    <a:ea typeface="宋体" pitchFamily="2" charset="-122"/>
                  </a:defRPr>
                </a:lvl5pPr>
                <a:lvl6pPr marL="2514600" indent="-228600" eaLnBrk="0" fontAlgn="base" hangingPunct="0">
                  <a:spcBef>
                    <a:spcPct val="0"/>
                  </a:spcBef>
                  <a:spcAft>
                    <a:spcPct val="0"/>
                  </a:spcAft>
                  <a:defRPr sz="5400">
                    <a:solidFill>
                      <a:schemeClr val="tx2"/>
                    </a:solidFill>
                    <a:latin typeface="Times New Roman" pitchFamily="18" charset="0"/>
                    <a:ea typeface="宋体" pitchFamily="2" charset="-122"/>
                  </a:defRPr>
                </a:lvl6pPr>
                <a:lvl7pPr marL="2971800" indent="-228600" eaLnBrk="0" fontAlgn="base" hangingPunct="0">
                  <a:spcBef>
                    <a:spcPct val="0"/>
                  </a:spcBef>
                  <a:spcAft>
                    <a:spcPct val="0"/>
                  </a:spcAft>
                  <a:defRPr sz="5400">
                    <a:solidFill>
                      <a:schemeClr val="tx2"/>
                    </a:solidFill>
                    <a:latin typeface="Times New Roman" pitchFamily="18" charset="0"/>
                    <a:ea typeface="宋体" pitchFamily="2" charset="-122"/>
                  </a:defRPr>
                </a:lvl7pPr>
                <a:lvl8pPr marL="3429000" indent="-228600" eaLnBrk="0" fontAlgn="base" hangingPunct="0">
                  <a:spcBef>
                    <a:spcPct val="0"/>
                  </a:spcBef>
                  <a:spcAft>
                    <a:spcPct val="0"/>
                  </a:spcAft>
                  <a:defRPr sz="5400">
                    <a:solidFill>
                      <a:schemeClr val="tx2"/>
                    </a:solidFill>
                    <a:latin typeface="Times New Roman" pitchFamily="18" charset="0"/>
                    <a:ea typeface="宋体" pitchFamily="2" charset="-122"/>
                  </a:defRPr>
                </a:lvl8pPr>
                <a:lvl9pPr marL="3886200" indent="-228600" eaLnBrk="0" fontAlgn="base" hangingPunct="0">
                  <a:spcBef>
                    <a:spcPct val="0"/>
                  </a:spcBef>
                  <a:spcAft>
                    <a:spcPct val="0"/>
                  </a:spcAft>
                  <a:defRPr sz="5400">
                    <a:solidFill>
                      <a:schemeClr val="tx2"/>
                    </a:solidFill>
                    <a:latin typeface="Times New Roman" pitchFamily="18" charset="0"/>
                    <a:ea typeface="宋体" pitchFamily="2" charset="-122"/>
                  </a:defRPr>
                </a:lvl9pPr>
              </a:lstStyle>
              <a:p>
                <a:pPr algn="ctr">
                  <a:buClr>
                    <a:schemeClr val="accent2"/>
                  </a:buClr>
                  <a:buFont typeface="Wingdings" pitchFamily="2" charset="2"/>
                  <a:buNone/>
                </a:pPr>
                <a:r>
                  <a:rPr lang="zh-CN" altLang="en-US" sz="3200" b="1" dirty="0">
                    <a:solidFill>
                      <a:schemeClr val="bg1">
                        <a:lumMod val="65000"/>
                      </a:schemeClr>
                    </a:solidFill>
                    <a:latin typeface="微软雅黑" pitchFamily="34" charset="-122"/>
                    <a:ea typeface="微软雅黑" pitchFamily="34" charset="-122"/>
                  </a:rPr>
                  <a:t>二</a:t>
                </a:r>
              </a:p>
            </p:txBody>
          </p:sp>
        </p:grpSp>
      </p:grpSp>
      <p:grpSp>
        <p:nvGrpSpPr>
          <p:cNvPr id="6" name="组合 48"/>
          <p:cNvGrpSpPr>
            <a:grpSpLocks/>
          </p:cNvGrpSpPr>
          <p:nvPr/>
        </p:nvGrpSpPr>
        <p:grpSpPr bwMode="auto">
          <a:xfrm>
            <a:off x="2146053" y="3933006"/>
            <a:ext cx="4873625" cy="676275"/>
            <a:chOff x="2051784" y="1585583"/>
            <a:chExt cx="4872549" cy="676856"/>
          </a:xfrm>
        </p:grpSpPr>
        <p:sp>
          <p:nvSpPr>
            <p:cNvPr id="5128" name="AutoShape 5"/>
            <p:cNvSpPr>
              <a:spLocks noChangeArrowheads="1"/>
            </p:cNvSpPr>
            <p:nvPr/>
          </p:nvSpPr>
          <p:spPr bwMode="gray">
            <a:xfrm>
              <a:off x="2604333" y="1618011"/>
              <a:ext cx="4320000" cy="612000"/>
            </a:xfrm>
            <a:prstGeom prst="roundRect">
              <a:avLst>
                <a:gd name="adj" fmla="val 39162"/>
              </a:avLst>
            </a:prstGeom>
            <a:ln/>
            <a:extLst/>
          </p:spPr>
          <p:style>
            <a:lnRef idx="1">
              <a:schemeClr val="accent5"/>
            </a:lnRef>
            <a:fillRef idx="3">
              <a:schemeClr val="accent5"/>
            </a:fillRef>
            <a:effectRef idx="2">
              <a:schemeClr val="accent5"/>
            </a:effectRef>
            <a:fontRef idx="minor">
              <a:schemeClr val="lt1"/>
            </a:fontRef>
          </p:style>
          <p:txBody>
            <a:bodyPr wrap="none" anchor="ctr"/>
            <a:lstStyle/>
            <a:p>
              <a:pPr algn="ctr" eaLnBrk="0" hangingPunct="0">
                <a:buClr>
                  <a:schemeClr val="accent2"/>
                </a:buClr>
              </a:pPr>
              <a:r>
                <a:rPr lang="zh-CN" altLang="en-US" sz="2800" b="1" dirty="0">
                  <a:solidFill>
                    <a:srgbClr val="FFFFFF"/>
                  </a:solidFill>
                  <a:latin typeface="微软雅黑" pitchFamily="34" charset="-122"/>
                  <a:ea typeface="微软雅黑" pitchFamily="34" charset="-122"/>
                </a:rPr>
                <a:t>健康脑协变模式</a:t>
              </a:r>
            </a:p>
          </p:txBody>
        </p:sp>
        <p:grpSp>
          <p:nvGrpSpPr>
            <p:cNvPr id="5129" name="组合 50"/>
            <p:cNvGrpSpPr>
              <a:grpSpLocks/>
            </p:cNvGrpSpPr>
            <p:nvPr/>
          </p:nvGrpSpPr>
          <p:grpSpPr bwMode="auto">
            <a:xfrm>
              <a:off x="2051784" y="1585583"/>
              <a:ext cx="676856" cy="676856"/>
              <a:chOff x="1634366" y="1406134"/>
              <a:chExt cx="676856" cy="676856"/>
            </a:xfrm>
          </p:grpSpPr>
          <p:sp>
            <p:nvSpPr>
              <p:cNvPr id="52" name="椭圆 51"/>
              <p:cNvSpPr/>
              <p:nvPr/>
            </p:nvSpPr>
            <p:spPr>
              <a:xfrm>
                <a:off x="1634366" y="1406134"/>
                <a:ext cx="676126" cy="676856"/>
              </a:xfrm>
              <a:prstGeom prst="ellipse">
                <a:avLst/>
              </a:prstGeom>
              <a:gradFill flip="none" rotWithShape="1">
                <a:gsLst>
                  <a:gs pos="87000">
                    <a:schemeClr val="bg1">
                      <a:lumMod val="85000"/>
                    </a:schemeClr>
                  </a:gs>
                  <a:gs pos="49000">
                    <a:schemeClr val="bg1"/>
                  </a:gs>
                  <a:gs pos="100000">
                    <a:schemeClr val="bg1"/>
                  </a:gs>
                </a:gsLst>
                <a:lin ang="5400000" scaled="0"/>
                <a:tileRect/>
              </a:gradFill>
              <a:ln w="19050">
                <a:solidFill>
                  <a:schemeClr val="bg1"/>
                </a:solid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endParaRPr lang="zh-CN" altLang="en-US">
                  <a:solidFill>
                    <a:srgbClr val="FFFFFF"/>
                  </a:solidFill>
                </a:endParaRPr>
              </a:p>
            </p:txBody>
          </p:sp>
          <p:sp>
            <p:nvSpPr>
              <p:cNvPr id="5131" name="Text Box 13"/>
              <p:cNvSpPr txBox="1">
                <a:spLocks noChangeArrowheads="1"/>
              </p:cNvSpPr>
              <p:nvPr/>
            </p:nvSpPr>
            <p:spPr bwMode="auto">
              <a:xfrm>
                <a:off x="1675276" y="1452175"/>
                <a:ext cx="5950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5400">
                    <a:solidFill>
                      <a:schemeClr val="tx2"/>
                    </a:solidFill>
                    <a:latin typeface="Times New Roman" pitchFamily="18" charset="0"/>
                    <a:ea typeface="宋体" pitchFamily="2" charset="-122"/>
                  </a:defRPr>
                </a:lvl1pPr>
                <a:lvl2pPr marL="742950" indent="-285750" eaLnBrk="0" hangingPunct="0">
                  <a:defRPr sz="5400">
                    <a:solidFill>
                      <a:schemeClr val="tx2"/>
                    </a:solidFill>
                    <a:latin typeface="Times New Roman" pitchFamily="18" charset="0"/>
                    <a:ea typeface="宋体" pitchFamily="2" charset="-122"/>
                  </a:defRPr>
                </a:lvl2pPr>
                <a:lvl3pPr marL="1143000" indent="-228600" eaLnBrk="0" hangingPunct="0">
                  <a:defRPr sz="5400">
                    <a:solidFill>
                      <a:schemeClr val="tx2"/>
                    </a:solidFill>
                    <a:latin typeface="Times New Roman" pitchFamily="18" charset="0"/>
                    <a:ea typeface="宋体" pitchFamily="2" charset="-122"/>
                  </a:defRPr>
                </a:lvl3pPr>
                <a:lvl4pPr marL="1600200" indent="-228600" eaLnBrk="0" hangingPunct="0">
                  <a:defRPr sz="5400">
                    <a:solidFill>
                      <a:schemeClr val="tx2"/>
                    </a:solidFill>
                    <a:latin typeface="Times New Roman" pitchFamily="18" charset="0"/>
                    <a:ea typeface="宋体" pitchFamily="2" charset="-122"/>
                  </a:defRPr>
                </a:lvl4pPr>
                <a:lvl5pPr marL="2057400" indent="-228600" eaLnBrk="0" hangingPunct="0">
                  <a:defRPr sz="5400">
                    <a:solidFill>
                      <a:schemeClr val="tx2"/>
                    </a:solidFill>
                    <a:latin typeface="Times New Roman" pitchFamily="18" charset="0"/>
                    <a:ea typeface="宋体" pitchFamily="2" charset="-122"/>
                  </a:defRPr>
                </a:lvl5pPr>
                <a:lvl6pPr marL="2514600" indent="-228600" eaLnBrk="0" fontAlgn="base" hangingPunct="0">
                  <a:spcBef>
                    <a:spcPct val="0"/>
                  </a:spcBef>
                  <a:spcAft>
                    <a:spcPct val="0"/>
                  </a:spcAft>
                  <a:defRPr sz="5400">
                    <a:solidFill>
                      <a:schemeClr val="tx2"/>
                    </a:solidFill>
                    <a:latin typeface="Times New Roman" pitchFamily="18" charset="0"/>
                    <a:ea typeface="宋体" pitchFamily="2" charset="-122"/>
                  </a:defRPr>
                </a:lvl6pPr>
                <a:lvl7pPr marL="2971800" indent="-228600" eaLnBrk="0" fontAlgn="base" hangingPunct="0">
                  <a:spcBef>
                    <a:spcPct val="0"/>
                  </a:spcBef>
                  <a:spcAft>
                    <a:spcPct val="0"/>
                  </a:spcAft>
                  <a:defRPr sz="5400">
                    <a:solidFill>
                      <a:schemeClr val="tx2"/>
                    </a:solidFill>
                    <a:latin typeface="Times New Roman" pitchFamily="18" charset="0"/>
                    <a:ea typeface="宋体" pitchFamily="2" charset="-122"/>
                  </a:defRPr>
                </a:lvl7pPr>
                <a:lvl8pPr marL="3429000" indent="-228600" eaLnBrk="0" fontAlgn="base" hangingPunct="0">
                  <a:spcBef>
                    <a:spcPct val="0"/>
                  </a:spcBef>
                  <a:spcAft>
                    <a:spcPct val="0"/>
                  </a:spcAft>
                  <a:defRPr sz="5400">
                    <a:solidFill>
                      <a:schemeClr val="tx2"/>
                    </a:solidFill>
                    <a:latin typeface="Times New Roman" pitchFamily="18" charset="0"/>
                    <a:ea typeface="宋体" pitchFamily="2" charset="-122"/>
                  </a:defRPr>
                </a:lvl8pPr>
                <a:lvl9pPr marL="3886200" indent="-228600" eaLnBrk="0" fontAlgn="base" hangingPunct="0">
                  <a:spcBef>
                    <a:spcPct val="0"/>
                  </a:spcBef>
                  <a:spcAft>
                    <a:spcPct val="0"/>
                  </a:spcAft>
                  <a:defRPr sz="5400">
                    <a:solidFill>
                      <a:schemeClr val="tx2"/>
                    </a:solidFill>
                    <a:latin typeface="Times New Roman" pitchFamily="18" charset="0"/>
                    <a:ea typeface="宋体" pitchFamily="2" charset="-122"/>
                  </a:defRPr>
                </a:lvl9pPr>
              </a:lstStyle>
              <a:p>
                <a:pPr algn="ctr">
                  <a:buClr>
                    <a:schemeClr val="accent2"/>
                  </a:buClr>
                  <a:buFont typeface="Wingdings" pitchFamily="2" charset="2"/>
                  <a:buNone/>
                </a:pPr>
                <a:r>
                  <a:rPr lang="zh-CN" altLang="en-US" sz="3200" b="1" dirty="0">
                    <a:solidFill>
                      <a:schemeClr val="bg1">
                        <a:lumMod val="65000"/>
                      </a:schemeClr>
                    </a:solidFill>
                    <a:latin typeface="微软雅黑" pitchFamily="34" charset="-122"/>
                    <a:ea typeface="微软雅黑" pitchFamily="34" charset="-122"/>
                  </a:rPr>
                  <a:t>三</a:t>
                </a:r>
              </a:p>
            </p:txBody>
          </p:sp>
        </p:grpSp>
      </p:grpSp>
      <p:grpSp>
        <p:nvGrpSpPr>
          <p:cNvPr id="19" name="组合 48"/>
          <p:cNvGrpSpPr>
            <a:grpSpLocks/>
          </p:cNvGrpSpPr>
          <p:nvPr/>
        </p:nvGrpSpPr>
        <p:grpSpPr bwMode="auto">
          <a:xfrm>
            <a:off x="2146053" y="4797102"/>
            <a:ext cx="4873625" cy="676275"/>
            <a:chOff x="2051784" y="1585583"/>
            <a:chExt cx="4872549" cy="676856"/>
          </a:xfrm>
        </p:grpSpPr>
        <p:sp>
          <p:nvSpPr>
            <p:cNvPr id="20" name="AutoShape 5"/>
            <p:cNvSpPr>
              <a:spLocks noChangeArrowheads="1"/>
            </p:cNvSpPr>
            <p:nvPr/>
          </p:nvSpPr>
          <p:spPr bwMode="gray">
            <a:xfrm>
              <a:off x="2604333" y="1618011"/>
              <a:ext cx="4320000" cy="612000"/>
            </a:xfrm>
            <a:prstGeom prst="roundRect">
              <a:avLst>
                <a:gd name="adj" fmla="val 39162"/>
              </a:avLst>
            </a:prstGeom>
            <a:ln/>
            <a:extLst/>
          </p:spPr>
          <p:style>
            <a:lnRef idx="1">
              <a:schemeClr val="accent5"/>
            </a:lnRef>
            <a:fillRef idx="3">
              <a:schemeClr val="accent5"/>
            </a:fillRef>
            <a:effectRef idx="2">
              <a:schemeClr val="accent5"/>
            </a:effectRef>
            <a:fontRef idx="minor">
              <a:schemeClr val="lt1"/>
            </a:fontRef>
          </p:style>
          <p:txBody>
            <a:bodyPr wrap="none" anchor="ctr"/>
            <a:lstStyle/>
            <a:p>
              <a:pPr algn="ctr" eaLnBrk="0" hangingPunct="0">
                <a:buClr>
                  <a:schemeClr val="accent2"/>
                </a:buClr>
                <a:buFont typeface="Wingdings" pitchFamily="2" charset="2"/>
                <a:buNone/>
              </a:pPr>
              <a:r>
                <a:rPr lang="zh-CN" altLang="en-US" sz="2800" b="1" dirty="0">
                  <a:solidFill>
                    <a:srgbClr val="FFFFFF"/>
                  </a:solidFill>
                  <a:latin typeface="微软雅黑" pitchFamily="34" charset="-122"/>
                  <a:ea typeface="微软雅黑" pitchFamily="34" charset="-122"/>
                </a:rPr>
                <a:t>精神疾病脑网络</a:t>
              </a:r>
            </a:p>
          </p:txBody>
        </p:sp>
        <p:grpSp>
          <p:nvGrpSpPr>
            <p:cNvPr id="21" name="组合 50"/>
            <p:cNvGrpSpPr>
              <a:grpSpLocks/>
            </p:cNvGrpSpPr>
            <p:nvPr/>
          </p:nvGrpSpPr>
          <p:grpSpPr bwMode="auto">
            <a:xfrm>
              <a:off x="2051784" y="1585583"/>
              <a:ext cx="676126" cy="676856"/>
              <a:chOff x="1634366" y="1406134"/>
              <a:chExt cx="676126" cy="676856"/>
            </a:xfrm>
          </p:grpSpPr>
          <p:sp>
            <p:nvSpPr>
              <p:cNvPr id="22" name="椭圆 21"/>
              <p:cNvSpPr/>
              <p:nvPr/>
            </p:nvSpPr>
            <p:spPr>
              <a:xfrm>
                <a:off x="1634366" y="1406134"/>
                <a:ext cx="676126" cy="676856"/>
              </a:xfrm>
              <a:prstGeom prst="ellipse">
                <a:avLst/>
              </a:prstGeom>
              <a:gradFill flip="none" rotWithShape="1">
                <a:gsLst>
                  <a:gs pos="87000">
                    <a:schemeClr val="bg1">
                      <a:lumMod val="85000"/>
                    </a:schemeClr>
                  </a:gs>
                  <a:gs pos="49000">
                    <a:schemeClr val="bg1"/>
                  </a:gs>
                  <a:gs pos="100000">
                    <a:schemeClr val="bg1"/>
                  </a:gs>
                </a:gsLst>
                <a:lin ang="5400000" scaled="0"/>
                <a:tileRect/>
              </a:gradFill>
              <a:ln w="19050">
                <a:solidFill>
                  <a:schemeClr val="bg1"/>
                </a:solid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endParaRPr lang="zh-CN" altLang="en-US">
                  <a:solidFill>
                    <a:srgbClr val="FFFFFF"/>
                  </a:solidFill>
                </a:endParaRPr>
              </a:p>
            </p:txBody>
          </p:sp>
          <p:sp>
            <p:nvSpPr>
              <p:cNvPr id="23" name="Text Box 13"/>
              <p:cNvSpPr txBox="1">
                <a:spLocks noChangeArrowheads="1"/>
              </p:cNvSpPr>
              <p:nvPr/>
            </p:nvSpPr>
            <p:spPr bwMode="auto">
              <a:xfrm>
                <a:off x="1675342" y="1452175"/>
                <a:ext cx="594905" cy="58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5400">
                    <a:solidFill>
                      <a:schemeClr val="tx2"/>
                    </a:solidFill>
                    <a:latin typeface="Times New Roman" pitchFamily="18" charset="0"/>
                    <a:ea typeface="宋体" pitchFamily="2" charset="-122"/>
                  </a:defRPr>
                </a:lvl1pPr>
                <a:lvl2pPr marL="742950" indent="-285750" eaLnBrk="0" hangingPunct="0">
                  <a:defRPr sz="5400">
                    <a:solidFill>
                      <a:schemeClr val="tx2"/>
                    </a:solidFill>
                    <a:latin typeface="Times New Roman" pitchFamily="18" charset="0"/>
                    <a:ea typeface="宋体" pitchFamily="2" charset="-122"/>
                  </a:defRPr>
                </a:lvl2pPr>
                <a:lvl3pPr marL="1143000" indent="-228600" eaLnBrk="0" hangingPunct="0">
                  <a:defRPr sz="5400">
                    <a:solidFill>
                      <a:schemeClr val="tx2"/>
                    </a:solidFill>
                    <a:latin typeface="Times New Roman" pitchFamily="18" charset="0"/>
                    <a:ea typeface="宋体" pitchFamily="2" charset="-122"/>
                  </a:defRPr>
                </a:lvl3pPr>
                <a:lvl4pPr marL="1600200" indent="-228600" eaLnBrk="0" hangingPunct="0">
                  <a:defRPr sz="5400">
                    <a:solidFill>
                      <a:schemeClr val="tx2"/>
                    </a:solidFill>
                    <a:latin typeface="Times New Roman" pitchFamily="18" charset="0"/>
                    <a:ea typeface="宋体" pitchFamily="2" charset="-122"/>
                  </a:defRPr>
                </a:lvl4pPr>
                <a:lvl5pPr marL="2057400" indent="-228600" eaLnBrk="0" hangingPunct="0">
                  <a:defRPr sz="5400">
                    <a:solidFill>
                      <a:schemeClr val="tx2"/>
                    </a:solidFill>
                    <a:latin typeface="Times New Roman" pitchFamily="18" charset="0"/>
                    <a:ea typeface="宋体" pitchFamily="2" charset="-122"/>
                  </a:defRPr>
                </a:lvl5pPr>
                <a:lvl6pPr marL="2514600" indent="-228600" eaLnBrk="0" fontAlgn="base" hangingPunct="0">
                  <a:spcBef>
                    <a:spcPct val="0"/>
                  </a:spcBef>
                  <a:spcAft>
                    <a:spcPct val="0"/>
                  </a:spcAft>
                  <a:defRPr sz="5400">
                    <a:solidFill>
                      <a:schemeClr val="tx2"/>
                    </a:solidFill>
                    <a:latin typeface="Times New Roman" pitchFamily="18" charset="0"/>
                    <a:ea typeface="宋体" pitchFamily="2" charset="-122"/>
                  </a:defRPr>
                </a:lvl6pPr>
                <a:lvl7pPr marL="2971800" indent="-228600" eaLnBrk="0" fontAlgn="base" hangingPunct="0">
                  <a:spcBef>
                    <a:spcPct val="0"/>
                  </a:spcBef>
                  <a:spcAft>
                    <a:spcPct val="0"/>
                  </a:spcAft>
                  <a:defRPr sz="5400">
                    <a:solidFill>
                      <a:schemeClr val="tx2"/>
                    </a:solidFill>
                    <a:latin typeface="Times New Roman" pitchFamily="18" charset="0"/>
                    <a:ea typeface="宋体" pitchFamily="2" charset="-122"/>
                  </a:defRPr>
                </a:lvl7pPr>
                <a:lvl8pPr marL="3429000" indent="-228600" eaLnBrk="0" fontAlgn="base" hangingPunct="0">
                  <a:spcBef>
                    <a:spcPct val="0"/>
                  </a:spcBef>
                  <a:spcAft>
                    <a:spcPct val="0"/>
                  </a:spcAft>
                  <a:defRPr sz="5400">
                    <a:solidFill>
                      <a:schemeClr val="tx2"/>
                    </a:solidFill>
                    <a:latin typeface="Times New Roman" pitchFamily="18" charset="0"/>
                    <a:ea typeface="宋体" pitchFamily="2" charset="-122"/>
                  </a:defRPr>
                </a:lvl8pPr>
                <a:lvl9pPr marL="3886200" indent="-228600" eaLnBrk="0" fontAlgn="base" hangingPunct="0">
                  <a:spcBef>
                    <a:spcPct val="0"/>
                  </a:spcBef>
                  <a:spcAft>
                    <a:spcPct val="0"/>
                  </a:spcAft>
                  <a:defRPr sz="5400">
                    <a:solidFill>
                      <a:schemeClr val="tx2"/>
                    </a:solidFill>
                    <a:latin typeface="Times New Roman" pitchFamily="18" charset="0"/>
                    <a:ea typeface="宋体" pitchFamily="2" charset="-122"/>
                  </a:defRPr>
                </a:lvl9pPr>
              </a:lstStyle>
              <a:p>
                <a:pPr algn="ctr">
                  <a:buClr>
                    <a:schemeClr val="accent2"/>
                  </a:buClr>
                  <a:buFont typeface="Wingdings" pitchFamily="2" charset="2"/>
                  <a:buNone/>
                </a:pPr>
                <a:r>
                  <a:rPr lang="zh-CN" altLang="en-US" sz="3200" b="1" dirty="0">
                    <a:solidFill>
                      <a:schemeClr val="bg1">
                        <a:lumMod val="65000"/>
                      </a:schemeClr>
                    </a:solidFill>
                    <a:latin typeface="微软雅黑" pitchFamily="34" charset="-122"/>
                    <a:ea typeface="微软雅黑" pitchFamily="34" charset="-122"/>
                  </a:rPr>
                  <a:t>四</a:t>
                </a:r>
              </a:p>
            </p:txBody>
          </p:sp>
        </p:grpSp>
      </p:grpSp>
    </p:spTree>
    <p:extLst>
      <p:ext uri="{BB962C8B-B14F-4D97-AF65-F5344CB8AC3E}">
        <p14:creationId xmlns:p14="http://schemas.microsoft.com/office/powerpoint/2010/main" val="3842253047"/>
      </p:ext>
    </p:extLst>
  </p:cSld>
  <p:clrMapOvr>
    <a:masterClrMapping/>
  </p:clrMapOvr>
  <p:transition advTm="2338">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4" descr="Fig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142975"/>
            <a:ext cx="6840760"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5"/>
          <p:cNvSpPr>
            <a:spLocks noChangeArrowheads="1"/>
          </p:cNvSpPr>
          <p:nvPr/>
        </p:nvSpPr>
        <p:spPr bwMode="auto">
          <a:xfrm>
            <a:off x="990600" y="5445125"/>
            <a:ext cx="768585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CN" altLang="en-US" sz="2000" dirty="0">
                <a:solidFill>
                  <a:srgbClr val="000000"/>
                </a:solidFill>
              </a:rPr>
              <a:t>与年龄相关的脑功能网络的变化可以用一个嵌入在高维空间的非线性流形来表示。有趣的是，发育和老化两个过程分别位于流形的两个分支，而交叉点处于</a:t>
            </a:r>
            <a:r>
              <a:rPr lang="en-US" altLang="zh-CN" sz="2000" dirty="0">
                <a:solidFill>
                  <a:srgbClr val="000000"/>
                </a:solidFill>
              </a:rPr>
              <a:t>40</a:t>
            </a:r>
            <a:r>
              <a:rPr lang="zh-CN" altLang="en-US" sz="2000" dirty="0">
                <a:solidFill>
                  <a:srgbClr val="000000"/>
                </a:solidFill>
              </a:rPr>
              <a:t>岁左右。这与以前的行为学实验是相关的。</a:t>
            </a:r>
            <a:endParaRPr lang="zh-CN" altLang="en-US" sz="2000" dirty="0"/>
          </a:p>
        </p:txBody>
      </p:sp>
      <p:sp>
        <p:nvSpPr>
          <p:cNvPr id="5" name="Rectangle 2">
            <a:extLst>
              <a:ext uri="{FF2B5EF4-FFF2-40B4-BE49-F238E27FC236}">
                <a16:creationId xmlns:a16="http://schemas.microsoft.com/office/drawing/2014/main" xmlns="" id="{8178694D-C245-4AB8-A357-582E5EEECBD7}"/>
              </a:ext>
            </a:extLst>
          </p:cNvPr>
          <p:cNvSpPr txBox="1">
            <a:spLocks noChangeArrowheads="1"/>
          </p:cNvSpPr>
          <p:nvPr/>
        </p:nvSpPr>
        <p:spPr>
          <a:xfrm>
            <a:off x="179512" y="166379"/>
            <a:ext cx="8229600" cy="461665"/>
          </a:xfrm>
          <a:prstGeom prst="rect">
            <a:avLst/>
          </a:prstGeom>
          <a:noFill/>
          <a:ln>
            <a:noFill/>
          </a:ln>
          <a:extLst/>
        </p:spPr>
        <p:txBody>
          <a:bodyPr wrap="square">
            <a:sp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Times New Roman" pitchFamily="18" charset="0"/>
                <a:ea typeface="微软雅黑" pitchFamily="34" charset="-122"/>
              </a:defRPr>
            </a:lvl2pPr>
            <a:lvl3pPr algn="l" rtl="0" eaLnBrk="0" fontAlgn="base" hangingPunct="0">
              <a:spcBef>
                <a:spcPct val="0"/>
              </a:spcBef>
              <a:spcAft>
                <a:spcPct val="0"/>
              </a:spcAft>
              <a:defRPr sz="3800">
                <a:solidFill>
                  <a:schemeClr val="tx2"/>
                </a:solidFill>
                <a:latin typeface="Times New Roman" pitchFamily="18" charset="0"/>
                <a:ea typeface="微软雅黑" pitchFamily="34" charset="-122"/>
              </a:defRPr>
            </a:lvl3pPr>
            <a:lvl4pPr algn="l" rtl="0" eaLnBrk="0" fontAlgn="base" hangingPunct="0">
              <a:spcBef>
                <a:spcPct val="0"/>
              </a:spcBef>
              <a:spcAft>
                <a:spcPct val="0"/>
              </a:spcAft>
              <a:defRPr sz="3800">
                <a:solidFill>
                  <a:schemeClr val="tx2"/>
                </a:solidFill>
                <a:latin typeface="Times New Roman" pitchFamily="18" charset="0"/>
                <a:ea typeface="微软雅黑" pitchFamily="34" charset="-122"/>
              </a:defRPr>
            </a:lvl4pPr>
            <a:lvl5pPr algn="l" rtl="0" eaLnBrk="0" fontAlgn="base" hangingPunct="0">
              <a:spcBef>
                <a:spcPct val="0"/>
              </a:spcBef>
              <a:spcAft>
                <a:spcPct val="0"/>
              </a:spcAft>
              <a:defRPr sz="3800">
                <a:solidFill>
                  <a:schemeClr val="tx2"/>
                </a:solidFill>
                <a:latin typeface="Times New Roman" pitchFamily="18" charset="0"/>
                <a:ea typeface="微软雅黑" pitchFamily="34" charset="-122"/>
              </a:defRPr>
            </a:lvl5pPr>
            <a:lvl6pPr marL="457200" algn="l" rtl="0" eaLnBrk="0" fontAlgn="base" hangingPunct="0">
              <a:spcBef>
                <a:spcPct val="0"/>
              </a:spcBef>
              <a:spcAft>
                <a:spcPct val="0"/>
              </a:spcAft>
              <a:defRPr sz="3800">
                <a:solidFill>
                  <a:schemeClr val="tx2"/>
                </a:solidFill>
                <a:latin typeface="Verdana" pitchFamily="34" charset="0"/>
                <a:ea typeface="宋体" pitchFamily="2" charset="-122"/>
              </a:defRPr>
            </a:lvl6pPr>
            <a:lvl7pPr marL="914400" algn="l" rtl="0" eaLnBrk="0" fontAlgn="base" hangingPunct="0">
              <a:spcBef>
                <a:spcPct val="0"/>
              </a:spcBef>
              <a:spcAft>
                <a:spcPct val="0"/>
              </a:spcAft>
              <a:defRPr sz="3800">
                <a:solidFill>
                  <a:schemeClr val="tx2"/>
                </a:solidFill>
                <a:latin typeface="Verdana" pitchFamily="34" charset="0"/>
                <a:ea typeface="宋体" pitchFamily="2" charset="-122"/>
              </a:defRPr>
            </a:lvl7pPr>
            <a:lvl8pPr marL="1371600" algn="l" rtl="0" eaLnBrk="0" fontAlgn="base" hangingPunct="0">
              <a:spcBef>
                <a:spcPct val="0"/>
              </a:spcBef>
              <a:spcAft>
                <a:spcPct val="0"/>
              </a:spcAft>
              <a:defRPr sz="3800">
                <a:solidFill>
                  <a:schemeClr val="tx2"/>
                </a:solidFill>
                <a:latin typeface="Verdana" pitchFamily="34" charset="0"/>
                <a:ea typeface="宋体" pitchFamily="2" charset="-122"/>
              </a:defRPr>
            </a:lvl8pPr>
            <a:lvl9pPr marL="1828800" algn="l" rtl="0" eaLnBrk="0" fontAlgn="base" hangingPunct="0">
              <a:spcBef>
                <a:spcPct val="0"/>
              </a:spcBef>
              <a:spcAft>
                <a:spcPct val="0"/>
              </a:spcAft>
              <a:defRPr sz="3800">
                <a:solidFill>
                  <a:schemeClr val="tx2"/>
                </a:solidFill>
                <a:latin typeface="Verdana" pitchFamily="34" charset="0"/>
                <a:ea typeface="宋体" pitchFamily="2" charset="-122"/>
              </a:defRPr>
            </a:lvl9pPr>
          </a:lstStyle>
          <a:p>
            <a:pPr>
              <a:spcBef>
                <a:spcPct val="20000"/>
              </a:spcBef>
              <a:buClr>
                <a:schemeClr val="accent2"/>
              </a:buClr>
            </a:pPr>
            <a:r>
              <a:rPr lang="zh-CN" altLang="en-US" sz="2400" b="1" kern="1200" dirty="0">
                <a:solidFill>
                  <a:srgbClr val="002060"/>
                </a:solidFill>
                <a:latin typeface="Times New Roman" charset="0"/>
                <a:ea typeface="黑体" charset="0"/>
              </a:rPr>
              <a:t>脑功能网络随年龄变化的流形表示</a:t>
            </a:r>
          </a:p>
        </p:txBody>
      </p:sp>
    </p:spTree>
    <p:extLst>
      <p:ext uri="{BB962C8B-B14F-4D97-AF65-F5344CB8AC3E}">
        <p14:creationId xmlns:p14="http://schemas.microsoft.com/office/powerpoint/2010/main" val="2160250120"/>
      </p:ext>
    </p:extLst>
  </p:cSld>
  <p:clrMapOvr>
    <a:masterClrMapping/>
  </p:clrMapOvr>
  <p:transition advTm="19658"/>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a:extLst>
              <a:ext uri="{FF2B5EF4-FFF2-40B4-BE49-F238E27FC236}">
                <a16:creationId xmlns:a16="http://schemas.microsoft.com/office/drawing/2014/main" xmlns="" id="{E37C6A61-B811-4361-AD4D-1C20598E9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1558007"/>
            <a:ext cx="8461375"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3" name="Text Box 8">
            <a:extLst>
              <a:ext uri="{FF2B5EF4-FFF2-40B4-BE49-F238E27FC236}">
                <a16:creationId xmlns:a16="http://schemas.microsoft.com/office/drawing/2014/main" xmlns="" id="{23FCD9DF-1837-4A5F-B11C-BDACB8167964}"/>
              </a:ext>
            </a:extLst>
          </p:cNvPr>
          <p:cNvSpPr txBox="1">
            <a:spLocks noChangeArrowheads="1"/>
          </p:cNvSpPr>
          <p:nvPr/>
        </p:nvSpPr>
        <p:spPr bwMode="auto">
          <a:xfrm>
            <a:off x="107504" y="188640"/>
            <a:ext cx="8069263"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2"/>
              </a:buClr>
              <a:defRPr sz="2400" b="1">
                <a:solidFill>
                  <a:srgbClr val="002060"/>
                </a:solidFill>
                <a:latin typeface="Times New Roman" charset="0"/>
                <a:ea typeface="黑体" charset="0"/>
                <a:cs typeface="+mj-cs"/>
              </a:defRPr>
            </a:lvl1pPr>
            <a:lvl2pPr eaLnBrk="0" hangingPunct="0">
              <a:defRPr sz="3800">
                <a:ea typeface="微软雅黑" pitchFamily="34" charset="-122"/>
              </a:defRPr>
            </a:lvl2pPr>
            <a:lvl3pPr eaLnBrk="0" hangingPunct="0">
              <a:defRPr sz="3800">
                <a:ea typeface="微软雅黑" pitchFamily="34" charset="-122"/>
              </a:defRPr>
            </a:lvl3pPr>
            <a:lvl4pPr eaLnBrk="0" hangingPunct="0">
              <a:defRPr sz="3800">
                <a:ea typeface="微软雅黑" pitchFamily="34" charset="-122"/>
              </a:defRPr>
            </a:lvl4pPr>
            <a:lvl5pPr eaLnBrk="0" hangingPunct="0">
              <a:defRPr sz="3800">
                <a:ea typeface="微软雅黑" pitchFamily="34" charset="-122"/>
              </a:defRPr>
            </a:lvl5pPr>
            <a:lvl6pPr marL="457200" eaLnBrk="0" fontAlgn="base" hangingPunct="0">
              <a:spcBef>
                <a:spcPct val="0"/>
              </a:spcBef>
              <a:spcAft>
                <a:spcPct val="0"/>
              </a:spcAft>
              <a:defRPr sz="3800">
                <a:latin typeface="Verdana" pitchFamily="34" charset="0"/>
              </a:defRPr>
            </a:lvl6pPr>
            <a:lvl7pPr marL="914400" eaLnBrk="0" fontAlgn="base" hangingPunct="0">
              <a:spcBef>
                <a:spcPct val="0"/>
              </a:spcBef>
              <a:spcAft>
                <a:spcPct val="0"/>
              </a:spcAft>
              <a:defRPr sz="3800">
                <a:latin typeface="Verdana" pitchFamily="34" charset="0"/>
              </a:defRPr>
            </a:lvl7pPr>
            <a:lvl8pPr marL="1371600" eaLnBrk="0" fontAlgn="base" hangingPunct="0">
              <a:spcBef>
                <a:spcPct val="0"/>
              </a:spcBef>
              <a:spcAft>
                <a:spcPct val="0"/>
              </a:spcAft>
              <a:defRPr sz="3800">
                <a:latin typeface="Verdana" pitchFamily="34" charset="0"/>
              </a:defRPr>
            </a:lvl8pPr>
            <a:lvl9pPr marL="1828800" eaLnBrk="0" fontAlgn="base" hangingPunct="0">
              <a:spcBef>
                <a:spcPct val="0"/>
              </a:spcBef>
              <a:spcAft>
                <a:spcPct val="0"/>
              </a:spcAft>
              <a:defRPr sz="3800">
                <a:latin typeface="Verdana" pitchFamily="34" charset="0"/>
              </a:defRPr>
            </a:lvl9pPr>
          </a:lstStyle>
          <a:p>
            <a:r>
              <a:rPr lang="zh-CN" altLang="zh-CN" dirty="0"/>
              <a:t>面向</a:t>
            </a:r>
            <a:r>
              <a:rPr lang="zh-CN" altLang="en-US" dirty="0"/>
              <a:t>多模态</a:t>
            </a:r>
            <a:r>
              <a:rPr lang="zh-CN" altLang="zh-CN" dirty="0"/>
              <a:t>新增特征的</a:t>
            </a:r>
            <a:r>
              <a:rPr lang="zh-CN" altLang="en-US" dirty="0"/>
              <a:t>安全分类</a:t>
            </a:r>
            <a:r>
              <a:rPr lang="zh-CN" altLang="zh-CN" dirty="0"/>
              <a:t>方法</a:t>
            </a:r>
            <a:endParaRPr lang="zh-CN" altLang="en-US" dirty="0"/>
          </a:p>
        </p:txBody>
      </p:sp>
      <p:sp>
        <p:nvSpPr>
          <p:cNvPr id="56325" name="矩形 6">
            <a:extLst>
              <a:ext uri="{FF2B5EF4-FFF2-40B4-BE49-F238E27FC236}">
                <a16:creationId xmlns:a16="http://schemas.microsoft.com/office/drawing/2014/main" xmlns="" id="{4A898DE8-5D63-4F2B-8FCC-C6E3EF3C733B}"/>
              </a:ext>
            </a:extLst>
          </p:cNvPr>
          <p:cNvSpPr>
            <a:spLocks noChangeArrowheads="1"/>
          </p:cNvSpPr>
          <p:nvPr/>
        </p:nvSpPr>
        <p:spPr bwMode="auto">
          <a:xfrm>
            <a:off x="6314956" y="6093296"/>
            <a:ext cx="28290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0" hangingPunct="0">
              <a:spcBef>
                <a:spcPct val="20000"/>
              </a:spcBef>
              <a:buClr>
                <a:schemeClr val="accent2"/>
              </a:buClr>
            </a:pPr>
            <a:r>
              <a:rPr lang="nl-NL" altLang="zh-CN" sz="1800" dirty="0">
                <a:ea typeface="黑体" panose="02010609060101010101" pitchFamily="2" charset="-122"/>
                <a:cs typeface="Calibri" panose="020F0502020204030204" pitchFamily="34" charset="0"/>
              </a:rPr>
              <a:t>Hou et al., IEEE TPAMI, 2018</a:t>
            </a:r>
          </a:p>
        </p:txBody>
      </p:sp>
    </p:spTree>
    <p:extLst>
      <p:ext uri="{BB962C8B-B14F-4D97-AF65-F5344CB8AC3E}">
        <p14:creationId xmlns:p14="http://schemas.microsoft.com/office/powerpoint/2010/main" val="159172270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BAE12B5-69AD-4089-A32F-04F719958AE3}"/>
              </a:ext>
            </a:extLst>
          </p:cNvPr>
          <p:cNvSpPr txBox="1"/>
          <p:nvPr/>
        </p:nvSpPr>
        <p:spPr>
          <a:xfrm>
            <a:off x="0" y="207275"/>
            <a:ext cx="8352927" cy="684000"/>
          </a:xfrm>
          <a:prstGeom prst="rect">
            <a:avLst/>
          </a:prstGeom>
          <a:noFill/>
          <a:ln>
            <a:noFill/>
          </a:ln>
        </p:spPr>
        <p:txBody>
          <a:bodyPr wrap="square">
            <a:spAutoFit/>
          </a:bodyPr>
          <a:lstStyle>
            <a:defPPr>
              <a:defRPr lang="zh-CN"/>
            </a:defPPr>
            <a:lvl1pPr eaLnBrk="0" hangingPunct="0">
              <a:spcBef>
                <a:spcPct val="20000"/>
              </a:spcBef>
              <a:buClr>
                <a:schemeClr val="accent2"/>
              </a:buClr>
              <a:defRPr sz="2400" b="1">
                <a:solidFill>
                  <a:srgbClr val="002060"/>
                </a:solidFill>
                <a:latin typeface="Times New Roman" charset="0"/>
                <a:ea typeface="黑体" charset="0"/>
                <a:cs typeface="+mj-cs"/>
              </a:defRPr>
            </a:lvl1pPr>
            <a:lvl2pPr eaLnBrk="0" hangingPunct="0">
              <a:defRPr sz="3800">
                <a:ea typeface="微软雅黑" pitchFamily="34" charset="-122"/>
              </a:defRPr>
            </a:lvl2pPr>
            <a:lvl3pPr eaLnBrk="0" hangingPunct="0">
              <a:defRPr sz="3800">
                <a:ea typeface="微软雅黑" pitchFamily="34" charset="-122"/>
              </a:defRPr>
            </a:lvl3pPr>
            <a:lvl4pPr eaLnBrk="0" hangingPunct="0">
              <a:defRPr sz="3800">
                <a:ea typeface="微软雅黑" pitchFamily="34" charset="-122"/>
              </a:defRPr>
            </a:lvl4pPr>
            <a:lvl5pPr eaLnBrk="0" hangingPunct="0">
              <a:defRPr sz="3800">
                <a:ea typeface="微软雅黑" pitchFamily="34" charset="-122"/>
              </a:defRPr>
            </a:lvl5pPr>
            <a:lvl6pPr marL="457200" eaLnBrk="0" fontAlgn="base" hangingPunct="0">
              <a:spcBef>
                <a:spcPct val="0"/>
              </a:spcBef>
              <a:spcAft>
                <a:spcPct val="0"/>
              </a:spcAft>
              <a:defRPr sz="3800">
                <a:latin typeface="Verdana" pitchFamily="34" charset="0"/>
              </a:defRPr>
            </a:lvl6pPr>
            <a:lvl7pPr marL="914400" eaLnBrk="0" fontAlgn="base" hangingPunct="0">
              <a:spcBef>
                <a:spcPct val="0"/>
              </a:spcBef>
              <a:spcAft>
                <a:spcPct val="0"/>
              </a:spcAft>
              <a:defRPr sz="3800">
                <a:latin typeface="Verdana" pitchFamily="34" charset="0"/>
              </a:defRPr>
            </a:lvl7pPr>
            <a:lvl8pPr marL="1371600" eaLnBrk="0" fontAlgn="base" hangingPunct="0">
              <a:spcBef>
                <a:spcPct val="0"/>
              </a:spcBef>
              <a:spcAft>
                <a:spcPct val="0"/>
              </a:spcAft>
              <a:defRPr sz="3800">
                <a:latin typeface="Verdana" pitchFamily="34" charset="0"/>
              </a:defRPr>
            </a:lvl8pPr>
            <a:lvl9pPr marL="1828800" eaLnBrk="0" fontAlgn="base" hangingPunct="0">
              <a:spcBef>
                <a:spcPct val="0"/>
              </a:spcBef>
              <a:spcAft>
                <a:spcPct val="0"/>
              </a:spcAft>
              <a:defRPr sz="3800">
                <a:latin typeface="Verdana" pitchFamily="34" charset="0"/>
              </a:defRPr>
            </a:lvl9pPr>
          </a:lstStyle>
          <a:p>
            <a:r>
              <a:rPr lang="zh-CN" altLang="zh-CN" dirty="0"/>
              <a:t>面向</a:t>
            </a:r>
            <a:r>
              <a:rPr lang="zh-CN" altLang="en-US" dirty="0"/>
              <a:t>多模态</a:t>
            </a:r>
            <a:r>
              <a:rPr lang="zh-CN" altLang="zh-CN" dirty="0"/>
              <a:t>新增特征的</a:t>
            </a:r>
            <a:r>
              <a:rPr lang="zh-CN" altLang="en-US" dirty="0"/>
              <a:t>安全分类</a:t>
            </a:r>
            <a:r>
              <a:rPr lang="zh-CN" altLang="zh-CN" dirty="0"/>
              <a:t>方法</a:t>
            </a:r>
            <a:endParaRPr lang="zh-CN" altLang="en-US" dirty="0"/>
          </a:p>
        </p:txBody>
      </p:sp>
      <p:sp>
        <p:nvSpPr>
          <p:cNvPr id="55301" name="TextBox 5">
            <a:extLst>
              <a:ext uri="{FF2B5EF4-FFF2-40B4-BE49-F238E27FC236}">
                <a16:creationId xmlns:a16="http://schemas.microsoft.com/office/drawing/2014/main" xmlns="" id="{E26B44A1-27DD-43A4-92F3-37EA77947893}"/>
              </a:ext>
            </a:extLst>
          </p:cNvPr>
          <p:cNvSpPr txBox="1">
            <a:spLocks noChangeArrowheads="1"/>
          </p:cNvSpPr>
          <p:nvPr/>
        </p:nvSpPr>
        <p:spPr bwMode="auto">
          <a:xfrm>
            <a:off x="6121427" y="6021288"/>
            <a:ext cx="2828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r" eaLnBrk="0" hangingPunct="0">
              <a:spcBef>
                <a:spcPct val="20000"/>
              </a:spcBef>
              <a:buClr>
                <a:schemeClr val="accent2"/>
              </a:buClr>
              <a:buFont typeface="Wingdings" panose="05000000000000000000" pitchFamily="2" charset="2"/>
              <a:buNone/>
              <a:defRPr sz="1800">
                <a:solidFill>
                  <a:schemeClr val="tx1"/>
                </a:solidFill>
                <a:latin typeface="Calibri" panose="020F0502020204030204" pitchFamily="34" charset="0"/>
                <a:ea typeface="黑体" panose="02010609060101010101" pitchFamily="2" charset="-122"/>
                <a:cs typeface="Calibri" panose="020F0502020204030204" pitchFamily="34" charset="0"/>
              </a:defRPr>
            </a:lvl1pPr>
            <a:lvl2pPr eaLnBrk="0" hangingPunct="0">
              <a:defRPr sz="3800">
                <a:ea typeface="微软雅黑" pitchFamily="34" charset="-122"/>
              </a:defRPr>
            </a:lvl2pPr>
            <a:lvl3pPr eaLnBrk="0" hangingPunct="0">
              <a:defRPr sz="3800">
                <a:ea typeface="微软雅黑" pitchFamily="34" charset="-122"/>
              </a:defRPr>
            </a:lvl3pPr>
            <a:lvl4pPr eaLnBrk="0" hangingPunct="0">
              <a:defRPr sz="3800">
                <a:ea typeface="微软雅黑" pitchFamily="34" charset="-122"/>
              </a:defRPr>
            </a:lvl4pPr>
            <a:lvl5pPr eaLnBrk="0" hangingPunct="0">
              <a:defRPr sz="3800">
                <a:ea typeface="微软雅黑" pitchFamily="34" charset="-122"/>
              </a:defRPr>
            </a:lvl5pPr>
            <a:lvl6pPr marL="457200" eaLnBrk="0" fontAlgn="base" hangingPunct="0">
              <a:spcBef>
                <a:spcPct val="0"/>
              </a:spcBef>
              <a:spcAft>
                <a:spcPct val="0"/>
              </a:spcAft>
              <a:defRPr sz="3800">
                <a:latin typeface="Verdana" pitchFamily="34" charset="0"/>
              </a:defRPr>
            </a:lvl6pPr>
            <a:lvl7pPr marL="914400" eaLnBrk="0" fontAlgn="base" hangingPunct="0">
              <a:spcBef>
                <a:spcPct val="0"/>
              </a:spcBef>
              <a:spcAft>
                <a:spcPct val="0"/>
              </a:spcAft>
              <a:defRPr sz="3800">
                <a:latin typeface="Verdana" pitchFamily="34" charset="0"/>
              </a:defRPr>
            </a:lvl7pPr>
            <a:lvl8pPr marL="1371600" eaLnBrk="0" fontAlgn="base" hangingPunct="0">
              <a:spcBef>
                <a:spcPct val="0"/>
              </a:spcBef>
              <a:spcAft>
                <a:spcPct val="0"/>
              </a:spcAft>
              <a:defRPr sz="3800">
                <a:latin typeface="Verdana" pitchFamily="34" charset="0"/>
              </a:defRPr>
            </a:lvl8pPr>
            <a:lvl9pPr marL="1828800" eaLnBrk="0" fontAlgn="base" hangingPunct="0">
              <a:spcBef>
                <a:spcPct val="0"/>
              </a:spcBef>
              <a:spcAft>
                <a:spcPct val="0"/>
              </a:spcAft>
              <a:defRPr sz="3800">
                <a:latin typeface="Verdana" pitchFamily="34" charset="0"/>
              </a:defRPr>
            </a:lvl9pPr>
          </a:lstStyle>
          <a:p>
            <a:r>
              <a:rPr lang="en-US" altLang="zh-CN" dirty="0"/>
              <a:t>Hou et al., IEEE TPAMI, 2018</a:t>
            </a:r>
            <a:endParaRPr lang="zh-CN" altLang="en-US" dirty="0"/>
          </a:p>
        </p:txBody>
      </p:sp>
      <p:pic>
        <p:nvPicPr>
          <p:cNvPr id="55302" name="Picture 4">
            <a:extLst>
              <a:ext uri="{FF2B5EF4-FFF2-40B4-BE49-F238E27FC236}">
                <a16:creationId xmlns:a16="http://schemas.microsoft.com/office/drawing/2014/main" xmlns="" id="{047D0BC3-BA31-40D5-95C8-05A7D7093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107" y="2392971"/>
            <a:ext cx="8761786" cy="237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42864"/>
      </p:ext>
    </p:extLst>
  </p:cSld>
  <p:clrMapOvr>
    <a:masterClrMapping/>
  </p:clrMapOvr>
  <p:transition advTm="19658"/>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DB1E151-9C7A-42D2-8DA5-F8ADFD63ACD8}"/>
              </a:ext>
            </a:extLst>
          </p:cNvPr>
          <p:cNvSpPr txBox="1"/>
          <p:nvPr/>
        </p:nvSpPr>
        <p:spPr>
          <a:xfrm>
            <a:off x="-21704" y="207275"/>
            <a:ext cx="8352927" cy="684000"/>
          </a:xfrm>
          <a:prstGeom prst="rect">
            <a:avLst/>
          </a:prstGeom>
          <a:noFill/>
          <a:ln>
            <a:noFill/>
          </a:ln>
        </p:spPr>
        <p:txBody>
          <a:bodyPr wrap="square">
            <a:spAutoFit/>
          </a:bodyPr>
          <a:lstStyle>
            <a:defPPr>
              <a:defRPr lang="zh-CN"/>
            </a:defPPr>
            <a:lvl1pPr eaLnBrk="0" hangingPunct="0">
              <a:spcBef>
                <a:spcPct val="20000"/>
              </a:spcBef>
              <a:buClr>
                <a:schemeClr val="accent2"/>
              </a:buClr>
              <a:defRPr sz="2400" b="1">
                <a:solidFill>
                  <a:srgbClr val="002060"/>
                </a:solidFill>
                <a:latin typeface="Times New Roman" charset="0"/>
                <a:ea typeface="黑体" charset="0"/>
                <a:cs typeface="+mj-cs"/>
              </a:defRPr>
            </a:lvl1pPr>
            <a:lvl2pPr eaLnBrk="0" hangingPunct="0">
              <a:defRPr sz="3800">
                <a:ea typeface="微软雅黑" pitchFamily="34" charset="-122"/>
              </a:defRPr>
            </a:lvl2pPr>
            <a:lvl3pPr eaLnBrk="0" hangingPunct="0">
              <a:defRPr sz="3800">
                <a:ea typeface="微软雅黑" pitchFamily="34" charset="-122"/>
              </a:defRPr>
            </a:lvl3pPr>
            <a:lvl4pPr eaLnBrk="0" hangingPunct="0">
              <a:defRPr sz="3800">
                <a:ea typeface="微软雅黑" pitchFamily="34" charset="-122"/>
              </a:defRPr>
            </a:lvl4pPr>
            <a:lvl5pPr eaLnBrk="0" hangingPunct="0">
              <a:defRPr sz="3800">
                <a:ea typeface="微软雅黑" pitchFamily="34" charset="-122"/>
              </a:defRPr>
            </a:lvl5pPr>
            <a:lvl6pPr marL="457200" eaLnBrk="0" fontAlgn="base" hangingPunct="0">
              <a:spcBef>
                <a:spcPct val="0"/>
              </a:spcBef>
              <a:spcAft>
                <a:spcPct val="0"/>
              </a:spcAft>
              <a:defRPr sz="3800">
                <a:latin typeface="Verdana" pitchFamily="34" charset="0"/>
              </a:defRPr>
            </a:lvl6pPr>
            <a:lvl7pPr marL="914400" eaLnBrk="0" fontAlgn="base" hangingPunct="0">
              <a:spcBef>
                <a:spcPct val="0"/>
              </a:spcBef>
              <a:spcAft>
                <a:spcPct val="0"/>
              </a:spcAft>
              <a:defRPr sz="3800">
                <a:latin typeface="Verdana" pitchFamily="34" charset="0"/>
              </a:defRPr>
            </a:lvl7pPr>
            <a:lvl8pPr marL="1371600" eaLnBrk="0" fontAlgn="base" hangingPunct="0">
              <a:spcBef>
                <a:spcPct val="0"/>
              </a:spcBef>
              <a:spcAft>
                <a:spcPct val="0"/>
              </a:spcAft>
              <a:defRPr sz="3800">
                <a:latin typeface="Verdana" pitchFamily="34" charset="0"/>
              </a:defRPr>
            </a:lvl8pPr>
            <a:lvl9pPr marL="1828800" eaLnBrk="0" fontAlgn="base" hangingPunct="0">
              <a:spcBef>
                <a:spcPct val="0"/>
              </a:spcBef>
              <a:spcAft>
                <a:spcPct val="0"/>
              </a:spcAft>
              <a:defRPr sz="3800">
                <a:latin typeface="Verdana" pitchFamily="34" charset="0"/>
              </a:defRPr>
            </a:lvl9pPr>
          </a:lstStyle>
          <a:p>
            <a:r>
              <a:rPr lang="zh-CN" altLang="zh-CN" dirty="0"/>
              <a:t>面向</a:t>
            </a:r>
            <a:r>
              <a:rPr lang="zh-CN" altLang="en-US" dirty="0"/>
              <a:t>多模态</a:t>
            </a:r>
            <a:r>
              <a:rPr lang="zh-CN" altLang="zh-CN" dirty="0"/>
              <a:t>新增特征的</a:t>
            </a:r>
            <a:r>
              <a:rPr lang="zh-CN" altLang="en-US" dirty="0"/>
              <a:t>安全分类</a:t>
            </a:r>
            <a:r>
              <a:rPr lang="zh-CN" altLang="zh-CN" dirty="0"/>
              <a:t>方法</a:t>
            </a:r>
            <a:endParaRPr lang="zh-CN" altLang="en-US" dirty="0"/>
          </a:p>
        </p:txBody>
      </p:sp>
      <p:pic>
        <p:nvPicPr>
          <p:cNvPr id="56325" name="Picture 3">
            <a:extLst>
              <a:ext uri="{FF2B5EF4-FFF2-40B4-BE49-F238E27FC236}">
                <a16:creationId xmlns:a16="http://schemas.microsoft.com/office/drawing/2014/main" xmlns="" id="{7A7D1635-A32D-48F9-803E-4BA987555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31" t="1842" r="1292"/>
          <a:stretch>
            <a:fillRect/>
          </a:stretch>
        </p:blipFill>
        <p:spPr bwMode="auto">
          <a:xfrm>
            <a:off x="155575" y="1981200"/>
            <a:ext cx="8832850" cy="353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6" name="TextBox 5">
            <a:extLst>
              <a:ext uri="{FF2B5EF4-FFF2-40B4-BE49-F238E27FC236}">
                <a16:creationId xmlns:a16="http://schemas.microsoft.com/office/drawing/2014/main" xmlns="" id="{E95978B1-549E-4AD0-85F8-18AA8BDDA852}"/>
              </a:ext>
            </a:extLst>
          </p:cNvPr>
          <p:cNvSpPr txBox="1">
            <a:spLocks noChangeArrowheads="1"/>
          </p:cNvSpPr>
          <p:nvPr/>
        </p:nvSpPr>
        <p:spPr bwMode="auto">
          <a:xfrm>
            <a:off x="6012160" y="6093296"/>
            <a:ext cx="2828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r" eaLnBrk="0" hangingPunct="0">
              <a:spcBef>
                <a:spcPct val="20000"/>
              </a:spcBef>
              <a:buClr>
                <a:schemeClr val="accent2"/>
              </a:buClr>
              <a:buFont typeface="Wingdings" panose="05000000000000000000" pitchFamily="2" charset="2"/>
              <a:buNone/>
              <a:defRPr sz="1800">
                <a:solidFill>
                  <a:schemeClr val="tx1"/>
                </a:solidFill>
                <a:latin typeface="Calibri" panose="020F0502020204030204" pitchFamily="34" charset="0"/>
                <a:ea typeface="黑体" panose="02010609060101010101" pitchFamily="2" charset="-122"/>
                <a:cs typeface="Calibri" panose="020F0502020204030204" pitchFamily="34" charset="0"/>
              </a:defRPr>
            </a:lvl1pPr>
            <a:lvl2pPr eaLnBrk="0" hangingPunct="0">
              <a:defRPr sz="3800">
                <a:ea typeface="微软雅黑" pitchFamily="34" charset="-122"/>
              </a:defRPr>
            </a:lvl2pPr>
            <a:lvl3pPr eaLnBrk="0" hangingPunct="0">
              <a:defRPr sz="3800">
                <a:ea typeface="微软雅黑" pitchFamily="34" charset="-122"/>
              </a:defRPr>
            </a:lvl3pPr>
            <a:lvl4pPr eaLnBrk="0" hangingPunct="0">
              <a:defRPr sz="3800">
                <a:ea typeface="微软雅黑" pitchFamily="34" charset="-122"/>
              </a:defRPr>
            </a:lvl4pPr>
            <a:lvl5pPr eaLnBrk="0" hangingPunct="0">
              <a:defRPr sz="3800">
                <a:ea typeface="微软雅黑" pitchFamily="34" charset="-122"/>
              </a:defRPr>
            </a:lvl5pPr>
            <a:lvl6pPr marL="457200" eaLnBrk="0" fontAlgn="base" hangingPunct="0">
              <a:spcBef>
                <a:spcPct val="0"/>
              </a:spcBef>
              <a:spcAft>
                <a:spcPct val="0"/>
              </a:spcAft>
              <a:defRPr sz="3800">
                <a:latin typeface="Verdana" pitchFamily="34" charset="0"/>
              </a:defRPr>
            </a:lvl6pPr>
            <a:lvl7pPr marL="914400" eaLnBrk="0" fontAlgn="base" hangingPunct="0">
              <a:spcBef>
                <a:spcPct val="0"/>
              </a:spcBef>
              <a:spcAft>
                <a:spcPct val="0"/>
              </a:spcAft>
              <a:defRPr sz="3800">
                <a:latin typeface="Verdana" pitchFamily="34" charset="0"/>
              </a:defRPr>
            </a:lvl7pPr>
            <a:lvl8pPr marL="1371600" eaLnBrk="0" fontAlgn="base" hangingPunct="0">
              <a:spcBef>
                <a:spcPct val="0"/>
              </a:spcBef>
              <a:spcAft>
                <a:spcPct val="0"/>
              </a:spcAft>
              <a:defRPr sz="3800">
                <a:latin typeface="Verdana" pitchFamily="34" charset="0"/>
              </a:defRPr>
            </a:lvl8pPr>
            <a:lvl9pPr marL="1828800" eaLnBrk="0" fontAlgn="base" hangingPunct="0">
              <a:spcBef>
                <a:spcPct val="0"/>
              </a:spcBef>
              <a:spcAft>
                <a:spcPct val="0"/>
              </a:spcAft>
              <a:defRPr sz="3800">
                <a:latin typeface="Verdana" pitchFamily="34" charset="0"/>
              </a:defRPr>
            </a:lvl9pPr>
          </a:lstStyle>
          <a:p>
            <a:r>
              <a:rPr lang="en-US" altLang="zh-CN" dirty="0"/>
              <a:t>Hou et al., IEEE TPAMI, 2018</a:t>
            </a:r>
            <a:endParaRPr lang="zh-CN" altLang="en-US" dirty="0"/>
          </a:p>
        </p:txBody>
      </p:sp>
    </p:spTree>
    <p:extLst>
      <p:ext uri="{BB962C8B-B14F-4D97-AF65-F5344CB8AC3E}">
        <p14:creationId xmlns:p14="http://schemas.microsoft.com/office/powerpoint/2010/main" val="3387599593"/>
      </p:ext>
    </p:extLst>
  </p:cSld>
  <p:clrMapOvr>
    <a:masterClrMapping/>
  </p:clrMapOvr>
  <p:transition advTm="19658"/>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artwork_A.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054" y="1484784"/>
            <a:ext cx="5302324" cy="4175580"/>
          </a:xfrm>
          <a:prstGeom prst="rect">
            <a:avLst/>
          </a:prstGeom>
        </p:spPr>
      </p:pic>
      <p:pic>
        <p:nvPicPr>
          <p:cNvPr id="7" name="图片 6" descr="hbm23746.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1484784"/>
            <a:ext cx="3111810" cy="4149080"/>
          </a:xfrm>
          <a:prstGeom prst="rect">
            <a:avLst/>
          </a:prstGeom>
        </p:spPr>
      </p:pic>
      <p:sp>
        <p:nvSpPr>
          <p:cNvPr id="5" name="TextBox 2">
            <a:extLst>
              <a:ext uri="{FF2B5EF4-FFF2-40B4-BE49-F238E27FC236}">
                <a16:creationId xmlns:a16="http://schemas.microsoft.com/office/drawing/2014/main" xmlns="" id="{5BC347C0-21A6-4E34-899A-D19D62B93CCC}"/>
              </a:ext>
            </a:extLst>
          </p:cNvPr>
          <p:cNvSpPr txBox="1"/>
          <p:nvPr/>
        </p:nvSpPr>
        <p:spPr>
          <a:xfrm>
            <a:off x="107505" y="207275"/>
            <a:ext cx="8352927" cy="461665"/>
          </a:xfrm>
          <a:prstGeom prst="rect">
            <a:avLst/>
          </a:prstGeom>
          <a:noFill/>
          <a:ln>
            <a:noFill/>
          </a:ln>
        </p:spPr>
        <p:txBody>
          <a:bodyPr wrap="square">
            <a:spAutoFit/>
          </a:bodyPr>
          <a:lstStyle>
            <a:defPPr>
              <a:defRPr lang="zh-CN"/>
            </a:defPPr>
            <a:lvl1pPr eaLnBrk="0" hangingPunct="0">
              <a:spcBef>
                <a:spcPct val="20000"/>
              </a:spcBef>
              <a:buClr>
                <a:schemeClr val="accent2"/>
              </a:buClr>
              <a:defRPr sz="2400" b="1">
                <a:solidFill>
                  <a:srgbClr val="002060"/>
                </a:solidFill>
                <a:latin typeface="Times New Roman" charset="0"/>
                <a:ea typeface="黑体" charset="0"/>
                <a:cs typeface="+mj-cs"/>
              </a:defRPr>
            </a:lvl1pPr>
            <a:lvl2pPr eaLnBrk="0" hangingPunct="0">
              <a:defRPr sz="3800">
                <a:ea typeface="微软雅黑" pitchFamily="34" charset="-122"/>
              </a:defRPr>
            </a:lvl2pPr>
            <a:lvl3pPr eaLnBrk="0" hangingPunct="0">
              <a:defRPr sz="3800">
                <a:ea typeface="微软雅黑" pitchFamily="34" charset="-122"/>
              </a:defRPr>
            </a:lvl3pPr>
            <a:lvl4pPr eaLnBrk="0" hangingPunct="0">
              <a:defRPr sz="3800">
                <a:ea typeface="微软雅黑" pitchFamily="34" charset="-122"/>
              </a:defRPr>
            </a:lvl4pPr>
            <a:lvl5pPr eaLnBrk="0" hangingPunct="0">
              <a:defRPr sz="3800">
                <a:ea typeface="微软雅黑" pitchFamily="34" charset="-122"/>
              </a:defRPr>
            </a:lvl5pPr>
            <a:lvl6pPr marL="457200" eaLnBrk="0" fontAlgn="base" hangingPunct="0">
              <a:spcBef>
                <a:spcPct val="0"/>
              </a:spcBef>
              <a:spcAft>
                <a:spcPct val="0"/>
              </a:spcAft>
              <a:defRPr sz="3800">
                <a:latin typeface="Verdana" pitchFamily="34" charset="0"/>
              </a:defRPr>
            </a:lvl6pPr>
            <a:lvl7pPr marL="914400" eaLnBrk="0" fontAlgn="base" hangingPunct="0">
              <a:spcBef>
                <a:spcPct val="0"/>
              </a:spcBef>
              <a:spcAft>
                <a:spcPct val="0"/>
              </a:spcAft>
              <a:defRPr sz="3800">
                <a:latin typeface="Verdana" pitchFamily="34" charset="0"/>
              </a:defRPr>
            </a:lvl7pPr>
            <a:lvl8pPr marL="1371600" eaLnBrk="0" fontAlgn="base" hangingPunct="0">
              <a:spcBef>
                <a:spcPct val="0"/>
              </a:spcBef>
              <a:spcAft>
                <a:spcPct val="0"/>
              </a:spcAft>
              <a:defRPr sz="3800">
                <a:latin typeface="Verdana" pitchFamily="34" charset="0"/>
              </a:defRPr>
            </a:lvl8pPr>
            <a:lvl9pPr marL="1828800" eaLnBrk="0" fontAlgn="base" hangingPunct="0">
              <a:spcBef>
                <a:spcPct val="0"/>
              </a:spcBef>
              <a:spcAft>
                <a:spcPct val="0"/>
              </a:spcAft>
              <a:defRPr sz="3800">
                <a:latin typeface="Verdana" pitchFamily="34" charset="0"/>
              </a:defRPr>
            </a:lvl9pPr>
          </a:lstStyle>
          <a:p>
            <a:r>
              <a:rPr lang="zh-CN" altLang="en-US" dirty="0"/>
              <a:t>基于稀疏表示的睡眠剥夺研究</a:t>
            </a:r>
          </a:p>
        </p:txBody>
      </p:sp>
      <p:sp>
        <p:nvSpPr>
          <p:cNvPr id="8" name="TextBox 5">
            <a:extLst>
              <a:ext uri="{FF2B5EF4-FFF2-40B4-BE49-F238E27FC236}">
                <a16:creationId xmlns:a16="http://schemas.microsoft.com/office/drawing/2014/main" xmlns="" id="{268CF230-AA5F-4AF2-89E8-A36DA7D3B5F3}"/>
              </a:ext>
            </a:extLst>
          </p:cNvPr>
          <p:cNvSpPr txBox="1">
            <a:spLocks noChangeArrowheads="1"/>
          </p:cNvSpPr>
          <p:nvPr/>
        </p:nvSpPr>
        <p:spPr bwMode="auto">
          <a:xfrm>
            <a:off x="5087946" y="6081408"/>
            <a:ext cx="3969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r" eaLnBrk="0" hangingPunct="0">
              <a:spcBef>
                <a:spcPct val="20000"/>
              </a:spcBef>
              <a:buClr>
                <a:schemeClr val="accent2"/>
              </a:buClr>
              <a:buFont typeface="Wingdings" panose="05000000000000000000" pitchFamily="2" charset="2"/>
              <a:buNone/>
              <a:defRPr sz="1800">
                <a:solidFill>
                  <a:schemeClr val="tx1"/>
                </a:solidFill>
                <a:latin typeface="Calibri" panose="020F0502020204030204" pitchFamily="34" charset="0"/>
                <a:ea typeface="黑体" panose="02010609060101010101" pitchFamily="2" charset="-122"/>
                <a:cs typeface="Calibri" panose="020F0502020204030204" pitchFamily="34" charset="0"/>
              </a:defRPr>
            </a:lvl1pPr>
            <a:lvl2pPr eaLnBrk="0" hangingPunct="0">
              <a:defRPr sz="3800">
                <a:ea typeface="微软雅黑" pitchFamily="34" charset="-122"/>
              </a:defRPr>
            </a:lvl2pPr>
            <a:lvl3pPr eaLnBrk="0" hangingPunct="0">
              <a:defRPr sz="3800">
                <a:ea typeface="微软雅黑" pitchFamily="34" charset="-122"/>
              </a:defRPr>
            </a:lvl3pPr>
            <a:lvl4pPr eaLnBrk="0" hangingPunct="0">
              <a:defRPr sz="3800">
                <a:ea typeface="微软雅黑" pitchFamily="34" charset="-122"/>
              </a:defRPr>
            </a:lvl4pPr>
            <a:lvl5pPr eaLnBrk="0" hangingPunct="0">
              <a:defRPr sz="3800">
                <a:ea typeface="微软雅黑" pitchFamily="34" charset="-122"/>
              </a:defRPr>
            </a:lvl5pPr>
            <a:lvl6pPr marL="457200" eaLnBrk="0" fontAlgn="base" hangingPunct="0">
              <a:spcBef>
                <a:spcPct val="0"/>
              </a:spcBef>
              <a:spcAft>
                <a:spcPct val="0"/>
              </a:spcAft>
              <a:defRPr sz="3800">
                <a:latin typeface="Verdana" pitchFamily="34" charset="0"/>
              </a:defRPr>
            </a:lvl6pPr>
            <a:lvl7pPr marL="914400" eaLnBrk="0" fontAlgn="base" hangingPunct="0">
              <a:spcBef>
                <a:spcPct val="0"/>
              </a:spcBef>
              <a:spcAft>
                <a:spcPct val="0"/>
              </a:spcAft>
              <a:defRPr sz="3800">
                <a:latin typeface="Verdana" pitchFamily="34" charset="0"/>
              </a:defRPr>
            </a:lvl7pPr>
            <a:lvl8pPr marL="1371600" eaLnBrk="0" fontAlgn="base" hangingPunct="0">
              <a:spcBef>
                <a:spcPct val="0"/>
              </a:spcBef>
              <a:spcAft>
                <a:spcPct val="0"/>
              </a:spcAft>
              <a:defRPr sz="3800">
                <a:latin typeface="Verdana" pitchFamily="34" charset="0"/>
              </a:defRPr>
            </a:lvl8pPr>
            <a:lvl9pPr marL="1828800" eaLnBrk="0" fontAlgn="base" hangingPunct="0">
              <a:spcBef>
                <a:spcPct val="0"/>
              </a:spcBef>
              <a:spcAft>
                <a:spcPct val="0"/>
              </a:spcAft>
              <a:defRPr sz="3800">
                <a:latin typeface="Verdana" pitchFamily="34" charset="0"/>
              </a:defRPr>
            </a:lvl9pPr>
          </a:lstStyle>
          <a:p>
            <a:r>
              <a:rPr lang="en-US" altLang="zh-CN" dirty="0"/>
              <a:t>Shen et al., Human Brain Mapping, 2017</a:t>
            </a:r>
            <a:endParaRPr lang="zh-CN" altLang="en-US" dirty="0"/>
          </a:p>
        </p:txBody>
      </p:sp>
    </p:spTree>
    <p:extLst>
      <p:ext uri="{BB962C8B-B14F-4D97-AF65-F5344CB8AC3E}">
        <p14:creationId xmlns:p14="http://schemas.microsoft.com/office/powerpoint/2010/main" val="2491434612"/>
      </p:ext>
    </p:extLst>
  </p:cSld>
  <p:clrMapOvr>
    <a:masterClrMapping/>
  </p:clrMapOvr>
  <p:transition advTm="19658"/>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B8C15E0B-B417-42D4-B498-630658F72D30}"/>
              </a:ext>
            </a:extLst>
          </p:cNvPr>
          <p:cNvSpPr txBox="1"/>
          <p:nvPr/>
        </p:nvSpPr>
        <p:spPr>
          <a:xfrm>
            <a:off x="635000" y="4797425"/>
            <a:ext cx="7918450" cy="1439863"/>
          </a:xfrm>
          <a:prstGeom prst="rect">
            <a:avLst/>
          </a:prstGeom>
          <a:gradFill>
            <a:gsLst>
              <a:gs pos="100000">
                <a:schemeClr val="bg1"/>
              </a:gs>
              <a:gs pos="30000">
                <a:schemeClr val="bg1"/>
              </a:gs>
              <a:gs pos="79000">
                <a:srgbClr val="D6DEE2"/>
              </a:gs>
            </a:gsLst>
            <a:lin ang="5400000" scaled="0"/>
          </a:gradFill>
          <a:ln w="19050" cap="flat" cmpd="sng" algn="ctr">
            <a:solidFill>
              <a:schemeClr val="bg1">
                <a:lumMod val="85000"/>
              </a:schemeClr>
            </a:solidFill>
            <a:prstDash val="solid"/>
            <a:miter lim="800000"/>
          </a:ln>
          <a:effectLst/>
        </p:spPr>
        <p:txBody>
          <a:bodyPr lIns="396000" rIns="360000" anchor="ctr"/>
          <a:lstStyle>
            <a:defPPr>
              <a:defRPr lang="zh-CN"/>
            </a:defPPr>
            <a:lvl1pPr algn="just">
              <a:defRPr sz="1700" b="1" kern="0">
                <a:solidFill>
                  <a:srgbClr val="060A5A"/>
                </a:solidFill>
                <a:latin typeface="微软雅黑" pitchFamily="34" charset="-122"/>
                <a:ea typeface="微软雅黑"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eaLnBrk="1" hangingPunct="1">
              <a:defRPr/>
            </a:pPr>
            <a:r>
              <a:rPr lang="en-US" altLang="zh-CN" sz="2400" dirty="0"/>
              <a:t>       </a:t>
            </a:r>
            <a:r>
              <a:rPr lang="zh-CN" altLang="en-US" sz="2400" spc="-100" dirty="0"/>
              <a:t>与中国航天员训练中心及第四军医大学航空医学系合作，</a:t>
            </a:r>
            <a:r>
              <a:rPr lang="zh-CN" altLang="zh-CN" sz="2400" dirty="0"/>
              <a:t>开展</a:t>
            </a:r>
            <a:r>
              <a:rPr lang="zh-CN" altLang="en-US" sz="2400" dirty="0"/>
              <a:t>模拟太空环境</a:t>
            </a:r>
            <a:r>
              <a:rPr lang="zh-CN" altLang="zh-CN" sz="2400" dirty="0"/>
              <a:t>下的</a:t>
            </a:r>
            <a:r>
              <a:rPr lang="zh-CN" altLang="en-US" sz="2400" dirty="0"/>
              <a:t>认知损伤</a:t>
            </a:r>
            <a:r>
              <a:rPr lang="zh-CN" altLang="zh-CN" sz="2400" dirty="0"/>
              <a:t>评估</a:t>
            </a:r>
            <a:r>
              <a:rPr lang="zh-CN" altLang="en-US" sz="2400" dirty="0"/>
              <a:t>应用研究</a:t>
            </a:r>
            <a:r>
              <a:rPr lang="zh-CN" altLang="zh-CN" sz="2400" dirty="0"/>
              <a:t>，</a:t>
            </a:r>
            <a:r>
              <a:rPr lang="zh-CN" altLang="en-US" sz="2400" dirty="0"/>
              <a:t>找到表征脑状态的潜在连接组学标记</a:t>
            </a:r>
            <a:endParaRPr lang="zh-CN" altLang="en-US" sz="1900" dirty="0"/>
          </a:p>
        </p:txBody>
      </p:sp>
      <p:grpSp>
        <p:nvGrpSpPr>
          <p:cNvPr id="64515" name="组合 15">
            <a:extLst>
              <a:ext uri="{FF2B5EF4-FFF2-40B4-BE49-F238E27FC236}">
                <a16:creationId xmlns:a16="http://schemas.microsoft.com/office/drawing/2014/main" xmlns="" id="{5E8256B1-FD79-4B09-8CF0-2EAED4DD2B4F}"/>
              </a:ext>
            </a:extLst>
          </p:cNvPr>
          <p:cNvGrpSpPr>
            <a:grpSpLocks/>
          </p:cNvGrpSpPr>
          <p:nvPr/>
        </p:nvGrpSpPr>
        <p:grpSpPr bwMode="auto">
          <a:xfrm>
            <a:off x="635000" y="1195388"/>
            <a:ext cx="7918450" cy="3386137"/>
            <a:chOff x="595313" y="1196131"/>
            <a:chExt cx="7918450" cy="3384997"/>
          </a:xfrm>
        </p:grpSpPr>
        <p:sp>
          <p:nvSpPr>
            <p:cNvPr id="17" name="圆角矩形 16">
              <a:extLst>
                <a:ext uri="{FF2B5EF4-FFF2-40B4-BE49-F238E27FC236}">
                  <a16:creationId xmlns:a16="http://schemas.microsoft.com/office/drawing/2014/main" xmlns="" id="{65276478-9029-4CC5-AD68-A4CE075A67DA}"/>
                </a:ext>
              </a:extLst>
            </p:cNvPr>
            <p:cNvSpPr/>
            <p:nvPr/>
          </p:nvSpPr>
          <p:spPr bwMode="auto">
            <a:xfrm>
              <a:off x="595313" y="1196131"/>
              <a:ext cx="7918450" cy="3384997"/>
            </a:xfrm>
            <a:prstGeom prst="roundRect">
              <a:avLst>
                <a:gd name="adj" fmla="val 5608"/>
              </a:avLst>
            </a:prstGeom>
            <a:solidFill>
              <a:schemeClr val="tx1"/>
            </a:solidFill>
            <a:ln w="19050">
              <a:solidFill>
                <a:schemeClr val="bg1">
                  <a:lumMod val="8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a:spcBef>
                  <a:spcPct val="20000"/>
                </a:spcBef>
                <a:buClr>
                  <a:srgbClr val="C0504D"/>
                </a:buClr>
                <a:buFont typeface="Wingdings" pitchFamily="2" charset="2"/>
                <a:buNone/>
                <a:defRPr/>
              </a:pPr>
              <a:endParaRPr lang="zh-CN" altLang="en-US">
                <a:solidFill>
                  <a:srgbClr val="1F497D"/>
                </a:solidFill>
                <a:latin typeface="Times New Roman" pitchFamily="18" charset="0"/>
                <a:ea typeface="黑体" pitchFamily="2" charset="-122"/>
                <a:cs typeface="Times New Roman" pitchFamily="18" charset="0"/>
              </a:endParaRPr>
            </a:p>
          </p:txBody>
        </p:sp>
        <p:grpSp>
          <p:nvGrpSpPr>
            <p:cNvPr id="64520" name="组合 17">
              <a:extLst>
                <a:ext uri="{FF2B5EF4-FFF2-40B4-BE49-F238E27FC236}">
                  <a16:creationId xmlns:a16="http://schemas.microsoft.com/office/drawing/2014/main" xmlns="" id="{3B7F9C36-0328-4901-A3D2-AE8257AF1187}"/>
                </a:ext>
              </a:extLst>
            </p:cNvPr>
            <p:cNvGrpSpPr>
              <a:grpSpLocks/>
            </p:cNvGrpSpPr>
            <p:nvPr/>
          </p:nvGrpSpPr>
          <p:grpSpPr bwMode="auto">
            <a:xfrm>
              <a:off x="924277" y="4005065"/>
              <a:ext cx="7353200" cy="342216"/>
              <a:chOff x="417894" y="5416347"/>
              <a:chExt cx="8694422" cy="524347"/>
            </a:xfrm>
          </p:grpSpPr>
          <p:sp>
            <p:nvSpPr>
              <p:cNvPr id="64521" name="矩形 20">
                <a:extLst>
                  <a:ext uri="{FF2B5EF4-FFF2-40B4-BE49-F238E27FC236}">
                    <a16:creationId xmlns:a16="http://schemas.microsoft.com/office/drawing/2014/main" xmlns="" id="{C2A4167A-BA85-4F14-B519-8252DE8D4E61}"/>
                  </a:ext>
                </a:extLst>
              </p:cNvPr>
              <p:cNvSpPr>
                <a:spLocks noChangeArrowheads="1"/>
              </p:cNvSpPr>
              <p:nvPr/>
            </p:nvSpPr>
            <p:spPr bwMode="auto">
              <a:xfrm>
                <a:off x="417894" y="5416347"/>
                <a:ext cx="3885181" cy="46434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kumimoji="0" lang="zh-CN" altLang="en-US" sz="2400" b="1">
                    <a:solidFill>
                      <a:schemeClr val="bg1"/>
                    </a:solidFill>
                    <a:latin typeface="微软雅黑" panose="020B0503020204020204" pitchFamily="34" charset="-122"/>
                    <a:ea typeface="微软雅黑" panose="020B0503020204020204" pitchFamily="34" charset="-122"/>
                  </a:rPr>
                  <a:t>头低位模拟失重实验</a:t>
                </a:r>
              </a:p>
            </p:txBody>
          </p:sp>
          <p:sp>
            <p:nvSpPr>
              <p:cNvPr id="64522" name="矩形 23">
                <a:extLst>
                  <a:ext uri="{FF2B5EF4-FFF2-40B4-BE49-F238E27FC236}">
                    <a16:creationId xmlns:a16="http://schemas.microsoft.com/office/drawing/2014/main" xmlns="" id="{B60C3EB2-3B6B-4CED-9552-3AED5037B3DF}"/>
                  </a:ext>
                </a:extLst>
              </p:cNvPr>
              <p:cNvSpPr>
                <a:spLocks noChangeArrowheads="1"/>
              </p:cNvSpPr>
              <p:nvPr/>
            </p:nvSpPr>
            <p:spPr bwMode="auto">
              <a:xfrm>
                <a:off x="4599777" y="5416347"/>
                <a:ext cx="4512539" cy="524347"/>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kumimoji="0" lang="zh-CN" altLang="en-US" sz="2400" b="1">
                    <a:solidFill>
                      <a:schemeClr val="bg1"/>
                    </a:solidFill>
                    <a:latin typeface="微软雅黑" panose="020B0503020204020204" pitchFamily="34" charset="-122"/>
                    <a:ea typeface="微软雅黑" panose="020B0503020204020204" pitchFamily="34" charset="-122"/>
                  </a:rPr>
                  <a:t>“绿航星际”密闭舱实验</a:t>
                </a:r>
              </a:p>
            </p:txBody>
          </p:sp>
        </p:grpSp>
      </p:grpSp>
      <p:sp>
        <p:nvSpPr>
          <p:cNvPr id="64516" name="灯片编号占位符 1">
            <a:extLst>
              <a:ext uri="{FF2B5EF4-FFF2-40B4-BE49-F238E27FC236}">
                <a16:creationId xmlns:a16="http://schemas.microsoft.com/office/drawing/2014/main" xmlns="" id="{176FDC44-EF7A-408E-BBAC-729F6436270B}"/>
              </a:ext>
            </a:extLst>
          </p:cNvPr>
          <p:cNvSpPr txBox="1">
            <a:spLocks/>
          </p:cNvSpPr>
          <p:nvPr/>
        </p:nvSpPr>
        <p:spPr bwMode="auto">
          <a:xfrm>
            <a:off x="8128000" y="6410325"/>
            <a:ext cx="620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fld id="{B273DCED-852B-40D9-9613-FB628279D53C}" type="slidenum">
              <a:rPr kumimoji="0" lang="zh-CN" altLang="en-US" sz="1800" b="1">
                <a:solidFill>
                  <a:schemeClr val="bg1"/>
                </a:solidFill>
              </a:rPr>
              <a:pPr algn="ctr" eaLnBrk="1" hangingPunct="1">
                <a:spcBef>
                  <a:spcPct val="0"/>
                </a:spcBef>
                <a:buFontTx/>
                <a:buNone/>
              </a:pPr>
              <a:t>35</a:t>
            </a:fld>
            <a:endParaRPr kumimoji="0" lang="zh-CN" altLang="en-US" sz="1800" b="1">
              <a:solidFill>
                <a:schemeClr val="bg1"/>
              </a:solidFill>
            </a:endParaRPr>
          </a:p>
        </p:txBody>
      </p:sp>
      <p:pic>
        <p:nvPicPr>
          <p:cNvPr id="64517" name="Picture 2">
            <a:extLst>
              <a:ext uri="{FF2B5EF4-FFF2-40B4-BE49-F238E27FC236}">
                <a16:creationId xmlns:a16="http://schemas.microsoft.com/office/drawing/2014/main" xmlns="" id="{3835B5CB-C97B-444C-83F3-05DBB151C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680" b="6770"/>
          <a:stretch>
            <a:fillRect/>
          </a:stretch>
        </p:blipFill>
        <p:spPr bwMode="auto">
          <a:xfrm>
            <a:off x="1117600" y="1557338"/>
            <a:ext cx="3251200" cy="210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8" name="Picture 3" descr="D:\Documents\project\绿航星际\绿航星际3.jpg">
            <a:extLst>
              <a:ext uri="{FF2B5EF4-FFF2-40B4-BE49-F238E27FC236}">
                <a16:creationId xmlns:a16="http://schemas.microsoft.com/office/drawing/2014/main" xmlns="" id="{F6F88BCA-4BCD-428C-AC29-ED44F5C88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557338"/>
            <a:ext cx="3262312"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143160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bwMode="auto">
          <a:xfrm>
            <a:off x="395536" y="548680"/>
            <a:ext cx="8424936" cy="3510781"/>
          </a:xfrm>
          <a:prstGeom prst="roundRect">
            <a:avLst>
              <a:gd name="adj" fmla="val 9423"/>
            </a:avLst>
          </a:prstGeom>
          <a:solidFill>
            <a:schemeClr val="bg1"/>
          </a:solidFill>
          <a:ln w="19050">
            <a:solidFill>
              <a:schemeClr val="bg1">
                <a:lumMod val="8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0" hangingPunct="0">
              <a:spcBef>
                <a:spcPct val="20000"/>
              </a:spcBef>
              <a:buClr>
                <a:schemeClr val="accent2"/>
              </a:buClr>
              <a:buFont typeface="Wingdings" pitchFamily="2" charset="2"/>
              <a:buNone/>
              <a:defRPr/>
            </a:pPr>
            <a:endParaRPr lang="zh-CN" altLang="en-US">
              <a:solidFill>
                <a:schemeClr val="tx2"/>
              </a:solidFill>
              <a:latin typeface="Times New Roman" pitchFamily="18" charset="0"/>
              <a:ea typeface="黑体" pitchFamily="2" charset="-122"/>
              <a:cs typeface="Times New Roman" pitchFamily="18" charset="0"/>
            </a:endParaRPr>
          </a:p>
        </p:txBody>
      </p:sp>
      <p:sp>
        <p:nvSpPr>
          <p:cNvPr id="3" name="TextBox 2"/>
          <p:cNvSpPr txBox="1"/>
          <p:nvPr/>
        </p:nvSpPr>
        <p:spPr>
          <a:xfrm>
            <a:off x="395343" y="4264659"/>
            <a:ext cx="8425129" cy="1871414"/>
          </a:xfrm>
          <a:prstGeom prst="rect">
            <a:avLst/>
          </a:prstGeom>
          <a:gradFill>
            <a:gsLst>
              <a:gs pos="52000">
                <a:srgbClr val="EFFFEF"/>
              </a:gs>
              <a:gs pos="100000">
                <a:srgbClr val="EEF8E4"/>
              </a:gs>
              <a:gs pos="89000">
                <a:srgbClr val="CAE8AA"/>
              </a:gs>
            </a:gsLst>
            <a:lin ang="5400000" scaled="0"/>
          </a:gradFill>
          <a:ln w="19050">
            <a:solidFill>
              <a:srgbClr val="CAE8AA"/>
            </a:solidFill>
          </a:ln>
          <a:effectLst>
            <a:outerShdw blurRad="63500" dist="38100" dir="5400000" algn="t" rotWithShape="0">
              <a:prstClr val="black">
                <a:alpha val="20000"/>
              </a:prstClr>
            </a:outerShdw>
          </a:effectLst>
        </p:spPr>
        <p:style>
          <a:lnRef idx="2">
            <a:schemeClr val="accent2"/>
          </a:lnRef>
          <a:fillRef idx="1">
            <a:schemeClr val="lt1"/>
          </a:fillRef>
          <a:effectRef idx="0">
            <a:schemeClr val="accent2"/>
          </a:effectRef>
          <a:fontRef idx="minor">
            <a:schemeClr val="dk1"/>
          </a:fontRef>
        </p:style>
        <p:txBody>
          <a:bodyPr lIns="432000" rIns="360000" anchor="ctr"/>
          <a:lstStyle>
            <a:defPPr>
              <a:defRPr lang="zh-CN"/>
            </a:defPPr>
            <a:lvl1pPr algn="just">
              <a:lnSpc>
                <a:spcPct val="120000"/>
              </a:lnSpc>
              <a:spcBef>
                <a:spcPts val="0"/>
              </a:spcBef>
              <a:defRPr sz="2400">
                <a:solidFill>
                  <a:schemeClr val="dk1"/>
                </a:solidFill>
                <a:latin typeface="+mj-lt"/>
                <a:ea typeface="+mj-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zh-CN" altLang="en-US" dirty="0">
                <a:solidFill>
                  <a:schemeClr val="tx1"/>
                </a:solidFill>
                <a:latin typeface="微软雅黑" pitchFamily="34" charset="-122"/>
                <a:ea typeface="微软雅黑" pitchFamily="34" charset="-122"/>
              </a:rPr>
              <a:t>      </a:t>
            </a:r>
            <a:r>
              <a:rPr lang="zh-CN" altLang="zh-CN" dirty="0">
                <a:solidFill>
                  <a:schemeClr val="tx1"/>
                </a:solidFill>
                <a:latin typeface="微软雅黑" pitchFamily="34" charset="-122"/>
                <a:ea typeface="微软雅黑" pitchFamily="34" charset="-122"/>
              </a:rPr>
              <a:t>模拟失重</a:t>
            </a:r>
            <a:r>
              <a:rPr lang="zh-CN" altLang="en-US" dirty="0">
                <a:solidFill>
                  <a:schemeClr val="tx1"/>
                </a:solidFill>
                <a:latin typeface="微软雅黑" pitchFamily="34" charset="-122"/>
                <a:ea typeface="微软雅黑" pitchFamily="34" charset="-122"/>
              </a:rPr>
              <a:t>条件</a:t>
            </a:r>
            <a:r>
              <a:rPr lang="zh-CN" altLang="zh-CN" dirty="0">
                <a:solidFill>
                  <a:schemeClr val="tx1"/>
                </a:solidFill>
                <a:latin typeface="微软雅黑" pitchFamily="34" charset="-122"/>
                <a:ea typeface="微软雅黑" pitchFamily="34" charset="-122"/>
              </a:rPr>
              <a:t>下</a:t>
            </a:r>
            <a:r>
              <a:rPr lang="zh-CN" altLang="en-US" dirty="0">
                <a:solidFill>
                  <a:schemeClr val="tx1"/>
                </a:solidFill>
                <a:latin typeface="微软雅黑" pitchFamily="34" charset="-122"/>
                <a:ea typeface="微软雅黑" pitchFamily="34" charset="-122"/>
              </a:rPr>
              <a:t>，默认网络连接强度相对</a:t>
            </a:r>
            <a:r>
              <a:rPr lang="zh-CN" altLang="zh-CN" dirty="0">
                <a:solidFill>
                  <a:schemeClr val="tx1"/>
                </a:solidFill>
                <a:latin typeface="微软雅黑" pitchFamily="34" charset="-122"/>
                <a:ea typeface="微软雅黑" pitchFamily="34" charset="-122"/>
              </a:rPr>
              <a:t>基线</a:t>
            </a:r>
            <a:r>
              <a:rPr lang="zh-CN" altLang="en-US" dirty="0">
                <a:solidFill>
                  <a:schemeClr val="tx1"/>
                </a:solidFill>
                <a:latin typeface="微软雅黑" pitchFamily="34" charset="-122"/>
                <a:ea typeface="微软雅黑" pitchFamily="34" charset="-122"/>
              </a:rPr>
              <a:t>水平显著增强</a:t>
            </a:r>
            <a:r>
              <a:rPr lang="zh-CN" altLang="zh-CN" dirty="0">
                <a:solidFill>
                  <a:schemeClr val="tx1"/>
                </a:solidFill>
                <a:latin typeface="微软雅黑" pitchFamily="34" charset="-122"/>
                <a:ea typeface="微软雅黑" pitchFamily="34" charset="-122"/>
              </a:rPr>
              <a:t>，</a:t>
            </a:r>
            <a:r>
              <a:rPr lang="zh-CN" altLang="en-US" dirty="0">
                <a:solidFill>
                  <a:schemeClr val="tx1"/>
                </a:solidFill>
                <a:latin typeface="微软雅黑" pitchFamily="34" charset="-122"/>
                <a:ea typeface="微软雅黑" pitchFamily="34" charset="-122"/>
              </a:rPr>
              <a:t>表明</a:t>
            </a:r>
            <a:r>
              <a:rPr lang="zh-CN" altLang="en-US" dirty="0">
                <a:solidFill>
                  <a:srgbClr val="C00000"/>
                </a:solidFill>
                <a:latin typeface="微软雅黑" pitchFamily="34" charset="-122"/>
                <a:ea typeface="微软雅黑" pitchFamily="34" charset="-122"/>
              </a:rPr>
              <a:t>航天员在失重条件下大脑默认网络可能存在代偿机制</a:t>
            </a:r>
            <a:r>
              <a:rPr lang="zh-CN" altLang="en-US" dirty="0">
                <a:solidFill>
                  <a:schemeClr val="tx1"/>
                </a:solidFill>
                <a:latin typeface="微软雅黑" pitchFamily="34" charset="-122"/>
                <a:ea typeface="微软雅黑" pitchFamily="34" charset="-122"/>
              </a:rPr>
              <a:t>，而默认网络连接</a:t>
            </a:r>
            <a:r>
              <a:rPr lang="zh-CN" altLang="zh-CN" dirty="0">
                <a:solidFill>
                  <a:schemeClr val="tx1"/>
                </a:solidFill>
                <a:latin typeface="微软雅黑" pitchFamily="34" charset="-122"/>
                <a:ea typeface="微软雅黑" pitchFamily="34" charset="-122"/>
              </a:rPr>
              <a:t>可以作为表征失重下脑状态的生物学标记。</a:t>
            </a:r>
            <a:endParaRPr lang="zh-CN" altLang="en-US" dirty="0">
              <a:solidFill>
                <a:schemeClr val="tx1"/>
              </a:solidFill>
              <a:latin typeface="+mj-ea"/>
            </a:endParaRP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149504"/>
            <a:ext cx="6362104" cy="283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43808" y="6108536"/>
            <a:ext cx="5695495" cy="369332"/>
          </a:xfrm>
          <a:prstGeom prst="rect">
            <a:avLst/>
          </a:prstGeom>
          <a:noFill/>
          <a:ln>
            <a:noFill/>
          </a:ln>
        </p:spPr>
        <p:txBody>
          <a:bodyPr wrap="none">
            <a:spAutoFit/>
          </a:bodyPr>
          <a:lstStyle>
            <a:defPPr>
              <a:defRPr lang="zh-CN"/>
            </a:defPPr>
            <a:lvl1pPr algn="r" eaLnBrk="0" hangingPunct="0">
              <a:spcBef>
                <a:spcPct val="20000"/>
              </a:spcBef>
              <a:buClr>
                <a:schemeClr val="accent2"/>
              </a:buClr>
              <a:buFont typeface="Wingdings" panose="05000000000000000000" pitchFamily="2" charset="2"/>
              <a:buNone/>
              <a:defRPr sz="1800">
                <a:solidFill>
                  <a:schemeClr val="tx1"/>
                </a:solidFill>
                <a:latin typeface="Calibri" panose="020F0502020204030204" pitchFamily="34" charset="0"/>
                <a:ea typeface="黑体" panose="02010609060101010101" pitchFamily="2" charset="-122"/>
                <a:cs typeface="Calibri" panose="020F0502020204030204" pitchFamily="34" charset="0"/>
              </a:defRPr>
            </a:lvl1pPr>
            <a:lvl2pPr eaLnBrk="0" hangingPunct="0">
              <a:defRPr sz="3800">
                <a:ea typeface="微软雅黑" pitchFamily="34" charset="-122"/>
              </a:defRPr>
            </a:lvl2pPr>
            <a:lvl3pPr eaLnBrk="0" hangingPunct="0">
              <a:defRPr sz="3800">
                <a:ea typeface="微软雅黑" pitchFamily="34" charset="-122"/>
              </a:defRPr>
            </a:lvl3pPr>
            <a:lvl4pPr eaLnBrk="0" hangingPunct="0">
              <a:defRPr sz="3800">
                <a:ea typeface="微软雅黑" pitchFamily="34" charset="-122"/>
              </a:defRPr>
            </a:lvl4pPr>
            <a:lvl5pPr eaLnBrk="0" hangingPunct="0">
              <a:defRPr sz="3800">
                <a:ea typeface="微软雅黑" pitchFamily="34" charset="-122"/>
              </a:defRPr>
            </a:lvl5pPr>
            <a:lvl6pPr marL="457200" eaLnBrk="0" fontAlgn="base" hangingPunct="0">
              <a:spcBef>
                <a:spcPct val="0"/>
              </a:spcBef>
              <a:spcAft>
                <a:spcPct val="0"/>
              </a:spcAft>
              <a:defRPr sz="3800">
                <a:latin typeface="Verdana" pitchFamily="34" charset="0"/>
              </a:defRPr>
            </a:lvl6pPr>
            <a:lvl7pPr marL="914400" eaLnBrk="0" fontAlgn="base" hangingPunct="0">
              <a:spcBef>
                <a:spcPct val="0"/>
              </a:spcBef>
              <a:spcAft>
                <a:spcPct val="0"/>
              </a:spcAft>
              <a:defRPr sz="3800">
                <a:latin typeface="Verdana" pitchFamily="34" charset="0"/>
              </a:defRPr>
            </a:lvl7pPr>
            <a:lvl8pPr marL="1371600" eaLnBrk="0" fontAlgn="base" hangingPunct="0">
              <a:spcBef>
                <a:spcPct val="0"/>
              </a:spcBef>
              <a:spcAft>
                <a:spcPct val="0"/>
              </a:spcAft>
              <a:defRPr sz="3800">
                <a:latin typeface="Verdana" pitchFamily="34" charset="0"/>
              </a:defRPr>
            </a:lvl8pPr>
            <a:lvl9pPr marL="1828800" eaLnBrk="0" fontAlgn="base" hangingPunct="0">
              <a:spcBef>
                <a:spcPct val="0"/>
              </a:spcBef>
              <a:spcAft>
                <a:spcPct val="0"/>
              </a:spcAft>
              <a:defRPr sz="3800">
                <a:latin typeface="Verdana" pitchFamily="34" charset="0"/>
              </a:defRPr>
            </a:lvl9pPr>
          </a:lstStyle>
          <a:p>
            <a:r>
              <a:rPr lang="en-US" altLang="zh-CN" dirty="0"/>
              <a:t>Zeng and Liao et al., 2015</a:t>
            </a:r>
            <a:endParaRPr lang="zh-CN" altLang="en-US" dirty="0"/>
          </a:p>
        </p:txBody>
      </p:sp>
    </p:spTree>
    <p:extLst>
      <p:ext uri="{BB962C8B-B14F-4D97-AF65-F5344CB8AC3E}">
        <p14:creationId xmlns:p14="http://schemas.microsoft.com/office/powerpoint/2010/main" val="201065332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8" name="Text Box 3"/>
          <p:cNvSpPr txBox="1">
            <a:spLocks noChangeArrowheads="1"/>
          </p:cNvSpPr>
          <p:nvPr/>
        </p:nvSpPr>
        <p:spPr bwMode="auto">
          <a:xfrm>
            <a:off x="0" y="1125538"/>
            <a:ext cx="9144000" cy="647700"/>
          </a:xfrm>
          <a:prstGeom prst="rect">
            <a:avLst/>
          </a:prstGeom>
          <a:noFill/>
          <a:ln w="9525">
            <a:noFill/>
            <a:miter lim="800000"/>
            <a:headEnd/>
            <a:tailEnd/>
          </a:ln>
          <a:effectLst/>
        </p:spPr>
        <p:txBody>
          <a:bodyPr anchor="ctr"/>
          <a:lstStyle>
            <a:defPPr>
              <a:defRPr lang="zh-CN"/>
            </a:defPPr>
            <a:lvl1pPr algn="l" eaLnBrk="1" hangingPunct="1">
              <a:spcBef>
                <a:spcPct val="0"/>
              </a:spcBef>
              <a:buClrTx/>
              <a:buFontTx/>
              <a:buNone/>
              <a:defRPr sz="2200" b="1">
                <a:solidFill>
                  <a:srgbClr val="FFC000"/>
                </a:solidFill>
                <a:latin typeface="+mj-ea"/>
                <a:ea typeface="+mj-ea"/>
              </a:defRPr>
            </a:lvl1pPr>
          </a:lstStyle>
          <a:p>
            <a:pPr algn="ctr">
              <a:defRPr/>
            </a:pPr>
            <a:r>
              <a:rPr lang="zh-CN" altLang="en-US" sz="4400" spc="600" dirty="0">
                <a:solidFill>
                  <a:srgbClr val="002060"/>
                </a:solidFill>
              </a:rPr>
              <a:t>汇报内容</a:t>
            </a:r>
            <a:endParaRPr lang="en-US" sz="4400" spc="600" dirty="0">
              <a:solidFill>
                <a:srgbClr val="002060"/>
              </a:solidFill>
            </a:endParaRPr>
          </a:p>
        </p:txBody>
      </p:sp>
      <p:sp>
        <p:nvSpPr>
          <p:cNvPr id="28" name="AutoShape 2"/>
          <p:cNvSpPr>
            <a:spLocks noChangeArrowheads="1"/>
          </p:cNvSpPr>
          <p:nvPr/>
        </p:nvSpPr>
        <p:spPr bwMode="ltGray">
          <a:xfrm rot="5400000">
            <a:off x="-360870" y="2745196"/>
            <a:ext cx="3600450" cy="2375670"/>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alpha val="0"/>
                </a:schemeClr>
              </a:gs>
              <a:gs pos="50000">
                <a:srgbClr val="002D86"/>
              </a:gs>
              <a:gs pos="100000">
                <a:schemeClr val="bg2">
                  <a:gamma/>
                  <a:tint val="45490"/>
                  <a:invGamma/>
                  <a:alpha val="0"/>
                </a:schemeClr>
              </a:gs>
            </a:gsLst>
            <a:lin ang="0" scaled="1"/>
          </a:gradFill>
          <a:ln w="9525" algn="ctr">
            <a:noFill/>
            <a:miter lim="800000"/>
            <a:headEnd/>
            <a:tailEnd/>
          </a:ln>
          <a:effectLst/>
        </p:spPr>
        <p:txBody>
          <a:bodyPr wrap="none" anchor="ctr"/>
          <a:lstStyle/>
          <a:p>
            <a:pPr algn="ctr" eaLnBrk="0" hangingPunct="0">
              <a:spcBef>
                <a:spcPct val="20000"/>
              </a:spcBef>
              <a:buClr>
                <a:schemeClr val="accent2"/>
              </a:buClr>
              <a:buFont typeface="Wingdings" pitchFamily="2" charset="2"/>
              <a:buNone/>
              <a:defRPr/>
            </a:pPr>
            <a:endParaRPr lang="zh-CN" altLang="en-US">
              <a:solidFill>
                <a:srgbClr val="000000"/>
              </a:solidFill>
              <a:ea typeface="黑体" pitchFamily="2" charset="-122"/>
            </a:endParaRPr>
          </a:p>
        </p:txBody>
      </p:sp>
      <p:grpSp>
        <p:nvGrpSpPr>
          <p:cNvPr id="2" name="组合 28"/>
          <p:cNvGrpSpPr>
            <a:grpSpLocks/>
          </p:cNvGrpSpPr>
          <p:nvPr/>
        </p:nvGrpSpPr>
        <p:grpSpPr bwMode="auto">
          <a:xfrm>
            <a:off x="2146053" y="2204814"/>
            <a:ext cx="4873625" cy="677862"/>
            <a:chOff x="2051784" y="1585583"/>
            <a:chExt cx="4872549" cy="676856"/>
          </a:xfrm>
        </p:grpSpPr>
        <p:sp>
          <p:nvSpPr>
            <p:cNvPr id="5136" name="AutoShape 5"/>
            <p:cNvSpPr>
              <a:spLocks noChangeArrowheads="1"/>
            </p:cNvSpPr>
            <p:nvPr/>
          </p:nvSpPr>
          <p:spPr bwMode="gray">
            <a:xfrm>
              <a:off x="2604333" y="1618011"/>
              <a:ext cx="4320000" cy="612000"/>
            </a:xfrm>
            <a:prstGeom prst="roundRect">
              <a:avLst>
                <a:gd name="adj" fmla="val 39162"/>
              </a:avLst>
            </a:prstGeom>
            <a:ln/>
            <a:extLst/>
          </p:spPr>
          <p:style>
            <a:lnRef idx="1">
              <a:schemeClr val="accent5"/>
            </a:lnRef>
            <a:fillRef idx="3">
              <a:schemeClr val="accent5"/>
            </a:fillRef>
            <a:effectRef idx="2">
              <a:schemeClr val="accent5"/>
            </a:effectRef>
            <a:fontRef idx="minor">
              <a:schemeClr val="lt1"/>
            </a:fontRef>
          </p:style>
          <p:txBody>
            <a:bodyPr wrap="none" anchor="ctr"/>
            <a:lstStyle/>
            <a:p>
              <a:pPr algn="ctr" eaLnBrk="0" hangingPunct="0">
                <a:buClr>
                  <a:schemeClr val="accent2"/>
                </a:buClr>
                <a:buFont typeface="Wingdings" pitchFamily="2" charset="2"/>
                <a:buNone/>
              </a:pPr>
              <a:r>
                <a:rPr lang="zh-CN" altLang="en-US" sz="2800" b="1" dirty="0">
                  <a:solidFill>
                    <a:srgbClr val="FFFFFF"/>
                  </a:solidFill>
                  <a:latin typeface="微软雅黑" pitchFamily="34" charset="-122"/>
                  <a:ea typeface="微软雅黑" pitchFamily="34" charset="-122"/>
                </a:rPr>
                <a:t>研究背景及意义</a:t>
              </a:r>
            </a:p>
          </p:txBody>
        </p:sp>
        <p:grpSp>
          <p:nvGrpSpPr>
            <p:cNvPr id="5137" name="组合 30"/>
            <p:cNvGrpSpPr>
              <a:grpSpLocks/>
            </p:cNvGrpSpPr>
            <p:nvPr/>
          </p:nvGrpSpPr>
          <p:grpSpPr bwMode="auto">
            <a:xfrm>
              <a:off x="2051784" y="1585583"/>
              <a:ext cx="676856" cy="676856"/>
              <a:chOff x="1634366" y="1406134"/>
              <a:chExt cx="676856" cy="676856"/>
            </a:xfrm>
          </p:grpSpPr>
          <p:sp>
            <p:nvSpPr>
              <p:cNvPr id="32" name="椭圆 31"/>
              <p:cNvSpPr/>
              <p:nvPr/>
            </p:nvSpPr>
            <p:spPr>
              <a:xfrm>
                <a:off x="1634366" y="1406134"/>
                <a:ext cx="676126" cy="676856"/>
              </a:xfrm>
              <a:prstGeom prst="ellipse">
                <a:avLst/>
              </a:prstGeom>
              <a:gradFill flip="none" rotWithShape="1">
                <a:gsLst>
                  <a:gs pos="87000">
                    <a:schemeClr val="bg1">
                      <a:lumMod val="85000"/>
                    </a:schemeClr>
                  </a:gs>
                  <a:gs pos="49000">
                    <a:schemeClr val="bg1"/>
                  </a:gs>
                  <a:gs pos="100000">
                    <a:schemeClr val="bg1"/>
                  </a:gs>
                </a:gsLst>
                <a:lin ang="5400000" scaled="0"/>
                <a:tileRect/>
              </a:gradFill>
              <a:ln w="19050">
                <a:solidFill>
                  <a:schemeClr val="bg1"/>
                </a:solid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endParaRPr lang="zh-CN" altLang="en-US">
                  <a:solidFill>
                    <a:srgbClr val="FFFFFF"/>
                  </a:solidFill>
                </a:endParaRPr>
              </a:p>
            </p:txBody>
          </p:sp>
          <p:sp>
            <p:nvSpPr>
              <p:cNvPr id="5139" name="Text Box 13"/>
              <p:cNvSpPr txBox="1">
                <a:spLocks noChangeArrowheads="1"/>
              </p:cNvSpPr>
              <p:nvPr/>
            </p:nvSpPr>
            <p:spPr bwMode="auto">
              <a:xfrm>
                <a:off x="1675277" y="1452175"/>
                <a:ext cx="5950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5400">
                    <a:solidFill>
                      <a:schemeClr val="tx2"/>
                    </a:solidFill>
                    <a:latin typeface="Times New Roman" pitchFamily="18" charset="0"/>
                    <a:ea typeface="宋体" pitchFamily="2" charset="-122"/>
                  </a:defRPr>
                </a:lvl1pPr>
                <a:lvl2pPr marL="742950" indent="-285750" eaLnBrk="0" hangingPunct="0">
                  <a:defRPr sz="5400">
                    <a:solidFill>
                      <a:schemeClr val="tx2"/>
                    </a:solidFill>
                    <a:latin typeface="Times New Roman" pitchFamily="18" charset="0"/>
                    <a:ea typeface="宋体" pitchFamily="2" charset="-122"/>
                  </a:defRPr>
                </a:lvl2pPr>
                <a:lvl3pPr marL="1143000" indent="-228600" eaLnBrk="0" hangingPunct="0">
                  <a:defRPr sz="5400">
                    <a:solidFill>
                      <a:schemeClr val="tx2"/>
                    </a:solidFill>
                    <a:latin typeface="Times New Roman" pitchFamily="18" charset="0"/>
                    <a:ea typeface="宋体" pitchFamily="2" charset="-122"/>
                  </a:defRPr>
                </a:lvl3pPr>
                <a:lvl4pPr marL="1600200" indent="-228600" eaLnBrk="0" hangingPunct="0">
                  <a:defRPr sz="5400">
                    <a:solidFill>
                      <a:schemeClr val="tx2"/>
                    </a:solidFill>
                    <a:latin typeface="Times New Roman" pitchFamily="18" charset="0"/>
                    <a:ea typeface="宋体" pitchFamily="2" charset="-122"/>
                  </a:defRPr>
                </a:lvl4pPr>
                <a:lvl5pPr marL="2057400" indent="-228600" eaLnBrk="0" hangingPunct="0">
                  <a:defRPr sz="5400">
                    <a:solidFill>
                      <a:schemeClr val="tx2"/>
                    </a:solidFill>
                    <a:latin typeface="Times New Roman" pitchFamily="18" charset="0"/>
                    <a:ea typeface="宋体" pitchFamily="2" charset="-122"/>
                  </a:defRPr>
                </a:lvl5pPr>
                <a:lvl6pPr marL="2514600" indent="-228600" eaLnBrk="0" fontAlgn="base" hangingPunct="0">
                  <a:spcBef>
                    <a:spcPct val="0"/>
                  </a:spcBef>
                  <a:spcAft>
                    <a:spcPct val="0"/>
                  </a:spcAft>
                  <a:defRPr sz="5400">
                    <a:solidFill>
                      <a:schemeClr val="tx2"/>
                    </a:solidFill>
                    <a:latin typeface="Times New Roman" pitchFamily="18" charset="0"/>
                    <a:ea typeface="宋体" pitchFamily="2" charset="-122"/>
                  </a:defRPr>
                </a:lvl6pPr>
                <a:lvl7pPr marL="2971800" indent="-228600" eaLnBrk="0" fontAlgn="base" hangingPunct="0">
                  <a:spcBef>
                    <a:spcPct val="0"/>
                  </a:spcBef>
                  <a:spcAft>
                    <a:spcPct val="0"/>
                  </a:spcAft>
                  <a:defRPr sz="5400">
                    <a:solidFill>
                      <a:schemeClr val="tx2"/>
                    </a:solidFill>
                    <a:latin typeface="Times New Roman" pitchFamily="18" charset="0"/>
                    <a:ea typeface="宋体" pitchFamily="2" charset="-122"/>
                  </a:defRPr>
                </a:lvl7pPr>
                <a:lvl8pPr marL="3429000" indent="-228600" eaLnBrk="0" fontAlgn="base" hangingPunct="0">
                  <a:spcBef>
                    <a:spcPct val="0"/>
                  </a:spcBef>
                  <a:spcAft>
                    <a:spcPct val="0"/>
                  </a:spcAft>
                  <a:defRPr sz="5400">
                    <a:solidFill>
                      <a:schemeClr val="tx2"/>
                    </a:solidFill>
                    <a:latin typeface="Times New Roman" pitchFamily="18" charset="0"/>
                    <a:ea typeface="宋体" pitchFamily="2" charset="-122"/>
                  </a:defRPr>
                </a:lvl8pPr>
                <a:lvl9pPr marL="3886200" indent="-228600" eaLnBrk="0" fontAlgn="base" hangingPunct="0">
                  <a:spcBef>
                    <a:spcPct val="0"/>
                  </a:spcBef>
                  <a:spcAft>
                    <a:spcPct val="0"/>
                  </a:spcAft>
                  <a:defRPr sz="5400">
                    <a:solidFill>
                      <a:schemeClr val="tx2"/>
                    </a:solidFill>
                    <a:latin typeface="Times New Roman" pitchFamily="18" charset="0"/>
                    <a:ea typeface="宋体" pitchFamily="2" charset="-122"/>
                  </a:defRPr>
                </a:lvl9pPr>
              </a:lstStyle>
              <a:p>
                <a:pPr algn="ctr">
                  <a:buClr>
                    <a:schemeClr val="accent2"/>
                  </a:buClr>
                  <a:buFont typeface="Wingdings" pitchFamily="2" charset="2"/>
                  <a:buNone/>
                </a:pPr>
                <a:r>
                  <a:rPr lang="zh-CN" altLang="en-US" sz="3200" b="1" dirty="0">
                    <a:solidFill>
                      <a:schemeClr val="bg1">
                        <a:lumMod val="65000"/>
                      </a:schemeClr>
                    </a:solidFill>
                    <a:latin typeface="微软雅黑" pitchFamily="34" charset="-122"/>
                    <a:ea typeface="微软雅黑" pitchFamily="34" charset="-122"/>
                  </a:rPr>
                  <a:t>一</a:t>
                </a:r>
              </a:p>
            </p:txBody>
          </p:sp>
        </p:grpSp>
      </p:grpSp>
      <p:grpSp>
        <p:nvGrpSpPr>
          <p:cNvPr id="4" name="组合 43"/>
          <p:cNvGrpSpPr>
            <a:grpSpLocks/>
          </p:cNvGrpSpPr>
          <p:nvPr/>
        </p:nvGrpSpPr>
        <p:grpSpPr bwMode="auto">
          <a:xfrm>
            <a:off x="2147640" y="3068910"/>
            <a:ext cx="4872038" cy="676275"/>
            <a:chOff x="2051784" y="1585583"/>
            <a:chExt cx="4872549" cy="676856"/>
          </a:xfrm>
        </p:grpSpPr>
        <p:sp>
          <p:nvSpPr>
            <p:cNvPr id="5132" name="AutoShape 5"/>
            <p:cNvSpPr>
              <a:spLocks noChangeArrowheads="1"/>
            </p:cNvSpPr>
            <p:nvPr/>
          </p:nvSpPr>
          <p:spPr bwMode="gray">
            <a:xfrm>
              <a:off x="2604333" y="1618011"/>
              <a:ext cx="4320000" cy="612000"/>
            </a:xfrm>
            <a:prstGeom prst="roundRect">
              <a:avLst>
                <a:gd name="adj" fmla="val 39162"/>
              </a:avLst>
            </a:prstGeom>
            <a:ln/>
            <a:extLst/>
          </p:spPr>
          <p:style>
            <a:lnRef idx="1">
              <a:schemeClr val="accent5"/>
            </a:lnRef>
            <a:fillRef idx="3">
              <a:schemeClr val="accent5"/>
            </a:fillRef>
            <a:effectRef idx="2">
              <a:schemeClr val="accent5"/>
            </a:effectRef>
            <a:fontRef idx="minor">
              <a:schemeClr val="lt1"/>
            </a:fontRef>
          </p:style>
          <p:txBody>
            <a:bodyPr wrap="none" anchor="ctr"/>
            <a:lstStyle/>
            <a:p>
              <a:pPr algn="ctr" eaLnBrk="0" hangingPunct="0">
                <a:buClr>
                  <a:schemeClr val="accent2"/>
                </a:buClr>
              </a:pPr>
              <a:r>
                <a:rPr lang="zh-CN" altLang="en-US" sz="2800" b="1" dirty="0">
                  <a:solidFill>
                    <a:srgbClr val="FFFFFF"/>
                  </a:solidFill>
                  <a:latin typeface="微软雅黑" pitchFamily="34" charset="-122"/>
                  <a:ea typeface="微软雅黑" pitchFamily="34" charset="-122"/>
                </a:rPr>
                <a:t>脑网络时空分析</a:t>
              </a:r>
            </a:p>
          </p:txBody>
        </p:sp>
        <p:grpSp>
          <p:nvGrpSpPr>
            <p:cNvPr id="5133" name="组合 45"/>
            <p:cNvGrpSpPr>
              <a:grpSpLocks/>
            </p:cNvGrpSpPr>
            <p:nvPr/>
          </p:nvGrpSpPr>
          <p:grpSpPr bwMode="auto">
            <a:xfrm>
              <a:off x="2051784" y="1585583"/>
              <a:ext cx="676856" cy="676856"/>
              <a:chOff x="1634366" y="1406134"/>
              <a:chExt cx="676856" cy="676856"/>
            </a:xfrm>
          </p:grpSpPr>
          <p:sp>
            <p:nvSpPr>
              <p:cNvPr id="47" name="椭圆 46"/>
              <p:cNvSpPr/>
              <p:nvPr/>
            </p:nvSpPr>
            <p:spPr>
              <a:xfrm>
                <a:off x="1634366" y="1406134"/>
                <a:ext cx="676346" cy="676856"/>
              </a:xfrm>
              <a:prstGeom prst="ellipse">
                <a:avLst/>
              </a:prstGeom>
              <a:gradFill flip="none" rotWithShape="1">
                <a:gsLst>
                  <a:gs pos="87000">
                    <a:schemeClr val="bg1">
                      <a:lumMod val="85000"/>
                    </a:schemeClr>
                  </a:gs>
                  <a:gs pos="49000">
                    <a:schemeClr val="bg1"/>
                  </a:gs>
                  <a:gs pos="100000">
                    <a:schemeClr val="bg1"/>
                  </a:gs>
                </a:gsLst>
                <a:lin ang="5400000" scaled="0"/>
                <a:tileRect/>
              </a:gradFill>
              <a:ln w="19050">
                <a:solidFill>
                  <a:schemeClr val="bg1"/>
                </a:solid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endParaRPr lang="zh-CN" altLang="en-US">
                  <a:solidFill>
                    <a:srgbClr val="FFFFFF"/>
                  </a:solidFill>
                </a:endParaRPr>
              </a:p>
            </p:txBody>
          </p:sp>
          <p:sp>
            <p:nvSpPr>
              <p:cNvPr id="5135" name="Text Box 13"/>
              <p:cNvSpPr txBox="1">
                <a:spLocks noChangeArrowheads="1"/>
              </p:cNvSpPr>
              <p:nvPr/>
            </p:nvSpPr>
            <p:spPr bwMode="auto">
              <a:xfrm>
                <a:off x="1675277" y="1452175"/>
                <a:ext cx="5950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5400">
                    <a:solidFill>
                      <a:schemeClr val="tx2"/>
                    </a:solidFill>
                    <a:latin typeface="Times New Roman" pitchFamily="18" charset="0"/>
                    <a:ea typeface="宋体" pitchFamily="2" charset="-122"/>
                  </a:defRPr>
                </a:lvl1pPr>
                <a:lvl2pPr marL="742950" indent="-285750" eaLnBrk="0" hangingPunct="0">
                  <a:defRPr sz="5400">
                    <a:solidFill>
                      <a:schemeClr val="tx2"/>
                    </a:solidFill>
                    <a:latin typeface="Times New Roman" pitchFamily="18" charset="0"/>
                    <a:ea typeface="宋体" pitchFamily="2" charset="-122"/>
                  </a:defRPr>
                </a:lvl2pPr>
                <a:lvl3pPr marL="1143000" indent="-228600" eaLnBrk="0" hangingPunct="0">
                  <a:defRPr sz="5400">
                    <a:solidFill>
                      <a:schemeClr val="tx2"/>
                    </a:solidFill>
                    <a:latin typeface="Times New Roman" pitchFamily="18" charset="0"/>
                    <a:ea typeface="宋体" pitchFamily="2" charset="-122"/>
                  </a:defRPr>
                </a:lvl3pPr>
                <a:lvl4pPr marL="1600200" indent="-228600" eaLnBrk="0" hangingPunct="0">
                  <a:defRPr sz="5400">
                    <a:solidFill>
                      <a:schemeClr val="tx2"/>
                    </a:solidFill>
                    <a:latin typeface="Times New Roman" pitchFamily="18" charset="0"/>
                    <a:ea typeface="宋体" pitchFamily="2" charset="-122"/>
                  </a:defRPr>
                </a:lvl4pPr>
                <a:lvl5pPr marL="2057400" indent="-228600" eaLnBrk="0" hangingPunct="0">
                  <a:defRPr sz="5400">
                    <a:solidFill>
                      <a:schemeClr val="tx2"/>
                    </a:solidFill>
                    <a:latin typeface="Times New Roman" pitchFamily="18" charset="0"/>
                    <a:ea typeface="宋体" pitchFamily="2" charset="-122"/>
                  </a:defRPr>
                </a:lvl5pPr>
                <a:lvl6pPr marL="2514600" indent="-228600" eaLnBrk="0" fontAlgn="base" hangingPunct="0">
                  <a:spcBef>
                    <a:spcPct val="0"/>
                  </a:spcBef>
                  <a:spcAft>
                    <a:spcPct val="0"/>
                  </a:spcAft>
                  <a:defRPr sz="5400">
                    <a:solidFill>
                      <a:schemeClr val="tx2"/>
                    </a:solidFill>
                    <a:latin typeface="Times New Roman" pitchFamily="18" charset="0"/>
                    <a:ea typeface="宋体" pitchFamily="2" charset="-122"/>
                  </a:defRPr>
                </a:lvl6pPr>
                <a:lvl7pPr marL="2971800" indent="-228600" eaLnBrk="0" fontAlgn="base" hangingPunct="0">
                  <a:spcBef>
                    <a:spcPct val="0"/>
                  </a:spcBef>
                  <a:spcAft>
                    <a:spcPct val="0"/>
                  </a:spcAft>
                  <a:defRPr sz="5400">
                    <a:solidFill>
                      <a:schemeClr val="tx2"/>
                    </a:solidFill>
                    <a:latin typeface="Times New Roman" pitchFamily="18" charset="0"/>
                    <a:ea typeface="宋体" pitchFamily="2" charset="-122"/>
                  </a:defRPr>
                </a:lvl7pPr>
                <a:lvl8pPr marL="3429000" indent="-228600" eaLnBrk="0" fontAlgn="base" hangingPunct="0">
                  <a:spcBef>
                    <a:spcPct val="0"/>
                  </a:spcBef>
                  <a:spcAft>
                    <a:spcPct val="0"/>
                  </a:spcAft>
                  <a:defRPr sz="5400">
                    <a:solidFill>
                      <a:schemeClr val="tx2"/>
                    </a:solidFill>
                    <a:latin typeface="Times New Roman" pitchFamily="18" charset="0"/>
                    <a:ea typeface="宋体" pitchFamily="2" charset="-122"/>
                  </a:defRPr>
                </a:lvl8pPr>
                <a:lvl9pPr marL="3886200" indent="-228600" eaLnBrk="0" fontAlgn="base" hangingPunct="0">
                  <a:spcBef>
                    <a:spcPct val="0"/>
                  </a:spcBef>
                  <a:spcAft>
                    <a:spcPct val="0"/>
                  </a:spcAft>
                  <a:defRPr sz="5400">
                    <a:solidFill>
                      <a:schemeClr val="tx2"/>
                    </a:solidFill>
                    <a:latin typeface="Times New Roman" pitchFamily="18" charset="0"/>
                    <a:ea typeface="宋体" pitchFamily="2" charset="-122"/>
                  </a:defRPr>
                </a:lvl9pPr>
              </a:lstStyle>
              <a:p>
                <a:pPr algn="ctr">
                  <a:buClr>
                    <a:schemeClr val="accent2"/>
                  </a:buClr>
                  <a:buFont typeface="Wingdings" pitchFamily="2" charset="2"/>
                  <a:buNone/>
                </a:pPr>
                <a:r>
                  <a:rPr lang="zh-CN" altLang="en-US" sz="3200" b="1" dirty="0">
                    <a:solidFill>
                      <a:schemeClr val="bg1">
                        <a:lumMod val="65000"/>
                      </a:schemeClr>
                    </a:solidFill>
                    <a:latin typeface="微软雅黑" pitchFamily="34" charset="-122"/>
                    <a:ea typeface="微软雅黑" pitchFamily="34" charset="-122"/>
                  </a:rPr>
                  <a:t>二</a:t>
                </a:r>
              </a:p>
            </p:txBody>
          </p:sp>
        </p:grpSp>
      </p:grpSp>
      <p:grpSp>
        <p:nvGrpSpPr>
          <p:cNvPr id="6" name="组合 48"/>
          <p:cNvGrpSpPr>
            <a:grpSpLocks/>
          </p:cNvGrpSpPr>
          <p:nvPr/>
        </p:nvGrpSpPr>
        <p:grpSpPr bwMode="auto">
          <a:xfrm>
            <a:off x="2146053" y="3933006"/>
            <a:ext cx="4873625" cy="676275"/>
            <a:chOff x="2051784" y="1585583"/>
            <a:chExt cx="4872549" cy="676856"/>
          </a:xfrm>
        </p:grpSpPr>
        <p:sp>
          <p:nvSpPr>
            <p:cNvPr id="5128" name="AutoShape 5"/>
            <p:cNvSpPr>
              <a:spLocks noChangeArrowheads="1"/>
            </p:cNvSpPr>
            <p:nvPr/>
          </p:nvSpPr>
          <p:spPr bwMode="gray">
            <a:xfrm>
              <a:off x="2604333" y="1618011"/>
              <a:ext cx="4320000" cy="612000"/>
            </a:xfrm>
            <a:prstGeom prst="roundRect">
              <a:avLst>
                <a:gd name="adj" fmla="val 39162"/>
              </a:avLst>
            </a:prstGeom>
            <a:ln/>
            <a:extLst/>
          </p:spPr>
          <p:style>
            <a:lnRef idx="1">
              <a:schemeClr val="accent5"/>
            </a:lnRef>
            <a:fillRef idx="3">
              <a:schemeClr val="accent5"/>
            </a:fillRef>
            <a:effectRef idx="2">
              <a:schemeClr val="accent5"/>
            </a:effectRef>
            <a:fontRef idx="minor">
              <a:schemeClr val="lt1"/>
            </a:fontRef>
          </p:style>
          <p:txBody>
            <a:bodyPr wrap="none" anchor="ctr"/>
            <a:lstStyle/>
            <a:p>
              <a:pPr algn="ctr" eaLnBrk="0" hangingPunct="0">
                <a:buClr>
                  <a:schemeClr val="accent2"/>
                </a:buClr>
              </a:pPr>
              <a:r>
                <a:rPr lang="zh-CN" altLang="en-US" sz="2800" b="1" dirty="0">
                  <a:solidFill>
                    <a:srgbClr val="FFFFFF"/>
                  </a:solidFill>
                  <a:latin typeface="微软雅黑" pitchFamily="34" charset="-122"/>
                  <a:ea typeface="微软雅黑" pitchFamily="34" charset="-122"/>
                </a:rPr>
                <a:t>健康脑协变模式</a:t>
              </a:r>
            </a:p>
          </p:txBody>
        </p:sp>
        <p:grpSp>
          <p:nvGrpSpPr>
            <p:cNvPr id="5129" name="组合 50"/>
            <p:cNvGrpSpPr>
              <a:grpSpLocks/>
            </p:cNvGrpSpPr>
            <p:nvPr/>
          </p:nvGrpSpPr>
          <p:grpSpPr bwMode="auto">
            <a:xfrm>
              <a:off x="2051784" y="1585583"/>
              <a:ext cx="676856" cy="676856"/>
              <a:chOff x="1634366" y="1406134"/>
              <a:chExt cx="676856" cy="676856"/>
            </a:xfrm>
          </p:grpSpPr>
          <p:sp>
            <p:nvSpPr>
              <p:cNvPr id="52" name="椭圆 51"/>
              <p:cNvSpPr/>
              <p:nvPr/>
            </p:nvSpPr>
            <p:spPr>
              <a:xfrm>
                <a:off x="1634366" y="1406134"/>
                <a:ext cx="676126" cy="676856"/>
              </a:xfrm>
              <a:prstGeom prst="ellipse">
                <a:avLst/>
              </a:prstGeom>
              <a:gradFill flip="none" rotWithShape="1">
                <a:gsLst>
                  <a:gs pos="87000">
                    <a:schemeClr val="bg1">
                      <a:lumMod val="85000"/>
                    </a:schemeClr>
                  </a:gs>
                  <a:gs pos="49000">
                    <a:schemeClr val="bg1"/>
                  </a:gs>
                  <a:gs pos="100000">
                    <a:schemeClr val="bg1"/>
                  </a:gs>
                </a:gsLst>
                <a:lin ang="5400000" scaled="0"/>
                <a:tileRect/>
              </a:gradFill>
              <a:ln w="19050">
                <a:solidFill>
                  <a:schemeClr val="bg1"/>
                </a:solid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endParaRPr lang="zh-CN" altLang="en-US">
                  <a:solidFill>
                    <a:srgbClr val="FFFFFF"/>
                  </a:solidFill>
                </a:endParaRPr>
              </a:p>
            </p:txBody>
          </p:sp>
          <p:sp>
            <p:nvSpPr>
              <p:cNvPr id="5131" name="Text Box 13"/>
              <p:cNvSpPr txBox="1">
                <a:spLocks noChangeArrowheads="1"/>
              </p:cNvSpPr>
              <p:nvPr/>
            </p:nvSpPr>
            <p:spPr bwMode="auto">
              <a:xfrm>
                <a:off x="1675276" y="1452175"/>
                <a:ext cx="5950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5400">
                    <a:solidFill>
                      <a:schemeClr val="tx2"/>
                    </a:solidFill>
                    <a:latin typeface="Times New Roman" pitchFamily="18" charset="0"/>
                    <a:ea typeface="宋体" pitchFamily="2" charset="-122"/>
                  </a:defRPr>
                </a:lvl1pPr>
                <a:lvl2pPr marL="742950" indent="-285750" eaLnBrk="0" hangingPunct="0">
                  <a:defRPr sz="5400">
                    <a:solidFill>
                      <a:schemeClr val="tx2"/>
                    </a:solidFill>
                    <a:latin typeface="Times New Roman" pitchFamily="18" charset="0"/>
                    <a:ea typeface="宋体" pitchFamily="2" charset="-122"/>
                  </a:defRPr>
                </a:lvl2pPr>
                <a:lvl3pPr marL="1143000" indent="-228600" eaLnBrk="0" hangingPunct="0">
                  <a:defRPr sz="5400">
                    <a:solidFill>
                      <a:schemeClr val="tx2"/>
                    </a:solidFill>
                    <a:latin typeface="Times New Roman" pitchFamily="18" charset="0"/>
                    <a:ea typeface="宋体" pitchFamily="2" charset="-122"/>
                  </a:defRPr>
                </a:lvl3pPr>
                <a:lvl4pPr marL="1600200" indent="-228600" eaLnBrk="0" hangingPunct="0">
                  <a:defRPr sz="5400">
                    <a:solidFill>
                      <a:schemeClr val="tx2"/>
                    </a:solidFill>
                    <a:latin typeface="Times New Roman" pitchFamily="18" charset="0"/>
                    <a:ea typeface="宋体" pitchFamily="2" charset="-122"/>
                  </a:defRPr>
                </a:lvl4pPr>
                <a:lvl5pPr marL="2057400" indent="-228600" eaLnBrk="0" hangingPunct="0">
                  <a:defRPr sz="5400">
                    <a:solidFill>
                      <a:schemeClr val="tx2"/>
                    </a:solidFill>
                    <a:latin typeface="Times New Roman" pitchFamily="18" charset="0"/>
                    <a:ea typeface="宋体" pitchFamily="2" charset="-122"/>
                  </a:defRPr>
                </a:lvl5pPr>
                <a:lvl6pPr marL="2514600" indent="-228600" eaLnBrk="0" fontAlgn="base" hangingPunct="0">
                  <a:spcBef>
                    <a:spcPct val="0"/>
                  </a:spcBef>
                  <a:spcAft>
                    <a:spcPct val="0"/>
                  </a:spcAft>
                  <a:defRPr sz="5400">
                    <a:solidFill>
                      <a:schemeClr val="tx2"/>
                    </a:solidFill>
                    <a:latin typeface="Times New Roman" pitchFamily="18" charset="0"/>
                    <a:ea typeface="宋体" pitchFamily="2" charset="-122"/>
                  </a:defRPr>
                </a:lvl6pPr>
                <a:lvl7pPr marL="2971800" indent="-228600" eaLnBrk="0" fontAlgn="base" hangingPunct="0">
                  <a:spcBef>
                    <a:spcPct val="0"/>
                  </a:spcBef>
                  <a:spcAft>
                    <a:spcPct val="0"/>
                  </a:spcAft>
                  <a:defRPr sz="5400">
                    <a:solidFill>
                      <a:schemeClr val="tx2"/>
                    </a:solidFill>
                    <a:latin typeface="Times New Roman" pitchFamily="18" charset="0"/>
                    <a:ea typeface="宋体" pitchFamily="2" charset="-122"/>
                  </a:defRPr>
                </a:lvl7pPr>
                <a:lvl8pPr marL="3429000" indent="-228600" eaLnBrk="0" fontAlgn="base" hangingPunct="0">
                  <a:spcBef>
                    <a:spcPct val="0"/>
                  </a:spcBef>
                  <a:spcAft>
                    <a:spcPct val="0"/>
                  </a:spcAft>
                  <a:defRPr sz="5400">
                    <a:solidFill>
                      <a:schemeClr val="tx2"/>
                    </a:solidFill>
                    <a:latin typeface="Times New Roman" pitchFamily="18" charset="0"/>
                    <a:ea typeface="宋体" pitchFamily="2" charset="-122"/>
                  </a:defRPr>
                </a:lvl8pPr>
                <a:lvl9pPr marL="3886200" indent="-228600" eaLnBrk="0" fontAlgn="base" hangingPunct="0">
                  <a:spcBef>
                    <a:spcPct val="0"/>
                  </a:spcBef>
                  <a:spcAft>
                    <a:spcPct val="0"/>
                  </a:spcAft>
                  <a:defRPr sz="5400">
                    <a:solidFill>
                      <a:schemeClr val="tx2"/>
                    </a:solidFill>
                    <a:latin typeface="Times New Roman" pitchFamily="18" charset="0"/>
                    <a:ea typeface="宋体" pitchFamily="2" charset="-122"/>
                  </a:defRPr>
                </a:lvl9pPr>
              </a:lstStyle>
              <a:p>
                <a:pPr algn="ctr">
                  <a:buClr>
                    <a:schemeClr val="accent2"/>
                  </a:buClr>
                  <a:buFont typeface="Wingdings" pitchFamily="2" charset="2"/>
                  <a:buNone/>
                </a:pPr>
                <a:r>
                  <a:rPr lang="zh-CN" altLang="en-US" sz="3200" b="1" dirty="0">
                    <a:solidFill>
                      <a:schemeClr val="bg1">
                        <a:lumMod val="65000"/>
                      </a:schemeClr>
                    </a:solidFill>
                    <a:latin typeface="微软雅黑" pitchFamily="34" charset="-122"/>
                    <a:ea typeface="微软雅黑" pitchFamily="34" charset="-122"/>
                  </a:rPr>
                  <a:t>三</a:t>
                </a:r>
              </a:p>
            </p:txBody>
          </p:sp>
        </p:grpSp>
      </p:grpSp>
      <p:grpSp>
        <p:nvGrpSpPr>
          <p:cNvPr id="19" name="组合 48"/>
          <p:cNvGrpSpPr>
            <a:grpSpLocks/>
          </p:cNvGrpSpPr>
          <p:nvPr/>
        </p:nvGrpSpPr>
        <p:grpSpPr bwMode="auto">
          <a:xfrm>
            <a:off x="2146053" y="4797102"/>
            <a:ext cx="4873625" cy="676275"/>
            <a:chOff x="2051784" y="1585583"/>
            <a:chExt cx="4872549" cy="676856"/>
          </a:xfrm>
        </p:grpSpPr>
        <p:sp>
          <p:nvSpPr>
            <p:cNvPr id="20" name="AutoShape 5"/>
            <p:cNvSpPr>
              <a:spLocks noChangeArrowheads="1"/>
            </p:cNvSpPr>
            <p:nvPr/>
          </p:nvSpPr>
          <p:spPr bwMode="gray">
            <a:xfrm>
              <a:off x="2604333" y="1618011"/>
              <a:ext cx="4320000" cy="612000"/>
            </a:xfrm>
            <a:prstGeom prst="roundRect">
              <a:avLst>
                <a:gd name="adj" fmla="val 39162"/>
              </a:avLst>
            </a:prstGeom>
            <a:gradFill rotWithShape="0">
              <a:gsLst>
                <a:gs pos="0">
                  <a:srgbClr val="0070C0"/>
                </a:gs>
                <a:gs pos="45000">
                  <a:srgbClr val="0070C0"/>
                </a:gs>
                <a:gs pos="100000">
                  <a:srgbClr val="005DA2"/>
                </a:gs>
              </a:gsLst>
              <a:lin ang="5400000"/>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buClr>
                  <a:schemeClr val="accent2"/>
                </a:buClr>
                <a:buFont typeface="Wingdings" pitchFamily="2" charset="2"/>
                <a:buNone/>
              </a:pPr>
              <a:r>
                <a:rPr lang="zh-CN" altLang="en-US" sz="2800" b="1" dirty="0">
                  <a:solidFill>
                    <a:srgbClr val="FFFFFF"/>
                  </a:solidFill>
                  <a:latin typeface="微软雅黑" pitchFamily="34" charset="-122"/>
                  <a:ea typeface="微软雅黑" pitchFamily="34" charset="-122"/>
                </a:rPr>
                <a:t>精神疾病脑网络</a:t>
              </a:r>
            </a:p>
          </p:txBody>
        </p:sp>
        <p:grpSp>
          <p:nvGrpSpPr>
            <p:cNvPr id="21" name="组合 50"/>
            <p:cNvGrpSpPr>
              <a:grpSpLocks/>
            </p:cNvGrpSpPr>
            <p:nvPr/>
          </p:nvGrpSpPr>
          <p:grpSpPr bwMode="auto">
            <a:xfrm>
              <a:off x="2051784" y="1585583"/>
              <a:ext cx="676126" cy="676856"/>
              <a:chOff x="1634366" y="1406134"/>
              <a:chExt cx="676126" cy="676856"/>
            </a:xfrm>
          </p:grpSpPr>
          <p:sp>
            <p:nvSpPr>
              <p:cNvPr id="22" name="椭圆 21"/>
              <p:cNvSpPr/>
              <p:nvPr/>
            </p:nvSpPr>
            <p:spPr>
              <a:xfrm>
                <a:off x="1634366" y="1406134"/>
                <a:ext cx="676126" cy="676856"/>
              </a:xfrm>
              <a:prstGeom prst="ellipse">
                <a:avLst/>
              </a:prstGeom>
              <a:gradFill flip="none" rotWithShape="1">
                <a:gsLst>
                  <a:gs pos="87000">
                    <a:schemeClr val="bg1">
                      <a:lumMod val="85000"/>
                    </a:schemeClr>
                  </a:gs>
                  <a:gs pos="49000">
                    <a:schemeClr val="bg1"/>
                  </a:gs>
                  <a:gs pos="100000">
                    <a:schemeClr val="bg1"/>
                  </a:gs>
                </a:gsLst>
                <a:lin ang="5400000" scaled="0"/>
                <a:tileRect/>
              </a:gradFill>
              <a:ln w="19050">
                <a:solidFill>
                  <a:schemeClr val="bg1"/>
                </a:solid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endParaRPr lang="zh-CN" altLang="en-US">
                  <a:solidFill>
                    <a:srgbClr val="FFFFFF"/>
                  </a:solidFill>
                </a:endParaRPr>
              </a:p>
            </p:txBody>
          </p:sp>
          <p:sp>
            <p:nvSpPr>
              <p:cNvPr id="23" name="Text Box 13"/>
              <p:cNvSpPr txBox="1">
                <a:spLocks noChangeArrowheads="1"/>
              </p:cNvSpPr>
              <p:nvPr/>
            </p:nvSpPr>
            <p:spPr bwMode="auto">
              <a:xfrm>
                <a:off x="1675342" y="1452175"/>
                <a:ext cx="594905" cy="58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5400">
                    <a:solidFill>
                      <a:schemeClr val="tx2"/>
                    </a:solidFill>
                    <a:latin typeface="Times New Roman" pitchFamily="18" charset="0"/>
                    <a:ea typeface="宋体" pitchFamily="2" charset="-122"/>
                  </a:defRPr>
                </a:lvl1pPr>
                <a:lvl2pPr marL="742950" indent="-285750" eaLnBrk="0" hangingPunct="0">
                  <a:defRPr sz="5400">
                    <a:solidFill>
                      <a:schemeClr val="tx2"/>
                    </a:solidFill>
                    <a:latin typeface="Times New Roman" pitchFamily="18" charset="0"/>
                    <a:ea typeface="宋体" pitchFamily="2" charset="-122"/>
                  </a:defRPr>
                </a:lvl2pPr>
                <a:lvl3pPr marL="1143000" indent="-228600" eaLnBrk="0" hangingPunct="0">
                  <a:defRPr sz="5400">
                    <a:solidFill>
                      <a:schemeClr val="tx2"/>
                    </a:solidFill>
                    <a:latin typeface="Times New Roman" pitchFamily="18" charset="0"/>
                    <a:ea typeface="宋体" pitchFamily="2" charset="-122"/>
                  </a:defRPr>
                </a:lvl3pPr>
                <a:lvl4pPr marL="1600200" indent="-228600" eaLnBrk="0" hangingPunct="0">
                  <a:defRPr sz="5400">
                    <a:solidFill>
                      <a:schemeClr val="tx2"/>
                    </a:solidFill>
                    <a:latin typeface="Times New Roman" pitchFamily="18" charset="0"/>
                    <a:ea typeface="宋体" pitchFamily="2" charset="-122"/>
                  </a:defRPr>
                </a:lvl4pPr>
                <a:lvl5pPr marL="2057400" indent="-228600" eaLnBrk="0" hangingPunct="0">
                  <a:defRPr sz="5400">
                    <a:solidFill>
                      <a:schemeClr val="tx2"/>
                    </a:solidFill>
                    <a:latin typeface="Times New Roman" pitchFamily="18" charset="0"/>
                    <a:ea typeface="宋体" pitchFamily="2" charset="-122"/>
                  </a:defRPr>
                </a:lvl5pPr>
                <a:lvl6pPr marL="2514600" indent="-228600" eaLnBrk="0" fontAlgn="base" hangingPunct="0">
                  <a:spcBef>
                    <a:spcPct val="0"/>
                  </a:spcBef>
                  <a:spcAft>
                    <a:spcPct val="0"/>
                  </a:spcAft>
                  <a:defRPr sz="5400">
                    <a:solidFill>
                      <a:schemeClr val="tx2"/>
                    </a:solidFill>
                    <a:latin typeface="Times New Roman" pitchFamily="18" charset="0"/>
                    <a:ea typeface="宋体" pitchFamily="2" charset="-122"/>
                  </a:defRPr>
                </a:lvl6pPr>
                <a:lvl7pPr marL="2971800" indent="-228600" eaLnBrk="0" fontAlgn="base" hangingPunct="0">
                  <a:spcBef>
                    <a:spcPct val="0"/>
                  </a:spcBef>
                  <a:spcAft>
                    <a:spcPct val="0"/>
                  </a:spcAft>
                  <a:defRPr sz="5400">
                    <a:solidFill>
                      <a:schemeClr val="tx2"/>
                    </a:solidFill>
                    <a:latin typeface="Times New Roman" pitchFamily="18" charset="0"/>
                    <a:ea typeface="宋体" pitchFamily="2" charset="-122"/>
                  </a:defRPr>
                </a:lvl7pPr>
                <a:lvl8pPr marL="3429000" indent="-228600" eaLnBrk="0" fontAlgn="base" hangingPunct="0">
                  <a:spcBef>
                    <a:spcPct val="0"/>
                  </a:spcBef>
                  <a:spcAft>
                    <a:spcPct val="0"/>
                  </a:spcAft>
                  <a:defRPr sz="5400">
                    <a:solidFill>
                      <a:schemeClr val="tx2"/>
                    </a:solidFill>
                    <a:latin typeface="Times New Roman" pitchFamily="18" charset="0"/>
                    <a:ea typeface="宋体" pitchFamily="2" charset="-122"/>
                  </a:defRPr>
                </a:lvl8pPr>
                <a:lvl9pPr marL="3886200" indent="-228600" eaLnBrk="0" fontAlgn="base" hangingPunct="0">
                  <a:spcBef>
                    <a:spcPct val="0"/>
                  </a:spcBef>
                  <a:spcAft>
                    <a:spcPct val="0"/>
                  </a:spcAft>
                  <a:defRPr sz="5400">
                    <a:solidFill>
                      <a:schemeClr val="tx2"/>
                    </a:solidFill>
                    <a:latin typeface="Times New Roman" pitchFamily="18" charset="0"/>
                    <a:ea typeface="宋体" pitchFamily="2" charset="-122"/>
                  </a:defRPr>
                </a:lvl9pPr>
              </a:lstStyle>
              <a:p>
                <a:pPr algn="ctr">
                  <a:buClr>
                    <a:schemeClr val="accent2"/>
                  </a:buClr>
                  <a:buFont typeface="Wingdings" pitchFamily="2" charset="2"/>
                  <a:buNone/>
                </a:pPr>
                <a:r>
                  <a:rPr lang="zh-CN" altLang="en-US" sz="3200" b="1" dirty="0">
                    <a:solidFill>
                      <a:schemeClr val="tx1"/>
                    </a:solidFill>
                    <a:latin typeface="微软雅黑" pitchFamily="34" charset="-122"/>
                    <a:ea typeface="微软雅黑" pitchFamily="34" charset="-122"/>
                  </a:rPr>
                  <a:t>四</a:t>
                </a:r>
              </a:p>
            </p:txBody>
          </p:sp>
        </p:grpSp>
      </p:grpSp>
    </p:spTree>
    <p:extLst>
      <p:ext uri="{BB962C8B-B14F-4D97-AF65-F5344CB8AC3E}">
        <p14:creationId xmlns:p14="http://schemas.microsoft.com/office/powerpoint/2010/main" val="3052781096"/>
      </p:ext>
    </p:extLst>
  </p:cSld>
  <p:clrMapOvr>
    <a:masterClrMapping/>
  </p:clrMapOvr>
  <p:transition advTm="2338">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a:extLst>
              <a:ext uri="{FF2B5EF4-FFF2-40B4-BE49-F238E27FC236}">
                <a16:creationId xmlns:a16="http://schemas.microsoft.com/office/drawing/2014/main" xmlns="" id="{07D7A8B5-21E1-48CF-B83D-0BDC49E5CDE2}"/>
              </a:ext>
            </a:extLst>
          </p:cNvPr>
          <p:cNvSpPr>
            <a:spLocks noGrp="1"/>
          </p:cNvSpPr>
          <p:nvPr>
            <p:ph type="title"/>
          </p:nvPr>
        </p:nvSpPr>
        <p:spPr>
          <a:xfrm>
            <a:off x="250825" y="908050"/>
            <a:ext cx="8642350" cy="777875"/>
          </a:xfrm>
        </p:spPr>
        <p:txBody>
          <a:bodyPr/>
          <a:lstStyle/>
          <a:p>
            <a:pPr eaLnBrk="1" hangingPunct="1"/>
            <a:r>
              <a:rPr lang="zh-CN" altLang="zh-CN" sz="2800" b="1" dirty="0"/>
              <a:t>大学生被关精神病院</a:t>
            </a:r>
            <a:r>
              <a:rPr lang="en-US" altLang="zh-CN" sz="2800" b="1" dirty="0"/>
              <a:t>134</a:t>
            </a:r>
            <a:r>
              <a:rPr lang="zh-CN" altLang="zh-CN" sz="2800" b="1" dirty="0"/>
              <a:t>天：在里面没法证明人正常</a:t>
            </a:r>
            <a:endParaRPr kumimoji="0" lang="zh-CN" altLang="en-US" sz="1200" dirty="0">
              <a:solidFill>
                <a:srgbClr val="000000"/>
              </a:solidFill>
              <a:latin typeface="Times New Roman" panose="02020603050405020304" pitchFamily="18" charset="0"/>
              <a:ea typeface="Arial Unicode MS" panose="020B0604020202020204" pitchFamily="34" charset="-122"/>
              <a:cs typeface="Arial Unicode MS" panose="020B0604020202020204" pitchFamily="34" charset="-122"/>
              <a:sym typeface="Arial Unicode MS" panose="020B0604020202020204" pitchFamily="34" charset="-122"/>
            </a:endParaRPr>
          </a:p>
        </p:txBody>
      </p:sp>
      <p:sp>
        <p:nvSpPr>
          <p:cNvPr id="23555" name="Rectangle 1">
            <a:extLst>
              <a:ext uri="{FF2B5EF4-FFF2-40B4-BE49-F238E27FC236}">
                <a16:creationId xmlns:a16="http://schemas.microsoft.com/office/drawing/2014/main" xmlns="" id="{F381E59E-D9C8-4A91-A21B-2EFAA47E09F6}"/>
              </a:ext>
            </a:extLst>
          </p:cNvPr>
          <p:cNvSpPr>
            <a:spLocks noChangeArrowheads="1"/>
          </p:cNvSpPr>
          <p:nvPr/>
        </p:nvSpPr>
        <p:spPr bwMode="auto">
          <a:xfrm>
            <a:off x="393700" y="2138363"/>
            <a:ext cx="84264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kumimoji="0" lang="zh-CN" altLang="zh-CN" sz="2000" dirty="0"/>
              <a:t>刘刚表示，从</a:t>
            </a:r>
            <a:r>
              <a:rPr kumimoji="0" lang="en-US" altLang="zh-CN" sz="2000" dirty="0"/>
              <a:t>2015</a:t>
            </a:r>
            <a:r>
              <a:rPr kumimoji="0" lang="zh-CN" altLang="zh-CN" sz="2000" dirty="0"/>
              <a:t>年</a:t>
            </a:r>
            <a:r>
              <a:rPr kumimoji="0" lang="en-US" altLang="zh-CN" sz="2000" dirty="0"/>
              <a:t>7</a:t>
            </a:r>
            <a:r>
              <a:rPr kumimoji="0" lang="zh-CN" altLang="zh-CN" sz="2000" dirty="0"/>
              <a:t>月</a:t>
            </a:r>
            <a:r>
              <a:rPr kumimoji="0" lang="en-US" altLang="zh-CN" sz="2000" dirty="0"/>
              <a:t>20</a:t>
            </a:r>
            <a:r>
              <a:rPr kumimoji="0" lang="zh-CN" altLang="zh-CN" sz="2000" dirty="0"/>
              <a:t>日被强制送入洛阳市精神卫生中心治疗</a:t>
            </a:r>
            <a:r>
              <a:rPr kumimoji="0" lang="en-US" altLang="zh-CN" sz="2000" dirty="0"/>
              <a:t>134</a:t>
            </a:r>
            <a:r>
              <a:rPr kumimoji="0" lang="zh-CN" altLang="zh-CN" sz="2000" dirty="0"/>
              <a:t>天，非法限制自己人身自由，其间接受过电击、强制喂药等治疗。</a:t>
            </a:r>
            <a:endParaRPr kumimoji="0" lang="en-US" altLang="zh-CN" sz="2000" dirty="0"/>
          </a:p>
          <a:p>
            <a:pPr>
              <a:spcBef>
                <a:spcPct val="0"/>
              </a:spcBef>
              <a:buFontTx/>
              <a:buNone/>
            </a:pPr>
            <a:endParaRPr kumimoji="0" lang="zh-CN" altLang="zh-CN" sz="2000" dirty="0"/>
          </a:p>
          <a:p>
            <a:pPr>
              <a:spcBef>
                <a:spcPct val="0"/>
              </a:spcBef>
              <a:buFontTx/>
              <a:buNone/>
            </a:pPr>
            <a:r>
              <a:rPr kumimoji="0" lang="en-US" altLang="zh-CN" sz="2000" dirty="0"/>
              <a:t>2016</a:t>
            </a:r>
            <a:r>
              <a:rPr kumimoji="0" lang="zh-CN" altLang="zh-CN" sz="2000" dirty="0"/>
              <a:t>年</a:t>
            </a:r>
            <a:r>
              <a:rPr kumimoji="0" lang="en-US" altLang="zh-CN" sz="2000" dirty="0"/>
              <a:t>10</a:t>
            </a:r>
            <a:r>
              <a:rPr kumimoji="0" lang="zh-CN" altLang="zh-CN" sz="2000" dirty="0"/>
              <a:t>月</a:t>
            </a:r>
            <a:r>
              <a:rPr kumimoji="0" lang="en-US" altLang="zh-CN" sz="2000" dirty="0"/>
              <a:t>13</a:t>
            </a:r>
            <a:r>
              <a:rPr kumimoji="0" lang="zh-CN" altLang="zh-CN" sz="2000" dirty="0"/>
              <a:t>日，刘刚前往河南科技大学第五附属医院接受检查。检查结果显示，该院医生认为刘刚</a:t>
            </a:r>
            <a:r>
              <a:rPr kumimoji="0" lang="en-US" altLang="zh-CN" sz="2000" dirty="0"/>
              <a:t>“</a:t>
            </a:r>
            <a:r>
              <a:rPr kumimoji="0" lang="zh-CN" altLang="zh-CN" sz="2000" dirty="0"/>
              <a:t>不是精神病</a:t>
            </a:r>
            <a:r>
              <a:rPr kumimoji="0" lang="en-US" altLang="zh-CN" sz="2000" dirty="0"/>
              <a:t>”</a:t>
            </a:r>
            <a:r>
              <a:rPr kumimoji="0" lang="zh-CN" altLang="zh-CN" sz="2000" dirty="0"/>
              <a:t>。</a:t>
            </a:r>
            <a:endParaRPr kumimoji="0" lang="en-US" altLang="zh-CN" sz="2000" dirty="0"/>
          </a:p>
          <a:p>
            <a:pPr>
              <a:spcBef>
                <a:spcPct val="0"/>
              </a:spcBef>
              <a:buFontTx/>
              <a:buNone/>
            </a:pPr>
            <a:endParaRPr kumimoji="0" lang="zh-CN" altLang="zh-CN" sz="2000" dirty="0"/>
          </a:p>
          <a:p>
            <a:pPr>
              <a:spcBef>
                <a:spcPct val="0"/>
              </a:spcBef>
              <a:buFontTx/>
              <a:buNone/>
            </a:pPr>
            <a:r>
              <a:rPr kumimoji="0" lang="en-US" altLang="zh-CN" sz="2000" dirty="0"/>
              <a:t>2017</a:t>
            </a:r>
            <a:r>
              <a:rPr kumimoji="0" lang="zh-CN" altLang="zh-CN" sz="2000" dirty="0"/>
              <a:t>年</a:t>
            </a:r>
            <a:r>
              <a:rPr kumimoji="0" lang="en-US" altLang="zh-CN" sz="2000" dirty="0"/>
              <a:t>11</a:t>
            </a:r>
            <a:r>
              <a:rPr kumimoji="0" lang="zh-CN" altLang="zh-CN" sz="2000" dirty="0"/>
              <a:t>月</a:t>
            </a:r>
            <a:r>
              <a:rPr kumimoji="0" lang="en-US" altLang="zh-CN" sz="2000" dirty="0"/>
              <a:t>23</a:t>
            </a:r>
            <a:r>
              <a:rPr kumimoji="0" lang="zh-CN" altLang="zh-CN" sz="2000" dirty="0"/>
              <a:t>日，洛阳市洛龙区人民法院一审判决被告洛阳市精神卫生中心向原告刘刚公开赔礼道歉并赔偿医疗费用</a:t>
            </a:r>
            <a:r>
              <a:rPr kumimoji="0" lang="en-US" altLang="zh-CN" sz="2000" dirty="0"/>
              <a:t>21673</a:t>
            </a:r>
            <a:r>
              <a:rPr kumimoji="0" lang="zh-CN" altLang="zh-CN" sz="2000" dirty="0"/>
              <a:t>元，精神损害抚慰金</a:t>
            </a:r>
            <a:r>
              <a:rPr kumimoji="0" lang="en-US" altLang="zh-CN" sz="2000" dirty="0"/>
              <a:t>50000</a:t>
            </a:r>
            <a:r>
              <a:rPr kumimoji="0" lang="zh-CN" altLang="zh-CN" sz="2000" dirty="0"/>
              <a:t>元。</a:t>
            </a:r>
            <a:endParaRPr kumimoji="0" lang="en-US" altLang="zh-CN" sz="2000" dirty="0"/>
          </a:p>
          <a:p>
            <a:pPr>
              <a:spcBef>
                <a:spcPct val="0"/>
              </a:spcBef>
              <a:buFontTx/>
              <a:buNone/>
            </a:pPr>
            <a:endParaRPr kumimoji="0" lang="zh-CN" altLang="zh-CN" sz="2000" dirty="0"/>
          </a:p>
          <a:p>
            <a:pPr>
              <a:spcBef>
                <a:spcPct val="0"/>
              </a:spcBef>
              <a:buFontTx/>
              <a:buNone/>
            </a:pPr>
            <a:r>
              <a:rPr kumimoji="0" lang="zh-CN" altLang="zh-CN" sz="2000" dirty="0"/>
              <a:t>刘刚与洛阳市精神卫生中心均表示不服，提起上诉。</a:t>
            </a:r>
            <a:r>
              <a:rPr kumimoji="0" lang="en-US" altLang="zh-CN" sz="2000" dirty="0"/>
              <a:t>2018</a:t>
            </a:r>
            <a:r>
              <a:rPr kumimoji="0" lang="zh-CN" altLang="zh-CN" sz="2000" dirty="0"/>
              <a:t>年</a:t>
            </a:r>
            <a:r>
              <a:rPr kumimoji="0" lang="en-US" altLang="zh-CN" sz="2000" dirty="0"/>
              <a:t>10</a:t>
            </a:r>
            <a:r>
              <a:rPr kumimoji="0" lang="zh-CN" altLang="zh-CN" sz="2000" dirty="0"/>
              <a:t>月</a:t>
            </a:r>
            <a:r>
              <a:rPr kumimoji="0" lang="en-US" altLang="zh-CN" sz="2000" dirty="0"/>
              <a:t>10</a:t>
            </a:r>
            <a:r>
              <a:rPr kumimoji="0" lang="zh-CN" altLang="zh-CN" sz="2000" dirty="0"/>
              <a:t>日，该案在洛阳市洛龙区法院二审开庭，法官随后宣布当日休庭，择日再审。</a:t>
            </a:r>
          </a:p>
        </p:txBody>
      </p:sp>
    </p:spTree>
    <p:extLst>
      <p:ext uri="{BB962C8B-B14F-4D97-AF65-F5344CB8AC3E}">
        <p14:creationId xmlns:p14="http://schemas.microsoft.com/office/powerpoint/2010/main" val="1597773895"/>
      </p:ext>
    </p:extLst>
  </p:cSld>
  <p:clrMapOvr>
    <a:masterClrMapping/>
  </p:clrMapOvr>
  <p:transition advTm="19658"/>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xmlns="" id="{301927CB-0AAE-4602-9B04-65853ED0AE45}"/>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kumimoji="0" lang="zh-CN" altLang="en-US" sz="1800">
              <a:solidFill>
                <a:srgbClr val="000000"/>
              </a:solidFill>
            </a:endParaRPr>
          </a:p>
        </p:txBody>
      </p:sp>
      <p:sp>
        <p:nvSpPr>
          <p:cNvPr id="24579" name="Rectangle 10">
            <a:extLst>
              <a:ext uri="{FF2B5EF4-FFF2-40B4-BE49-F238E27FC236}">
                <a16:creationId xmlns:a16="http://schemas.microsoft.com/office/drawing/2014/main" xmlns="" id="{7E12D0F0-A30C-41FA-8D13-7E33F102CAA4}"/>
              </a:ext>
            </a:extLst>
          </p:cNvPr>
          <p:cNvSpPr>
            <a:spLocks noChangeArrowheads="1"/>
          </p:cNvSpPr>
          <p:nvPr/>
        </p:nvSpPr>
        <p:spPr bwMode="auto">
          <a:xfrm>
            <a:off x="501515" y="5301208"/>
            <a:ext cx="79930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FontTx/>
              <a:buNone/>
            </a:pPr>
            <a:r>
              <a:rPr kumimoji="0" lang="en-US" altLang="zh-CN" sz="2000" i="1" dirty="0">
                <a:solidFill>
                  <a:srgbClr val="000000"/>
                </a:solidFill>
                <a:latin typeface="Times New Roman" panose="02020603050405020304" pitchFamily="18" charset="0"/>
              </a:rPr>
              <a:t>	2017</a:t>
            </a:r>
            <a:r>
              <a:rPr kumimoji="0" lang="zh-CN" altLang="en-US" sz="2000" i="1" dirty="0">
                <a:solidFill>
                  <a:srgbClr val="000000"/>
                </a:solidFill>
                <a:latin typeface="Times New Roman" panose="02020603050405020304" pitchFamily="18" charset="0"/>
              </a:rPr>
              <a:t>年</a:t>
            </a:r>
            <a:r>
              <a:rPr kumimoji="0" lang="en-US" altLang="zh-CN" sz="2000" i="1" dirty="0">
                <a:solidFill>
                  <a:srgbClr val="000000"/>
                </a:solidFill>
                <a:latin typeface="Times New Roman" panose="02020603050405020304" pitchFamily="18" charset="0"/>
              </a:rPr>
              <a:t>10</a:t>
            </a:r>
            <a:r>
              <a:rPr kumimoji="0" lang="zh-CN" altLang="en-US" sz="2000" i="1" dirty="0">
                <a:solidFill>
                  <a:srgbClr val="000000"/>
                </a:solidFill>
                <a:latin typeface="Times New Roman" panose="02020603050405020304" pitchFamily="18" charset="0"/>
              </a:rPr>
              <a:t>月</a:t>
            </a:r>
            <a:r>
              <a:rPr kumimoji="0" lang="en-US" altLang="zh-CN" sz="2000" i="1" dirty="0">
                <a:solidFill>
                  <a:srgbClr val="000000"/>
                </a:solidFill>
                <a:latin typeface="Times New Roman" panose="02020603050405020304" pitchFamily="18" charset="0"/>
              </a:rPr>
              <a:t>1</a:t>
            </a:r>
            <a:r>
              <a:rPr kumimoji="0" lang="zh-CN" altLang="en-US" sz="2000" i="1" dirty="0">
                <a:solidFill>
                  <a:srgbClr val="000000"/>
                </a:solidFill>
                <a:latin typeface="Times New Roman" panose="02020603050405020304" pitchFamily="18" charset="0"/>
              </a:rPr>
              <a:t>日晚上，史蒂芬</a:t>
            </a:r>
            <a:r>
              <a:rPr kumimoji="0" lang="en-US" altLang="zh-CN" sz="2000" i="1" dirty="0">
                <a:solidFill>
                  <a:srgbClr val="000000"/>
                </a:solidFill>
                <a:latin typeface="Times New Roman" panose="02020603050405020304" pitchFamily="18" charset="0"/>
              </a:rPr>
              <a:t>·</a:t>
            </a:r>
            <a:r>
              <a:rPr kumimoji="0" lang="zh-CN" altLang="en-US" sz="2000" i="1" dirty="0">
                <a:solidFill>
                  <a:srgbClr val="000000"/>
                </a:solidFill>
                <a:latin typeface="Times New Roman" panose="02020603050405020304" pitchFamily="18" charset="0"/>
              </a:rPr>
              <a:t>帕多克从所在的拉斯维加斯曼德勒海湾酒店向楼下参加乡村音乐节的人群扫射，造成</a:t>
            </a:r>
            <a:r>
              <a:rPr kumimoji="0" lang="en-US" altLang="zh-CN" sz="2000" i="1" dirty="0">
                <a:solidFill>
                  <a:srgbClr val="000000"/>
                </a:solidFill>
                <a:latin typeface="Times New Roman" panose="02020603050405020304" pitchFamily="18" charset="0"/>
              </a:rPr>
              <a:t>58</a:t>
            </a:r>
            <a:r>
              <a:rPr kumimoji="0" lang="zh-CN" altLang="en-US" sz="2000" i="1" dirty="0">
                <a:solidFill>
                  <a:srgbClr val="000000"/>
                </a:solidFill>
                <a:latin typeface="Times New Roman" panose="02020603050405020304" pitchFamily="18" charset="0"/>
              </a:rPr>
              <a:t>人死亡，</a:t>
            </a:r>
            <a:r>
              <a:rPr kumimoji="0" lang="en-US" altLang="zh-CN" sz="2000" i="1" dirty="0">
                <a:solidFill>
                  <a:srgbClr val="000000"/>
                </a:solidFill>
                <a:latin typeface="Times New Roman" panose="02020603050405020304" pitchFamily="18" charset="0"/>
              </a:rPr>
              <a:t>489</a:t>
            </a:r>
            <a:r>
              <a:rPr kumimoji="0" lang="zh-CN" altLang="en-US" sz="2000" i="1" dirty="0">
                <a:solidFill>
                  <a:srgbClr val="000000"/>
                </a:solidFill>
                <a:latin typeface="Times New Roman" panose="02020603050405020304" pitchFamily="18" charset="0"/>
              </a:rPr>
              <a:t>人受伤，随后自杀身亡。</a:t>
            </a:r>
            <a:endParaRPr kumimoji="0" lang="zh-CN" altLang="en-US" sz="2400" dirty="0"/>
          </a:p>
        </p:txBody>
      </p:sp>
      <p:sp>
        <p:nvSpPr>
          <p:cNvPr id="24580" name="标题 1">
            <a:extLst>
              <a:ext uri="{FF2B5EF4-FFF2-40B4-BE49-F238E27FC236}">
                <a16:creationId xmlns:a16="http://schemas.microsoft.com/office/drawing/2014/main" xmlns="" id="{709F54F0-5608-4E1C-AC30-85B738401583}"/>
              </a:ext>
            </a:extLst>
          </p:cNvPr>
          <p:cNvSpPr>
            <a:spLocks noGrp="1"/>
          </p:cNvSpPr>
          <p:nvPr>
            <p:ph type="title"/>
          </p:nvPr>
        </p:nvSpPr>
        <p:spPr>
          <a:xfrm>
            <a:off x="250825" y="908050"/>
            <a:ext cx="8785225" cy="777875"/>
          </a:xfrm>
        </p:spPr>
        <p:txBody>
          <a:bodyPr/>
          <a:lstStyle/>
          <a:p>
            <a:pPr eaLnBrk="1" hangingPunct="1"/>
            <a:r>
              <a:rPr lang="zh-CN" altLang="en-US" sz="2800" b="1" dirty="0">
                <a:sym typeface="Arial Unicode MS" panose="020B0604020202020204" pitchFamily="34" charset="-122"/>
              </a:rPr>
              <a:t>拉斯维加斯枪击案：调查人员认为枪手或患有精神疾病</a:t>
            </a:r>
          </a:p>
        </p:txBody>
      </p:sp>
      <p:pic>
        <p:nvPicPr>
          <p:cNvPr id="24581" name="Picture 2" descr="ææ¯ç»´å æ¯æªå»æ¡ä¸å¨å¹´ å¹¸å­è:å½±åæä¸è¾å­">
            <a:extLst>
              <a:ext uri="{FF2B5EF4-FFF2-40B4-BE49-F238E27FC236}">
                <a16:creationId xmlns:a16="http://schemas.microsoft.com/office/drawing/2014/main" xmlns="" id="{27636538-3822-4D39-A8DE-6B3BED5094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515" y="1951543"/>
            <a:ext cx="4141922" cy="298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xmlns="" id="{A14B56B7-F852-4FFF-9A8C-E583144E5E81}"/>
              </a:ext>
            </a:extLst>
          </p:cNvPr>
          <p:cNvSpPr txBox="1"/>
          <p:nvPr/>
        </p:nvSpPr>
        <p:spPr>
          <a:xfrm>
            <a:off x="5148064" y="2136775"/>
            <a:ext cx="338487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zh-CN"/>
            </a:defPPr>
            <a:lvl1pPr>
              <a:buFontTx/>
              <a:buNone/>
              <a:defRPr kumimoji="0"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r>
              <a:rPr lang="en-US" altLang="zh-CN" dirty="0"/>
              <a:t>        </a:t>
            </a:r>
            <a:r>
              <a:rPr lang="zh-CN" altLang="en-US" dirty="0"/>
              <a:t>研究人员从帕多克大脑中剥离出纸片薄度的灰质，并从细胞层面对其进行研究。美国国家卫生研究所专家指出，大规模枪击或恐怖袭击等暴力事件中，在解剖上很难发现嫌疑人存在脑功能异常的情况。</a:t>
            </a:r>
          </a:p>
        </p:txBody>
      </p:sp>
    </p:spTree>
    <p:extLst>
      <p:ext uri="{BB962C8B-B14F-4D97-AF65-F5344CB8AC3E}">
        <p14:creationId xmlns:p14="http://schemas.microsoft.com/office/powerpoint/2010/main" val="1763871550"/>
      </p:ext>
    </p:extLst>
  </p:cSld>
  <p:clrMapOvr>
    <a:masterClrMapping/>
  </p:clrMapOvr>
  <p:transition advTm="19658"/>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F:\参考文献\f脑科学相关素材\人脑图片\brainbow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3212976"/>
            <a:ext cx="3384376" cy="2915323"/>
          </a:xfrm>
          <a:prstGeom prst="rect">
            <a:avLst/>
          </a:prstGeom>
          <a:noFill/>
          <a:effectLst>
            <a:outerShdw blurRad="127000" sx="103000" sy="103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5" descr="F:\参考文献\f脑科学相关素材\人脑图片\neurons5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81" r="2895" b="9843"/>
          <a:stretch/>
        </p:blipFill>
        <p:spPr bwMode="auto">
          <a:xfrm>
            <a:off x="971600" y="2458462"/>
            <a:ext cx="3600400" cy="2986762"/>
          </a:xfrm>
          <a:prstGeom prst="rect">
            <a:avLst/>
          </a:prstGeom>
          <a:noFill/>
          <a:effectLst>
            <a:outerShdw blurRad="127000" sx="103000" sy="103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9025" y="980728"/>
            <a:ext cx="8784975" cy="1152128"/>
          </a:xfrm>
          <a:prstGeom prst="rect">
            <a:avLst/>
          </a:prstGeom>
          <a:noFill/>
          <a:ln w="19050">
            <a:noFill/>
          </a:ln>
          <a:effectLst>
            <a:outerShdw blurRad="63500" dist="38100" dir="5400000" algn="t" rotWithShape="0">
              <a:prstClr val="black">
                <a:alpha val="20000"/>
              </a:prstClr>
            </a:outerShdw>
          </a:effectLst>
        </p:spPr>
        <p:style>
          <a:lnRef idx="2">
            <a:schemeClr val="accent2"/>
          </a:lnRef>
          <a:fillRef idx="1">
            <a:schemeClr val="lt1"/>
          </a:fillRef>
          <a:effectRef idx="0">
            <a:schemeClr val="accent2"/>
          </a:effectRef>
          <a:fontRef idx="minor">
            <a:schemeClr val="dk1"/>
          </a:fontRef>
        </p:style>
        <p:txBody>
          <a:bodyPr lIns="216000" rIns="216000" anchor="ctr"/>
          <a:lstStyle>
            <a:defPPr>
              <a:defRPr lang="zh-CN"/>
            </a:defPPr>
            <a:lvl1pPr algn="just">
              <a:lnSpc>
                <a:spcPct val="120000"/>
              </a:lnSpc>
              <a:spcBef>
                <a:spcPts val="0"/>
              </a:spcBef>
              <a:defRPr sz="2400">
                <a:solidFill>
                  <a:schemeClr val="dk1"/>
                </a:solidFill>
                <a:latin typeface="+mj-lt"/>
                <a:ea typeface="+mj-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eaLnBrk="0" hangingPunct="0">
              <a:buClr>
                <a:schemeClr val="accent2"/>
              </a:buClr>
              <a:defRPr/>
            </a:pPr>
            <a:r>
              <a:rPr lang="en-US" altLang="zh-CN" b="1" dirty="0">
                <a:solidFill>
                  <a:schemeClr val="tx1"/>
                </a:solidFill>
                <a:latin typeface="微软雅黑" pitchFamily="34" charset="-122"/>
                <a:ea typeface="微软雅黑" pitchFamily="34" charset="-122"/>
              </a:rPr>
              <a:t>      </a:t>
            </a:r>
            <a:r>
              <a:rPr lang="zh-CN" altLang="zh-CN" b="1" dirty="0">
                <a:solidFill>
                  <a:schemeClr val="tx1"/>
                </a:solidFill>
                <a:latin typeface="微软雅黑" pitchFamily="34" charset="-122"/>
                <a:ea typeface="微软雅黑" pitchFamily="34" charset="-122"/>
              </a:rPr>
              <a:t>人脑拥有</a:t>
            </a:r>
            <a:r>
              <a:rPr lang="en-US" altLang="zh-CN" b="1" dirty="0">
                <a:solidFill>
                  <a:schemeClr val="tx1"/>
                </a:solidFill>
                <a:latin typeface="微软雅黑" pitchFamily="34" charset="-122"/>
                <a:ea typeface="微软雅黑" pitchFamily="34" charset="-122"/>
              </a:rPr>
              <a:t>1000</a:t>
            </a:r>
            <a:r>
              <a:rPr lang="zh-CN" altLang="zh-CN" b="1" dirty="0">
                <a:solidFill>
                  <a:schemeClr val="tx1"/>
                </a:solidFill>
                <a:latin typeface="微软雅黑" pitchFamily="34" charset="-122"/>
                <a:ea typeface="微软雅黑" pitchFamily="34" charset="-122"/>
              </a:rPr>
              <a:t>亿个神经元和</a:t>
            </a:r>
            <a:r>
              <a:rPr lang="en-US" altLang="zh-CN" b="1" dirty="0">
                <a:solidFill>
                  <a:schemeClr val="tx1"/>
                </a:solidFill>
                <a:latin typeface="微软雅黑" pitchFamily="34" charset="-122"/>
                <a:ea typeface="微软雅黑" pitchFamily="34" charset="-122"/>
              </a:rPr>
              <a:t>100</a:t>
            </a:r>
            <a:r>
              <a:rPr lang="zh-CN" altLang="zh-CN" b="1" dirty="0">
                <a:solidFill>
                  <a:schemeClr val="tx1"/>
                </a:solidFill>
                <a:latin typeface="微软雅黑" pitchFamily="34" charset="-122"/>
                <a:ea typeface="微软雅黑" pitchFamily="34" charset="-122"/>
              </a:rPr>
              <a:t>万亿个神经突触</a:t>
            </a:r>
            <a:r>
              <a:rPr lang="zh-CN" altLang="en-US" b="1" dirty="0">
                <a:solidFill>
                  <a:schemeClr val="tx1"/>
                </a:solidFill>
                <a:latin typeface="微软雅黑" pitchFamily="34" charset="-122"/>
                <a:ea typeface="微软雅黑" pitchFamily="34" charset="-122"/>
              </a:rPr>
              <a:t>。</a:t>
            </a:r>
            <a:r>
              <a:rPr lang="zh-CN" altLang="zh-CN" b="1" dirty="0">
                <a:solidFill>
                  <a:schemeClr val="tx1"/>
                </a:solidFill>
                <a:latin typeface="微软雅黑" pitchFamily="34" charset="-122"/>
                <a:ea typeface="微软雅黑" pitchFamily="34" charset="-122"/>
              </a:rPr>
              <a:t>探索大脑的奥秘是人类认识自然、认识自我的最大挑战</a:t>
            </a:r>
            <a:endParaRPr lang="zh-CN" altLang="en-US" b="1" dirty="0">
              <a:solidFill>
                <a:schemeClr val="tx1"/>
              </a:solidFill>
              <a:latin typeface="微软雅黑" pitchFamily="34" charset="-122"/>
              <a:ea typeface="微软雅黑" pitchFamily="34" charset="-122"/>
            </a:endParaRPr>
          </a:p>
        </p:txBody>
      </p:sp>
      <p:sp>
        <p:nvSpPr>
          <p:cNvPr id="6" name="标题 1"/>
          <p:cNvSpPr txBox="1">
            <a:spLocks noChangeArrowheads="1"/>
          </p:cNvSpPr>
          <p:nvPr/>
        </p:nvSpPr>
        <p:spPr bwMode="auto">
          <a:xfrm>
            <a:off x="0" y="173038"/>
            <a:ext cx="9144000" cy="554037"/>
          </a:xfrm>
          <a:prstGeom prst="rect">
            <a:avLst/>
          </a:prstGeom>
          <a:noFill/>
          <a:ln w="9525">
            <a:noFill/>
            <a:miter lim="800000"/>
            <a:headEnd/>
            <a:tailEnd/>
          </a:ln>
          <a:effectLst/>
        </p:spPr>
        <p:txBody>
          <a:bodyPr>
            <a:sp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ea typeface="宋体" pitchFamily="2" charset="-122"/>
              </a:defRPr>
            </a:lvl2pPr>
            <a:lvl3pPr algn="l" rtl="0" eaLnBrk="0" fontAlgn="base" hangingPunct="0">
              <a:spcBef>
                <a:spcPct val="0"/>
              </a:spcBef>
              <a:spcAft>
                <a:spcPct val="0"/>
              </a:spcAft>
              <a:defRPr sz="3800">
                <a:solidFill>
                  <a:schemeClr val="tx2"/>
                </a:solidFill>
                <a:latin typeface="Verdana" pitchFamily="34" charset="0"/>
                <a:ea typeface="宋体" pitchFamily="2" charset="-122"/>
              </a:defRPr>
            </a:lvl3pPr>
            <a:lvl4pPr algn="l" rtl="0" eaLnBrk="0" fontAlgn="base" hangingPunct="0">
              <a:spcBef>
                <a:spcPct val="0"/>
              </a:spcBef>
              <a:spcAft>
                <a:spcPct val="0"/>
              </a:spcAft>
              <a:defRPr sz="3800">
                <a:solidFill>
                  <a:schemeClr val="tx2"/>
                </a:solidFill>
                <a:latin typeface="Verdana" pitchFamily="34" charset="0"/>
                <a:ea typeface="宋体" pitchFamily="2" charset="-122"/>
              </a:defRPr>
            </a:lvl4pPr>
            <a:lvl5pPr algn="l" rtl="0" eaLnBrk="0" fontAlgn="base" hangingPunct="0">
              <a:spcBef>
                <a:spcPct val="0"/>
              </a:spcBef>
              <a:spcAft>
                <a:spcPct val="0"/>
              </a:spcAft>
              <a:defRPr sz="3800">
                <a:solidFill>
                  <a:schemeClr val="tx2"/>
                </a:solidFill>
                <a:latin typeface="Verdana" pitchFamily="34" charset="0"/>
                <a:ea typeface="宋体" pitchFamily="2" charset="-122"/>
              </a:defRPr>
            </a:lvl5pPr>
            <a:lvl6pPr marL="457200" algn="l" rtl="0" eaLnBrk="0" fontAlgn="base" hangingPunct="0">
              <a:spcBef>
                <a:spcPct val="0"/>
              </a:spcBef>
              <a:spcAft>
                <a:spcPct val="0"/>
              </a:spcAft>
              <a:defRPr sz="3800">
                <a:solidFill>
                  <a:schemeClr val="tx2"/>
                </a:solidFill>
                <a:latin typeface="Verdana" pitchFamily="34" charset="0"/>
                <a:ea typeface="宋体" pitchFamily="2" charset="-122"/>
              </a:defRPr>
            </a:lvl6pPr>
            <a:lvl7pPr marL="914400" algn="l" rtl="0" eaLnBrk="0" fontAlgn="base" hangingPunct="0">
              <a:spcBef>
                <a:spcPct val="0"/>
              </a:spcBef>
              <a:spcAft>
                <a:spcPct val="0"/>
              </a:spcAft>
              <a:defRPr sz="3800">
                <a:solidFill>
                  <a:schemeClr val="tx2"/>
                </a:solidFill>
                <a:latin typeface="Verdana" pitchFamily="34" charset="0"/>
                <a:ea typeface="宋体" pitchFamily="2" charset="-122"/>
              </a:defRPr>
            </a:lvl7pPr>
            <a:lvl8pPr marL="1371600" algn="l" rtl="0" eaLnBrk="0" fontAlgn="base" hangingPunct="0">
              <a:spcBef>
                <a:spcPct val="0"/>
              </a:spcBef>
              <a:spcAft>
                <a:spcPct val="0"/>
              </a:spcAft>
              <a:defRPr sz="3800">
                <a:solidFill>
                  <a:schemeClr val="tx2"/>
                </a:solidFill>
                <a:latin typeface="Verdana" pitchFamily="34" charset="0"/>
                <a:ea typeface="宋体" pitchFamily="2" charset="-122"/>
              </a:defRPr>
            </a:lvl8pPr>
            <a:lvl9pPr marL="1828800" algn="l" rtl="0" eaLnBrk="0" fontAlgn="base" hangingPunct="0">
              <a:spcBef>
                <a:spcPct val="0"/>
              </a:spcBef>
              <a:spcAft>
                <a:spcPct val="0"/>
              </a:spcAft>
              <a:defRPr sz="3800">
                <a:solidFill>
                  <a:schemeClr val="tx2"/>
                </a:solidFill>
                <a:latin typeface="Verdana" pitchFamily="34" charset="0"/>
                <a:ea typeface="宋体" pitchFamily="2" charset="-122"/>
              </a:defRPr>
            </a:lvl9pPr>
          </a:lstStyle>
          <a:p>
            <a:pPr algn="ctr" eaLnBrk="1" hangingPunct="1">
              <a:buClr>
                <a:schemeClr val="accent2"/>
              </a:buClr>
              <a:buFont typeface="Wingdings" pitchFamily="2" charset="2"/>
              <a:buNone/>
              <a:defRPr/>
            </a:pPr>
            <a:r>
              <a:rPr lang="zh-CN" altLang="en-US" sz="3000" b="1" dirty="0">
                <a:solidFill>
                  <a:srgbClr val="003296"/>
                </a:solidFill>
                <a:latin typeface="+mj-ea"/>
                <a:cs typeface="+mn-cs"/>
              </a:rPr>
              <a:t>一、研究背景及意义</a:t>
            </a:r>
          </a:p>
        </p:txBody>
      </p:sp>
    </p:spTree>
    <p:extLst>
      <p:ext uri="{BB962C8B-B14F-4D97-AF65-F5344CB8AC3E}">
        <p14:creationId xmlns:p14="http://schemas.microsoft.com/office/powerpoint/2010/main" val="1716688078"/>
      </p:ext>
    </p:extLst>
  </p:cSld>
  <p:clrMapOvr>
    <a:masterClrMapping/>
  </p:clrMapOvr>
  <mc:AlternateContent xmlns:mc="http://schemas.openxmlformats.org/markup-compatibility/2006" xmlns:p14="http://schemas.microsoft.com/office/powerpoint/2010/main">
    <mc:Choice Requires="p14">
      <p:transition spd="med" p14:dur="700" advTm="19658">
        <p:fade/>
      </p:transition>
    </mc:Choice>
    <mc:Fallback xmlns="">
      <p:transition spd="med" advTm="19658">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xmlns="" id="{BEE17AD8-4E0E-4B54-AFFF-3BB00A4EDF0D}"/>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kumimoji="0" lang="zh-CN" altLang="en-US" sz="1800">
              <a:solidFill>
                <a:srgbClr val="000000"/>
              </a:solidFill>
            </a:endParaRPr>
          </a:p>
        </p:txBody>
      </p:sp>
      <p:sp>
        <p:nvSpPr>
          <p:cNvPr id="25603" name="标题 1">
            <a:extLst>
              <a:ext uri="{FF2B5EF4-FFF2-40B4-BE49-F238E27FC236}">
                <a16:creationId xmlns:a16="http://schemas.microsoft.com/office/drawing/2014/main" xmlns="" id="{B3B8DB2A-DAA1-4C81-ACBB-8F55C5848F95}"/>
              </a:ext>
            </a:extLst>
          </p:cNvPr>
          <p:cNvSpPr>
            <a:spLocks noGrp="1"/>
          </p:cNvSpPr>
          <p:nvPr>
            <p:ph type="title"/>
          </p:nvPr>
        </p:nvSpPr>
        <p:spPr>
          <a:xfrm>
            <a:off x="250825" y="908050"/>
            <a:ext cx="8642350" cy="777875"/>
          </a:xfrm>
        </p:spPr>
        <p:txBody>
          <a:bodyPr/>
          <a:lstStyle/>
          <a:p>
            <a:pPr eaLnBrk="1" hangingPunct="1"/>
            <a:r>
              <a:rPr kumimoji="0" lang="zh-CN" altLang="en-US" sz="2800" b="1" dirty="0">
                <a:solidFill>
                  <a:srgbClr val="000000"/>
                </a:solidFill>
                <a:latin typeface="微软雅黑" panose="020B0503020204020204" pitchFamily="34" charset="-122"/>
                <a:ea typeface="微软雅黑" panose="020B0503020204020204" pitchFamily="34" charset="-122"/>
                <a:cs typeface="Arial Unicode MS" panose="020B0604020202020204" pitchFamily="34" charset="-122"/>
                <a:sym typeface="Arial Unicode MS" panose="020B0604020202020204" pitchFamily="34" charset="-122"/>
              </a:rPr>
              <a:t>挪威爆炸案嫌犯公开信  宁被处死不进精神病院</a:t>
            </a:r>
            <a:r>
              <a:rPr kumimoji="0" lang="zh-CN" altLang="en-US" sz="4000" b="1" i="1" dirty="0">
                <a:ea typeface="Arial Unicode MS" panose="020B0604020202020204" pitchFamily="34" charset="-122"/>
                <a:cs typeface="Arial Unicode MS" panose="020B0604020202020204" pitchFamily="34" charset="-122"/>
                <a:sym typeface="Arial Unicode MS" panose="020B0604020202020204" pitchFamily="34" charset="-122"/>
              </a:rPr>
              <a:t/>
            </a:r>
            <a:br>
              <a:rPr kumimoji="0" lang="zh-CN" altLang="en-US" sz="4000" b="1" i="1" dirty="0">
                <a:ea typeface="Arial Unicode MS" panose="020B0604020202020204" pitchFamily="34" charset="-122"/>
                <a:cs typeface="Arial Unicode MS" panose="020B0604020202020204" pitchFamily="34" charset="-122"/>
                <a:sym typeface="Arial Unicode MS" panose="020B0604020202020204" pitchFamily="34" charset="-122"/>
              </a:rPr>
            </a:br>
            <a:r>
              <a:rPr kumimoji="0" lang="en-US" altLang="zh-CN" sz="1200" dirty="0">
                <a:solidFill>
                  <a:srgbClr val="000000"/>
                </a:solidFill>
                <a:latin typeface="Times New Roman" panose="02020603050405020304" pitchFamily="18" charset="0"/>
                <a:ea typeface="Arial Unicode MS" panose="020B0604020202020204" pitchFamily="34" charset="-122"/>
                <a:cs typeface="Arial Unicode MS" panose="020B0604020202020204" pitchFamily="34" charset="-122"/>
                <a:sym typeface="Arial Unicode MS" panose="020B0604020202020204" pitchFamily="34" charset="-122"/>
                <a:hlinkClick r:id="rId2"/>
              </a:rPr>
              <a:t>http://www.sina.com.cn</a:t>
            </a:r>
            <a:r>
              <a:rPr kumimoji="0" lang="en-US" altLang="zh-CN" sz="1200" dirty="0">
                <a:solidFill>
                  <a:srgbClr val="000000"/>
                </a:solidFill>
                <a:ea typeface="Arial Unicode MS" panose="020B0604020202020204" pitchFamily="34" charset="-122"/>
                <a:cs typeface="Arial Unicode MS" panose="020B0604020202020204" pitchFamily="34" charset="-122"/>
                <a:sym typeface="Arial Unicode MS" panose="020B0604020202020204" pitchFamily="34" charset="-122"/>
              </a:rPr>
              <a:t>  </a:t>
            </a:r>
            <a:r>
              <a:rPr kumimoji="0" lang="en-US" altLang="zh-CN" sz="1200" dirty="0">
                <a:solidFill>
                  <a:srgbClr val="000000"/>
                </a:solidFill>
                <a:latin typeface="Times New Roman" panose="02020603050405020304" pitchFamily="18" charset="0"/>
                <a:ea typeface="Arial Unicode MS" panose="020B0604020202020204" pitchFamily="34" charset="-122"/>
                <a:cs typeface="Arial Unicode MS" panose="020B0604020202020204" pitchFamily="34" charset="-122"/>
                <a:sym typeface="Arial Unicode MS" panose="020B0604020202020204" pitchFamily="34" charset="-122"/>
              </a:rPr>
              <a:t>2012</a:t>
            </a:r>
            <a:r>
              <a:rPr kumimoji="0" lang="zh-CN" altLang="en-US" sz="1200" dirty="0">
                <a:solidFill>
                  <a:srgbClr val="000000"/>
                </a:solidFill>
                <a:latin typeface="Times New Roman" panose="02020603050405020304" pitchFamily="18" charset="0"/>
                <a:ea typeface="Arial Unicode MS" panose="020B0604020202020204" pitchFamily="34" charset="-122"/>
                <a:cs typeface="Arial Unicode MS" panose="020B0604020202020204" pitchFamily="34" charset="-122"/>
                <a:sym typeface="Arial Unicode MS" panose="020B0604020202020204" pitchFamily="34" charset="-122"/>
              </a:rPr>
              <a:t>年</a:t>
            </a:r>
            <a:r>
              <a:rPr kumimoji="0" lang="en-US" altLang="zh-CN" sz="1200" dirty="0">
                <a:solidFill>
                  <a:srgbClr val="000000"/>
                </a:solidFill>
                <a:latin typeface="Times New Roman" panose="02020603050405020304" pitchFamily="18" charset="0"/>
                <a:ea typeface="Arial Unicode MS" panose="020B0604020202020204" pitchFamily="34" charset="-122"/>
                <a:cs typeface="Arial Unicode MS" panose="020B0604020202020204" pitchFamily="34" charset="-122"/>
                <a:sym typeface="Arial Unicode MS" panose="020B0604020202020204" pitchFamily="34" charset="-122"/>
              </a:rPr>
              <a:t>03</a:t>
            </a:r>
            <a:r>
              <a:rPr kumimoji="0" lang="zh-CN" altLang="en-US" sz="1200" dirty="0">
                <a:solidFill>
                  <a:srgbClr val="000000"/>
                </a:solidFill>
                <a:latin typeface="Times New Roman" panose="02020603050405020304" pitchFamily="18" charset="0"/>
                <a:ea typeface="Arial Unicode MS" panose="020B0604020202020204" pitchFamily="34" charset="-122"/>
                <a:cs typeface="Arial Unicode MS" panose="020B0604020202020204" pitchFamily="34" charset="-122"/>
                <a:sym typeface="Arial Unicode MS" panose="020B0604020202020204" pitchFamily="34" charset="-122"/>
              </a:rPr>
              <a:t>月</a:t>
            </a:r>
            <a:r>
              <a:rPr kumimoji="0" lang="en-US" altLang="zh-CN" sz="1200" dirty="0">
                <a:solidFill>
                  <a:srgbClr val="000000"/>
                </a:solidFill>
                <a:latin typeface="Times New Roman" panose="02020603050405020304" pitchFamily="18" charset="0"/>
                <a:ea typeface="Arial Unicode MS" panose="020B0604020202020204" pitchFamily="34" charset="-122"/>
                <a:cs typeface="Arial Unicode MS" panose="020B0604020202020204" pitchFamily="34" charset="-122"/>
                <a:sym typeface="Arial Unicode MS" panose="020B0604020202020204" pitchFamily="34" charset="-122"/>
              </a:rPr>
              <a:t>20</a:t>
            </a:r>
            <a:r>
              <a:rPr kumimoji="0" lang="zh-CN" altLang="en-US" sz="1200" dirty="0">
                <a:solidFill>
                  <a:srgbClr val="000000"/>
                </a:solidFill>
                <a:latin typeface="Times New Roman" panose="02020603050405020304" pitchFamily="18" charset="0"/>
                <a:ea typeface="Arial Unicode MS" panose="020B0604020202020204" pitchFamily="34" charset="-122"/>
                <a:cs typeface="Arial Unicode MS" panose="020B0604020202020204" pitchFamily="34" charset="-122"/>
                <a:sym typeface="Arial Unicode MS" panose="020B0604020202020204" pitchFamily="34" charset="-122"/>
              </a:rPr>
              <a:t>日</a:t>
            </a:r>
            <a:r>
              <a:rPr kumimoji="0" lang="en-US" altLang="zh-CN" sz="1200" dirty="0">
                <a:solidFill>
                  <a:srgbClr val="000000"/>
                </a:solidFill>
                <a:latin typeface="Times New Roman" panose="02020603050405020304" pitchFamily="18" charset="0"/>
                <a:ea typeface="Arial Unicode MS" panose="020B0604020202020204" pitchFamily="34" charset="-122"/>
                <a:cs typeface="Arial Unicode MS" panose="020B0604020202020204" pitchFamily="34" charset="-122"/>
                <a:sym typeface="Arial Unicode MS" panose="020B0604020202020204" pitchFamily="34" charset="-122"/>
              </a:rPr>
              <a:t>12:12</a:t>
            </a:r>
            <a:r>
              <a:rPr kumimoji="0" lang="en-US" altLang="zh-CN" sz="1200" dirty="0">
                <a:solidFill>
                  <a:srgbClr val="000000"/>
                </a:solidFill>
                <a:ea typeface="Arial Unicode MS" panose="020B0604020202020204" pitchFamily="34" charset="-122"/>
                <a:cs typeface="Arial Unicode MS" panose="020B0604020202020204" pitchFamily="34" charset="-122"/>
                <a:sym typeface="Arial Unicode MS" panose="020B0604020202020204" pitchFamily="34" charset="-122"/>
              </a:rPr>
              <a:t>  </a:t>
            </a:r>
            <a:r>
              <a:rPr kumimoji="0" lang="en-US" altLang="zh-CN" sz="1200" dirty="0" err="1">
                <a:hlinkClick r:id="rId3"/>
              </a:rPr>
              <a:t>国际在线</a:t>
            </a:r>
            <a:endParaRPr kumimoji="0" lang="zh-CN" altLang="en-US" sz="1200" dirty="0">
              <a:solidFill>
                <a:srgbClr val="000000"/>
              </a:solidFill>
              <a:latin typeface="Times New Roman" panose="02020603050405020304" pitchFamily="18" charset="0"/>
              <a:ea typeface="Arial Unicode MS" panose="020B0604020202020204" pitchFamily="34" charset="-122"/>
              <a:cs typeface="Arial Unicode MS" panose="020B0604020202020204" pitchFamily="34" charset="-122"/>
              <a:sym typeface="Arial Unicode MS" panose="020B0604020202020204" pitchFamily="34" charset="-122"/>
            </a:endParaRPr>
          </a:p>
        </p:txBody>
      </p:sp>
      <p:sp>
        <p:nvSpPr>
          <p:cNvPr id="25604" name="Rectangle 10">
            <a:extLst>
              <a:ext uri="{FF2B5EF4-FFF2-40B4-BE49-F238E27FC236}">
                <a16:creationId xmlns:a16="http://schemas.microsoft.com/office/drawing/2014/main" xmlns="" id="{85CFBDCC-0C80-4DC0-80D3-217A2C585B0E}"/>
              </a:ext>
            </a:extLst>
          </p:cNvPr>
          <p:cNvSpPr>
            <a:spLocks noChangeArrowheads="1"/>
          </p:cNvSpPr>
          <p:nvPr/>
        </p:nvSpPr>
        <p:spPr bwMode="auto">
          <a:xfrm>
            <a:off x="5148064" y="1845979"/>
            <a:ext cx="3895725"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FontTx/>
              <a:buNone/>
            </a:pPr>
            <a:r>
              <a:rPr kumimoji="0" lang="en-US" altLang="zh-CN" sz="2000" dirty="0">
                <a:solidFill>
                  <a:srgbClr val="000000"/>
                </a:solidFill>
              </a:rPr>
              <a:t>2011</a:t>
            </a:r>
            <a:r>
              <a:rPr kumimoji="0" lang="zh-CN" altLang="en-US" sz="2000" dirty="0">
                <a:solidFill>
                  <a:srgbClr val="000000"/>
                </a:solidFill>
              </a:rPr>
              <a:t>年</a:t>
            </a:r>
            <a:r>
              <a:rPr kumimoji="0" lang="en-US" altLang="zh-CN" sz="2000" dirty="0">
                <a:solidFill>
                  <a:srgbClr val="000000"/>
                </a:solidFill>
              </a:rPr>
              <a:t>7</a:t>
            </a:r>
            <a:r>
              <a:rPr kumimoji="0" lang="zh-CN" altLang="en-US" sz="2000" dirty="0">
                <a:solidFill>
                  <a:srgbClr val="000000"/>
                </a:solidFill>
              </a:rPr>
              <a:t>月</a:t>
            </a:r>
            <a:r>
              <a:rPr kumimoji="0" lang="en-US" altLang="zh-CN" sz="2000" dirty="0">
                <a:solidFill>
                  <a:srgbClr val="000000"/>
                </a:solidFill>
              </a:rPr>
              <a:t>22</a:t>
            </a:r>
            <a:r>
              <a:rPr kumimoji="0" lang="zh-CN" altLang="en-US" sz="2000" dirty="0">
                <a:solidFill>
                  <a:srgbClr val="000000"/>
                </a:solidFill>
              </a:rPr>
              <a:t>日，挪威爆炸枪击案，造成</a:t>
            </a:r>
            <a:r>
              <a:rPr kumimoji="0" lang="en-US" altLang="zh-CN" sz="2000" dirty="0">
                <a:solidFill>
                  <a:srgbClr val="000000"/>
                </a:solidFill>
              </a:rPr>
              <a:t>77</a:t>
            </a:r>
            <a:r>
              <a:rPr kumimoji="0" lang="zh-CN" altLang="en-US" sz="2000" dirty="0">
                <a:solidFill>
                  <a:srgbClr val="000000"/>
                </a:solidFill>
              </a:rPr>
              <a:t>人死亡。</a:t>
            </a:r>
          </a:p>
          <a:p>
            <a:pPr algn="just" eaLnBrk="1" hangingPunct="1">
              <a:spcBef>
                <a:spcPct val="0"/>
              </a:spcBef>
              <a:buFontTx/>
              <a:buNone/>
            </a:pPr>
            <a:endParaRPr kumimoji="0" lang="en-US" altLang="zh-CN" sz="2000" dirty="0">
              <a:solidFill>
                <a:srgbClr val="000000"/>
              </a:solidFill>
            </a:endParaRPr>
          </a:p>
          <a:p>
            <a:pPr algn="just" eaLnBrk="1" hangingPunct="1">
              <a:spcBef>
                <a:spcPct val="0"/>
              </a:spcBef>
              <a:buFontTx/>
              <a:buNone/>
            </a:pPr>
            <a:r>
              <a:rPr kumimoji="0" lang="zh-CN" altLang="en-US" sz="2000" dirty="0">
                <a:solidFill>
                  <a:srgbClr val="000000"/>
                </a:solidFill>
              </a:rPr>
              <a:t>法院任命的两名专家经过鉴定认为，</a:t>
            </a:r>
            <a:r>
              <a:rPr kumimoji="0" lang="en-US" altLang="zh-CN" sz="2000" dirty="0">
                <a:solidFill>
                  <a:srgbClr val="000000"/>
                </a:solidFill>
              </a:rPr>
              <a:t>33</a:t>
            </a:r>
            <a:r>
              <a:rPr kumimoji="0" lang="zh-CN" altLang="en-US" sz="2000" dirty="0">
                <a:solidFill>
                  <a:srgbClr val="000000"/>
                </a:solidFill>
              </a:rPr>
              <a:t>岁的嫌疑人布雷维克在作案时患有偏执狂型精神分裂症。</a:t>
            </a:r>
          </a:p>
          <a:p>
            <a:pPr algn="just" eaLnBrk="1" hangingPunct="1">
              <a:spcBef>
                <a:spcPct val="0"/>
              </a:spcBef>
              <a:buFontTx/>
              <a:buNone/>
            </a:pPr>
            <a:endParaRPr kumimoji="0" lang="en-US" altLang="zh-CN" sz="2000" dirty="0">
              <a:solidFill>
                <a:srgbClr val="000000"/>
              </a:solidFill>
            </a:endParaRPr>
          </a:p>
          <a:p>
            <a:pPr algn="just" eaLnBrk="1" hangingPunct="1">
              <a:spcBef>
                <a:spcPct val="0"/>
              </a:spcBef>
              <a:buFontTx/>
              <a:buNone/>
            </a:pPr>
            <a:r>
              <a:rPr kumimoji="0" lang="zh-CN" altLang="en-US" sz="2000" dirty="0">
                <a:solidFill>
                  <a:srgbClr val="000000"/>
                </a:solidFill>
              </a:rPr>
              <a:t>结果招致挪威社会广泛批评。遇难者家属强烈要求推翻这一结论。</a:t>
            </a:r>
          </a:p>
          <a:p>
            <a:pPr algn="just" eaLnBrk="1" hangingPunct="1">
              <a:spcBef>
                <a:spcPct val="0"/>
              </a:spcBef>
              <a:buFontTx/>
              <a:buNone/>
            </a:pPr>
            <a:endParaRPr kumimoji="0" lang="en-US" altLang="zh-CN" sz="2000" dirty="0">
              <a:solidFill>
                <a:srgbClr val="000000"/>
              </a:solidFill>
            </a:endParaRPr>
          </a:p>
          <a:p>
            <a:pPr algn="just" eaLnBrk="1" hangingPunct="1">
              <a:spcBef>
                <a:spcPct val="0"/>
              </a:spcBef>
              <a:buFontTx/>
              <a:buNone/>
            </a:pPr>
            <a:r>
              <a:rPr kumimoji="0" lang="zh-CN" altLang="en-US" sz="2000" dirty="0">
                <a:solidFill>
                  <a:srgbClr val="000000"/>
                </a:solidFill>
              </a:rPr>
              <a:t>布雷维克指出</a:t>
            </a:r>
            <a:r>
              <a:rPr kumimoji="0" lang="en-US" altLang="en-US" sz="2000" dirty="0">
                <a:solidFill>
                  <a:srgbClr val="000000"/>
                </a:solidFill>
              </a:rPr>
              <a:t>“</a:t>
            </a:r>
            <a:r>
              <a:rPr kumimoji="0" lang="zh-CN" altLang="en-US" sz="2000" dirty="0">
                <a:solidFill>
                  <a:srgbClr val="000000"/>
                </a:solidFill>
              </a:rPr>
              <a:t>鉴定结果对我而言是莫大的耻辱。把一名政治活动家送到精神病医院不如杀了他</a:t>
            </a:r>
            <a:r>
              <a:rPr kumimoji="0" lang="en-US" altLang="en-US" sz="2000" dirty="0">
                <a:solidFill>
                  <a:srgbClr val="000000"/>
                </a:solidFill>
              </a:rPr>
              <a:t>”</a:t>
            </a:r>
            <a:endParaRPr kumimoji="0" lang="zh-CN" altLang="en-US" sz="2000" dirty="0"/>
          </a:p>
        </p:txBody>
      </p:sp>
      <p:pic>
        <p:nvPicPr>
          <p:cNvPr id="25605" name="Picture 11" descr="挪威爆炸枪击案嫌犯发公开信 称宁愿被处死也不进精神病院">
            <a:extLst>
              <a:ext uri="{FF2B5EF4-FFF2-40B4-BE49-F238E27FC236}">
                <a16:creationId xmlns:a16="http://schemas.microsoft.com/office/drawing/2014/main" xmlns="" id="{93FE4717-D40F-447E-99A6-3FE1B6E4F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5" y="1916831"/>
            <a:ext cx="4547192" cy="417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0454889"/>
      </p:ext>
    </p:extLst>
  </p:cSld>
  <p:clrMapOvr>
    <a:masterClrMapping/>
  </p:clrMapOvr>
  <p:transition advTm="19658"/>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xmlns="" id="{5C74BE5B-8C1E-4CFB-B810-8BA2945BEC6F}"/>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kumimoji="0" lang="zh-CN" altLang="en-US" sz="1800">
              <a:solidFill>
                <a:srgbClr val="000000"/>
              </a:solidFill>
            </a:endParaRPr>
          </a:p>
        </p:txBody>
      </p:sp>
      <p:sp>
        <p:nvSpPr>
          <p:cNvPr id="26627" name="Rectangle 10">
            <a:extLst>
              <a:ext uri="{FF2B5EF4-FFF2-40B4-BE49-F238E27FC236}">
                <a16:creationId xmlns:a16="http://schemas.microsoft.com/office/drawing/2014/main" xmlns="" id="{B4930DE9-817D-4C86-86BE-48547F1DA1F0}"/>
              </a:ext>
            </a:extLst>
          </p:cNvPr>
          <p:cNvSpPr>
            <a:spLocks noChangeArrowheads="1"/>
          </p:cNvSpPr>
          <p:nvPr/>
        </p:nvSpPr>
        <p:spPr bwMode="auto">
          <a:xfrm>
            <a:off x="323850" y="5492027"/>
            <a:ext cx="79930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FontTx/>
              <a:buNone/>
            </a:pPr>
            <a:r>
              <a:rPr kumimoji="0" lang="en-US" altLang="zh-CN" sz="2000" i="1" dirty="0">
                <a:solidFill>
                  <a:srgbClr val="000000"/>
                </a:solidFill>
                <a:latin typeface="Times New Roman" panose="02020603050405020304" pitchFamily="18" charset="0"/>
              </a:rPr>
              <a:t>	2018</a:t>
            </a:r>
            <a:r>
              <a:rPr kumimoji="0" lang="zh-CN" altLang="en-US" sz="2000" i="1" dirty="0">
                <a:solidFill>
                  <a:srgbClr val="000000"/>
                </a:solidFill>
                <a:latin typeface="Times New Roman" panose="02020603050405020304" pitchFamily="18" charset="0"/>
              </a:rPr>
              <a:t>年</a:t>
            </a:r>
            <a:r>
              <a:rPr kumimoji="0" lang="en-US" altLang="zh-CN" sz="2000" i="1" dirty="0">
                <a:solidFill>
                  <a:srgbClr val="000000"/>
                </a:solidFill>
                <a:latin typeface="Times New Roman" panose="02020603050405020304" pitchFamily="18" charset="0"/>
              </a:rPr>
              <a:t>10</a:t>
            </a:r>
            <a:r>
              <a:rPr kumimoji="0" lang="zh-CN" altLang="en-US" sz="2000" i="1" dirty="0">
                <a:solidFill>
                  <a:srgbClr val="000000"/>
                </a:solidFill>
                <a:latin typeface="Times New Roman" panose="02020603050405020304" pitchFamily="18" charset="0"/>
              </a:rPr>
              <a:t>月</a:t>
            </a:r>
            <a:r>
              <a:rPr kumimoji="0" lang="en-US" altLang="zh-CN" sz="2000" i="1" dirty="0">
                <a:solidFill>
                  <a:srgbClr val="000000"/>
                </a:solidFill>
                <a:latin typeface="Times New Roman" panose="02020603050405020304" pitchFamily="18" charset="0"/>
              </a:rPr>
              <a:t>27</a:t>
            </a:r>
            <a:r>
              <a:rPr kumimoji="0" lang="zh-CN" altLang="en-US" sz="2000" i="1" dirty="0">
                <a:solidFill>
                  <a:srgbClr val="000000"/>
                </a:solidFill>
                <a:latin typeface="Times New Roman" panose="02020603050405020304" pitchFamily="18" charset="0"/>
              </a:rPr>
              <a:t>日，美国匹兹堡市内一间犹太会堂发生枪击案，已致</a:t>
            </a:r>
            <a:r>
              <a:rPr kumimoji="0" lang="en-US" altLang="zh-CN" sz="2000" i="1" dirty="0">
                <a:solidFill>
                  <a:srgbClr val="000000"/>
                </a:solidFill>
                <a:latin typeface="Times New Roman" panose="02020603050405020304" pitchFamily="18" charset="0"/>
              </a:rPr>
              <a:t>11</a:t>
            </a:r>
            <a:r>
              <a:rPr kumimoji="0" lang="zh-CN" altLang="en-US" sz="2000" i="1" dirty="0">
                <a:solidFill>
                  <a:srgbClr val="000000"/>
                </a:solidFill>
                <a:latin typeface="Times New Roman" panose="02020603050405020304" pitchFamily="18" charset="0"/>
              </a:rPr>
              <a:t>死。</a:t>
            </a:r>
            <a:endParaRPr kumimoji="0" lang="zh-CN" altLang="en-US" sz="2400" dirty="0"/>
          </a:p>
        </p:txBody>
      </p:sp>
      <p:sp>
        <p:nvSpPr>
          <p:cNvPr id="26628" name="标题 1">
            <a:extLst>
              <a:ext uri="{FF2B5EF4-FFF2-40B4-BE49-F238E27FC236}">
                <a16:creationId xmlns:a16="http://schemas.microsoft.com/office/drawing/2014/main" xmlns="" id="{745CD427-BBE6-4C42-8168-49FD09366495}"/>
              </a:ext>
            </a:extLst>
          </p:cNvPr>
          <p:cNvSpPr>
            <a:spLocks noGrp="1"/>
          </p:cNvSpPr>
          <p:nvPr>
            <p:ph type="title"/>
          </p:nvPr>
        </p:nvSpPr>
        <p:spPr>
          <a:xfrm>
            <a:off x="250825" y="908050"/>
            <a:ext cx="8642350" cy="777875"/>
          </a:xfrm>
        </p:spPr>
        <p:txBody>
          <a:bodyPr/>
          <a:lstStyle/>
          <a:p>
            <a:pPr eaLnBrk="1" hangingPunct="1"/>
            <a:r>
              <a:rPr lang="zh-CN" altLang="en-US" sz="2800" b="1" dirty="0">
                <a:sym typeface="Arial Unicode MS" panose="020B0604020202020204" pitchFamily="34" charset="-122"/>
              </a:rPr>
              <a:t>特朗普：枪手是疯子 应该判死刑</a:t>
            </a:r>
          </a:p>
        </p:txBody>
      </p:sp>
      <p:pic>
        <p:nvPicPr>
          <p:cNvPr id="26629" name="Picture 7" descr="http://5b0988e595225.cdn.sohucs.com/images/20181028/0a94597ea8aa4a8388432e444d58a87d.png">
            <a:extLst>
              <a:ext uri="{FF2B5EF4-FFF2-40B4-BE49-F238E27FC236}">
                <a16:creationId xmlns:a16="http://schemas.microsoft.com/office/drawing/2014/main" xmlns="" id="{6FC6A1C9-F9AE-4A42-8FFC-CE42C7D00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151" t="21617" r="7899"/>
          <a:stretch>
            <a:fillRect/>
          </a:stretch>
        </p:blipFill>
        <p:spPr bwMode="auto">
          <a:xfrm>
            <a:off x="2335213" y="1892300"/>
            <a:ext cx="4473575"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35286"/>
      </p:ext>
    </p:extLst>
  </p:cSld>
  <p:clrMapOvr>
    <a:masterClrMapping/>
  </p:clrMapOvr>
  <p:transition advTm="19658"/>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xmlns="" id="{BEE26EF3-623D-4C62-813B-9CA3956A9C6A}"/>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kumimoji="0" lang="zh-CN" altLang="en-US" sz="1800">
              <a:solidFill>
                <a:srgbClr val="000000"/>
              </a:solidFill>
            </a:endParaRPr>
          </a:p>
        </p:txBody>
      </p:sp>
      <p:sp>
        <p:nvSpPr>
          <p:cNvPr id="27651" name="Rectangle 2">
            <a:extLst>
              <a:ext uri="{FF2B5EF4-FFF2-40B4-BE49-F238E27FC236}">
                <a16:creationId xmlns:a16="http://schemas.microsoft.com/office/drawing/2014/main" xmlns="" id="{5529A1BB-19AB-403F-9020-16D2813FF7A5}"/>
              </a:ext>
            </a:extLst>
          </p:cNvPr>
          <p:cNvSpPr>
            <a:spLocks noGrp="1"/>
          </p:cNvSpPr>
          <p:nvPr>
            <p:ph type="title"/>
          </p:nvPr>
        </p:nvSpPr>
        <p:spPr>
          <a:xfrm>
            <a:off x="457200" y="765175"/>
            <a:ext cx="8229600" cy="566738"/>
          </a:xfrm>
        </p:spPr>
        <p:txBody>
          <a:bodyPr anchor="t"/>
          <a:lstStyle/>
          <a:p>
            <a:pPr eaLnBrk="1" hangingPunct="1"/>
            <a:r>
              <a:rPr kumimoji="0" lang="en-US" altLang="zh-CN" sz="3600"/>
              <a:t>To be, or not to be, that is a question</a:t>
            </a:r>
          </a:p>
        </p:txBody>
      </p:sp>
      <p:sp>
        <p:nvSpPr>
          <p:cNvPr id="27652" name="Rectangle 3">
            <a:extLst>
              <a:ext uri="{FF2B5EF4-FFF2-40B4-BE49-F238E27FC236}">
                <a16:creationId xmlns:a16="http://schemas.microsoft.com/office/drawing/2014/main" xmlns="" id="{91FFE641-061A-4CAE-835B-ABA91B545A3F}"/>
              </a:ext>
            </a:extLst>
          </p:cNvPr>
          <p:cNvSpPr txBox="1">
            <a:spLocks noChangeArrowheads="1"/>
          </p:cNvSpPr>
          <p:nvPr/>
        </p:nvSpPr>
        <p:spPr bwMode="auto">
          <a:xfrm>
            <a:off x="539750" y="1844675"/>
            <a:ext cx="4103688"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ts val="1200"/>
              </a:spcBef>
              <a:buFont typeface="Arial" panose="020B0604020202020204" pitchFamily="34" charset="0"/>
              <a:buNone/>
            </a:pPr>
            <a:r>
              <a:rPr kumimoji="0" lang="zh-CN" altLang="en-US" sz="2800">
                <a:solidFill>
                  <a:srgbClr val="000000"/>
                </a:solidFill>
              </a:rPr>
              <a:t>湖南芙蓉司法鉴定中心</a:t>
            </a:r>
          </a:p>
          <a:p>
            <a:pPr eaLnBrk="1" hangingPunct="1">
              <a:spcBef>
                <a:spcPts val="1200"/>
              </a:spcBef>
              <a:buFont typeface="Arial" panose="020B0604020202020204" pitchFamily="34" charset="0"/>
              <a:buNone/>
            </a:pPr>
            <a:r>
              <a:rPr kumimoji="0" lang="en-US" altLang="zh-CN" sz="2800">
                <a:solidFill>
                  <a:srgbClr val="000000"/>
                </a:solidFill>
                <a:latin typeface="Times New Roman" panose="02020603050405020304" pitchFamily="18" charset="0"/>
                <a:cs typeface="Times New Roman" panose="02020603050405020304" pitchFamily="18" charset="0"/>
              </a:rPr>
              <a:t>2009</a:t>
            </a:r>
            <a:r>
              <a:rPr kumimoji="0" lang="zh-CN" altLang="en-US" sz="2800">
                <a:solidFill>
                  <a:srgbClr val="000000"/>
                </a:solidFill>
                <a:latin typeface="Times New Roman" panose="02020603050405020304" pitchFamily="18" charset="0"/>
                <a:cs typeface="Times New Roman" panose="02020603050405020304" pitchFamily="18" charset="0"/>
              </a:rPr>
              <a:t>年</a:t>
            </a:r>
            <a:r>
              <a:rPr kumimoji="0" lang="en-US" altLang="zh-CN" sz="2800">
                <a:solidFill>
                  <a:srgbClr val="000000"/>
                </a:solidFill>
                <a:latin typeface="Times New Roman" panose="02020603050405020304" pitchFamily="18" charset="0"/>
                <a:cs typeface="Times New Roman" panose="02020603050405020304" pitchFamily="18" charset="0"/>
              </a:rPr>
              <a:t>1</a:t>
            </a:r>
            <a:r>
              <a:rPr kumimoji="0" lang="zh-CN" altLang="en-US" sz="2800">
                <a:solidFill>
                  <a:srgbClr val="000000"/>
                </a:solidFill>
                <a:latin typeface="Times New Roman" panose="02020603050405020304" pitchFamily="18" charset="0"/>
                <a:cs typeface="Times New Roman" panose="02020603050405020304" pitchFamily="18" charset="0"/>
              </a:rPr>
              <a:t>月</a:t>
            </a:r>
            <a:r>
              <a:rPr kumimoji="0" lang="en-US" altLang="zh-CN" sz="2800">
                <a:solidFill>
                  <a:srgbClr val="000000"/>
                </a:solidFill>
                <a:latin typeface="Times New Roman" panose="02020603050405020304" pitchFamily="18" charset="0"/>
                <a:cs typeface="Times New Roman" panose="02020603050405020304" pitchFamily="18" charset="0"/>
              </a:rPr>
              <a:t>—2010</a:t>
            </a:r>
            <a:r>
              <a:rPr kumimoji="0" lang="zh-CN" altLang="en-US" sz="2800">
                <a:solidFill>
                  <a:srgbClr val="000000"/>
                </a:solidFill>
                <a:latin typeface="Times New Roman" panose="02020603050405020304" pitchFamily="18" charset="0"/>
                <a:cs typeface="Times New Roman" panose="02020603050405020304" pitchFamily="18" charset="0"/>
              </a:rPr>
              <a:t>年</a:t>
            </a:r>
            <a:r>
              <a:rPr kumimoji="0" lang="en-US" altLang="zh-CN" sz="2800">
                <a:solidFill>
                  <a:srgbClr val="000000"/>
                </a:solidFill>
                <a:latin typeface="Times New Roman" panose="02020603050405020304" pitchFamily="18" charset="0"/>
                <a:cs typeface="Times New Roman" panose="02020603050405020304" pitchFamily="18" charset="0"/>
              </a:rPr>
              <a:t>5</a:t>
            </a:r>
            <a:r>
              <a:rPr kumimoji="0" lang="zh-CN" altLang="en-US" sz="2800">
                <a:solidFill>
                  <a:srgbClr val="000000"/>
                </a:solidFill>
                <a:latin typeface="Times New Roman" panose="02020603050405020304" pitchFamily="18" charset="0"/>
                <a:cs typeface="Times New Roman" panose="02020603050405020304" pitchFamily="18" charset="0"/>
              </a:rPr>
              <a:t>月</a:t>
            </a:r>
            <a:endParaRPr kumimoji="0" lang="en-US" altLang="zh-CN" sz="2800">
              <a:solidFill>
                <a:srgbClr val="000000"/>
              </a:solidFill>
              <a:latin typeface="Times New Roman" panose="02020603050405020304" pitchFamily="18" charset="0"/>
              <a:cs typeface="Times New Roman" panose="02020603050405020304" pitchFamily="18" charset="0"/>
            </a:endParaRPr>
          </a:p>
          <a:p>
            <a:pPr eaLnBrk="1" hangingPunct="1">
              <a:spcBef>
                <a:spcPts val="1200"/>
              </a:spcBef>
              <a:buFont typeface="Arial" panose="020B0604020202020204" pitchFamily="34" charset="0"/>
              <a:buNone/>
            </a:pPr>
            <a:endParaRPr kumimoji="0" lang="en-US" altLang="zh-CN" sz="2800">
              <a:solidFill>
                <a:srgbClr val="000000"/>
              </a:solidFill>
              <a:cs typeface="Times New Roman" panose="02020603050405020304" pitchFamily="18" charset="0"/>
            </a:endParaRPr>
          </a:p>
          <a:p>
            <a:pPr eaLnBrk="1" hangingPunct="1">
              <a:spcBef>
                <a:spcPts val="1200"/>
              </a:spcBef>
              <a:buFont typeface="Arial" panose="020B0604020202020204" pitchFamily="34" charset="0"/>
              <a:buNone/>
            </a:pPr>
            <a:r>
              <a:rPr kumimoji="0" lang="en-US" altLang="zh-CN" sz="2800">
                <a:solidFill>
                  <a:srgbClr val="000000"/>
                </a:solidFill>
                <a:cs typeface="Times New Roman" panose="02020603050405020304" pitchFamily="18" charset="0"/>
              </a:rPr>
              <a:t>417</a:t>
            </a:r>
            <a:r>
              <a:rPr kumimoji="0" lang="zh-CN" altLang="en-US" sz="2800">
                <a:solidFill>
                  <a:srgbClr val="000000"/>
                </a:solidFill>
                <a:cs typeface="Times New Roman" panose="02020603050405020304" pitchFamily="18" charset="0"/>
              </a:rPr>
              <a:t>起精神疾病鉴定</a:t>
            </a:r>
          </a:p>
          <a:p>
            <a:pPr eaLnBrk="1" hangingPunct="1">
              <a:spcBef>
                <a:spcPts val="1200"/>
              </a:spcBef>
              <a:buFont typeface="Arial" panose="020B0604020202020204" pitchFamily="34" charset="0"/>
              <a:buNone/>
            </a:pPr>
            <a:r>
              <a:rPr kumimoji="0" lang="en-US" altLang="zh-CN" sz="2800">
                <a:solidFill>
                  <a:srgbClr val="000000"/>
                </a:solidFill>
                <a:cs typeface="Times New Roman" panose="02020603050405020304" pitchFamily="18" charset="0"/>
              </a:rPr>
              <a:t>90%</a:t>
            </a:r>
            <a:r>
              <a:rPr kumimoji="0" lang="zh-CN" altLang="en-US" sz="2800">
                <a:solidFill>
                  <a:srgbClr val="000000"/>
                </a:solidFill>
                <a:cs typeface="Times New Roman" panose="02020603050405020304" pitchFamily="18" charset="0"/>
              </a:rPr>
              <a:t>不负责任</a:t>
            </a:r>
          </a:p>
          <a:p>
            <a:pPr eaLnBrk="1" hangingPunct="1">
              <a:spcBef>
                <a:spcPts val="1200"/>
              </a:spcBef>
              <a:buFont typeface="Arial" panose="020B0604020202020204" pitchFamily="34" charset="0"/>
              <a:buNone/>
            </a:pPr>
            <a:r>
              <a:rPr kumimoji="0" lang="en-US" altLang="zh-CN" sz="2800">
                <a:solidFill>
                  <a:srgbClr val="000000"/>
                </a:solidFill>
                <a:cs typeface="Times New Roman" panose="02020603050405020304" pitchFamily="18" charset="0"/>
              </a:rPr>
              <a:t>288</a:t>
            </a:r>
            <a:r>
              <a:rPr kumimoji="0" lang="zh-CN" altLang="en-US" sz="2800">
                <a:solidFill>
                  <a:srgbClr val="000000"/>
                </a:solidFill>
                <a:cs typeface="Times New Roman" panose="02020603050405020304" pitchFamily="18" charset="0"/>
              </a:rPr>
              <a:t>精神分裂症</a:t>
            </a:r>
          </a:p>
        </p:txBody>
      </p:sp>
      <p:pic>
        <p:nvPicPr>
          <p:cNvPr id="27653" name="Picture 4" descr="杀人者刘宝和因被法官发现有精神病迹象，经鉴定后被判免刑">
            <a:extLst>
              <a:ext uri="{FF2B5EF4-FFF2-40B4-BE49-F238E27FC236}">
                <a16:creationId xmlns:a16="http://schemas.microsoft.com/office/drawing/2014/main" xmlns="" id="{10598C6C-0305-491A-94D0-F0DF0D66F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570038"/>
            <a:ext cx="36322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388678"/>
      </p:ext>
    </p:extLst>
  </p:cSld>
  <p:clrMapOvr>
    <a:masterClrMapping/>
  </p:clrMapOvr>
  <p:transition advTm="19658"/>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schizophrenia1">
            <a:extLst>
              <a:ext uri="{FF2B5EF4-FFF2-40B4-BE49-F238E27FC236}">
                <a16:creationId xmlns:a16="http://schemas.microsoft.com/office/drawing/2014/main" xmlns="" id="{8ABDAA97-E725-4726-BD81-25E41517B75B}"/>
              </a:ext>
            </a:extLst>
          </p:cNvPr>
          <p:cNvPicPr>
            <a:picLocks noChangeAspect="1"/>
          </p:cNvPicPr>
          <p:nvPr/>
        </p:nvPicPr>
        <p:blipFill>
          <a:blip r:embed="rId2">
            <a:extLst>
              <a:ext uri="{28A0092B-C50C-407E-A947-70E740481C1C}">
                <a14:useLocalDpi xmlns:a14="http://schemas.microsoft.com/office/drawing/2010/main" val="0"/>
              </a:ext>
            </a:extLst>
          </a:blip>
          <a:srcRect b="78664"/>
          <a:stretch>
            <a:fillRect/>
          </a:stretch>
        </p:blipFill>
        <p:spPr bwMode="auto">
          <a:xfrm>
            <a:off x="2124075" y="981075"/>
            <a:ext cx="637857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5" name="组合 2">
            <a:extLst>
              <a:ext uri="{FF2B5EF4-FFF2-40B4-BE49-F238E27FC236}">
                <a16:creationId xmlns:a16="http://schemas.microsoft.com/office/drawing/2014/main" xmlns="" id="{0B36E967-CF77-4F9D-B39F-6B455CD972A5}"/>
              </a:ext>
            </a:extLst>
          </p:cNvPr>
          <p:cNvGrpSpPr>
            <a:grpSpLocks/>
          </p:cNvGrpSpPr>
          <p:nvPr/>
        </p:nvGrpSpPr>
        <p:grpSpPr bwMode="auto">
          <a:xfrm>
            <a:off x="954088" y="1023938"/>
            <a:ext cx="3113087" cy="1054100"/>
            <a:chOff x="1382713" y="1240656"/>
            <a:chExt cx="3113509" cy="1055191"/>
          </a:xfrm>
        </p:grpSpPr>
        <p:sp>
          <p:nvSpPr>
            <p:cNvPr id="5" name="矩形 4">
              <a:extLst>
                <a:ext uri="{FF2B5EF4-FFF2-40B4-BE49-F238E27FC236}">
                  <a16:creationId xmlns:a16="http://schemas.microsoft.com/office/drawing/2014/main" xmlns="" id="{57E030CE-9165-460F-82AF-22BC47993E1F}"/>
                </a:ext>
              </a:extLst>
            </p:cNvPr>
            <p:cNvSpPr/>
            <p:nvPr/>
          </p:nvSpPr>
          <p:spPr bwMode="auto">
            <a:xfrm>
              <a:off x="1382713" y="1240656"/>
              <a:ext cx="2829308" cy="1055191"/>
            </a:xfrm>
            <a:prstGeom prst="rect">
              <a:avLst/>
            </a:prstGeom>
            <a:solidFill>
              <a:schemeClr val="bg1"/>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a:spcBef>
                  <a:spcPct val="20000"/>
                </a:spcBef>
                <a:buClr>
                  <a:schemeClr val="accent2"/>
                </a:buClr>
                <a:buFont typeface="Wingdings" panose="05000000000000000000" pitchFamily="2" charset="2"/>
                <a:buNone/>
                <a:defRPr/>
              </a:pPr>
              <a:endParaRPr lang="zh-CN" altLang="en-US">
                <a:solidFill>
                  <a:schemeClr val="tx2"/>
                </a:solidFill>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28679" name="schizophrenia1">
              <a:extLst>
                <a:ext uri="{FF2B5EF4-FFF2-40B4-BE49-F238E27FC236}">
                  <a16:creationId xmlns:a16="http://schemas.microsoft.com/office/drawing/2014/main" xmlns="" id="{0A36F595-2030-43F6-B4B9-19032CA5E3DD}"/>
                </a:ext>
              </a:extLst>
            </p:cNvPr>
            <p:cNvPicPr>
              <a:picLocks noChangeAspect="1"/>
            </p:cNvPicPr>
            <p:nvPr/>
          </p:nvPicPr>
          <p:blipFill>
            <a:blip r:embed="rId2">
              <a:extLst>
                <a:ext uri="{28A0092B-C50C-407E-A947-70E740481C1C}">
                  <a14:useLocalDpi xmlns:a14="http://schemas.microsoft.com/office/drawing/2010/main" val="0"/>
                </a:ext>
              </a:extLst>
            </a:blip>
            <a:srcRect r="51492" b="84950"/>
            <a:stretch>
              <a:fillRect/>
            </a:stretch>
          </p:blipFill>
          <p:spPr bwMode="auto">
            <a:xfrm>
              <a:off x="1402135" y="1345753"/>
              <a:ext cx="3094087" cy="844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红框2">
            <a:extLst>
              <a:ext uri="{FF2B5EF4-FFF2-40B4-BE49-F238E27FC236}">
                <a16:creationId xmlns:a16="http://schemas.microsoft.com/office/drawing/2014/main" xmlns="" id="{40C0649D-781A-4547-9DC8-67C08B44F722}"/>
              </a:ext>
            </a:extLst>
          </p:cNvPr>
          <p:cNvSpPr/>
          <p:nvPr/>
        </p:nvSpPr>
        <p:spPr bwMode="auto">
          <a:xfrm>
            <a:off x="971550" y="3546475"/>
            <a:ext cx="7200900" cy="2690813"/>
          </a:xfrm>
          <a:prstGeom prst="rect">
            <a:avLst/>
          </a:prstGeom>
          <a:solidFill>
            <a:srgbClr val="A20000"/>
          </a:solidFill>
          <a:ln w="28575" cap="flat" cmpd="sng" algn="ctr">
            <a:noFill/>
            <a:prstDash val="solid"/>
            <a:round/>
            <a:headEnd type="none" w="med" len="med"/>
            <a:tailEnd type="none" w="med" len="med"/>
          </a:ln>
          <a:effectLst/>
        </p:spPr>
        <p:txBody>
          <a:bodyPr lIns="90000" rIns="90000" anchor="ctr"/>
          <a:lstStyle/>
          <a:p>
            <a:pPr algn="just">
              <a:spcBef>
                <a:spcPts val="0"/>
              </a:spcBef>
              <a:buClr>
                <a:schemeClr val="accent2"/>
              </a:buClr>
              <a:defRPr/>
            </a:pPr>
            <a:r>
              <a:rPr lang="en-US" altLang="zh-CN" sz="2600" b="1" dirty="0">
                <a:solidFill>
                  <a:srgbClr val="FFFFCC"/>
                </a:solidFill>
                <a:latin typeface="+mj-ea"/>
                <a:ea typeface="+mj-ea"/>
                <a:cs typeface="Times New Roman" panose="02020603050405020304" pitchFamily="18" charset="0"/>
              </a:rPr>
              <a:t>   </a:t>
            </a:r>
            <a:r>
              <a:rPr lang="zh-CN" altLang="en-US" sz="2600" b="1" dirty="0">
                <a:solidFill>
                  <a:srgbClr val="FFFFCC"/>
                </a:solidFill>
                <a:latin typeface="+mj-ea"/>
                <a:ea typeface="+mj-ea"/>
                <a:cs typeface="Times New Roman" panose="02020603050405020304" pitchFamily="18" charset="0"/>
              </a:rPr>
              <a:t>据</a:t>
            </a:r>
            <a:r>
              <a:rPr lang="en-US" altLang="zh-CN" sz="2600" b="1" dirty="0">
                <a:solidFill>
                  <a:srgbClr val="FFFFCC"/>
                </a:solidFill>
                <a:latin typeface="+mj-ea"/>
                <a:ea typeface="+mj-ea"/>
                <a:cs typeface="Times New Roman" panose="02020603050405020304" pitchFamily="18" charset="0"/>
              </a:rPr>
              <a:t>《</a:t>
            </a:r>
            <a:r>
              <a:rPr lang="zh-CN" altLang="en-US" sz="2600" b="1" dirty="0">
                <a:solidFill>
                  <a:srgbClr val="FFFFCC"/>
                </a:solidFill>
                <a:latin typeface="+mj-ea"/>
                <a:ea typeface="+mj-ea"/>
                <a:cs typeface="Times New Roman" panose="02020603050405020304" pitchFamily="18" charset="0"/>
              </a:rPr>
              <a:t>世界卫生组织年报</a:t>
            </a:r>
            <a:r>
              <a:rPr lang="en-US" altLang="zh-CN" sz="2600" b="1" dirty="0">
                <a:solidFill>
                  <a:srgbClr val="FFFFCC"/>
                </a:solidFill>
                <a:latin typeface="+mj-ea"/>
                <a:ea typeface="+mj-ea"/>
                <a:cs typeface="Times New Roman" panose="02020603050405020304" pitchFamily="18" charset="0"/>
              </a:rPr>
              <a:t>》</a:t>
            </a:r>
            <a:r>
              <a:rPr lang="zh-CN" altLang="en-US" sz="2600" b="1" dirty="0">
                <a:solidFill>
                  <a:srgbClr val="FFFFCC"/>
                </a:solidFill>
                <a:latin typeface="+mj-ea"/>
                <a:ea typeface="+mj-ea"/>
                <a:cs typeface="Times New Roman" panose="02020603050405020304" pitchFamily="18" charset="0"/>
              </a:rPr>
              <a:t>，全球目前约</a:t>
            </a:r>
            <a:r>
              <a:rPr lang="en-US" altLang="zh-CN" sz="2600" b="1" dirty="0">
                <a:solidFill>
                  <a:srgbClr val="FFFFCC"/>
                </a:solidFill>
                <a:latin typeface="+mj-ea"/>
                <a:ea typeface="+mj-ea"/>
                <a:cs typeface="Times New Roman" panose="02020603050405020304" pitchFamily="18" charset="0"/>
              </a:rPr>
              <a:t>2100</a:t>
            </a:r>
            <a:r>
              <a:rPr lang="zh-CN" altLang="en-US" sz="2600" b="1" dirty="0">
                <a:solidFill>
                  <a:srgbClr val="FFFFCC"/>
                </a:solidFill>
                <a:latin typeface="+mj-ea"/>
                <a:ea typeface="+mj-ea"/>
                <a:cs typeface="Times New Roman" panose="02020603050405020304" pitchFamily="18" charset="0"/>
              </a:rPr>
              <a:t>万人患有精神分裂症，至少有</a:t>
            </a:r>
            <a:r>
              <a:rPr lang="en-US" altLang="zh-CN" sz="2600" b="1" dirty="0">
                <a:solidFill>
                  <a:srgbClr val="FFFFCC"/>
                </a:solidFill>
                <a:latin typeface="+mj-ea"/>
                <a:ea typeface="+mj-ea"/>
                <a:cs typeface="Times New Roman" panose="02020603050405020304" pitchFamily="18" charset="0"/>
              </a:rPr>
              <a:t>3.5</a:t>
            </a:r>
            <a:r>
              <a:rPr lang="zh-CN" altLang="en-US" sz="2600" b="1" dirty="0">
                <a:solidFill>
                  <a:srgbClr val="FFFFCC"/>
                </a:solidFill>
                <a:latin typeface="+mj-ea"/>
                <a:ea typeface="+mj-ea"/>
                <a:cs typeface="Times New Roman" panose="02020603050405020304" pitchFamily="18" charset="0"/>
              </a:rPr>
              <a:t>亿人患有抑郁症，每年有</a:t>
            </a:r>
            <a:r>
              <a:rPr lang="en-US" altLang="zh-CN" sz="2600" b="1" dirty="0">
                <a:solidFill>
                  <a:srgbClr val="FFFFCC"/>
                </a:solidFill>
                <a:latin typeface="+mj-ea"/>
                <a:ea typeface="+mj-ea"/>
                <a:cs typeface="Times New Roman" panose="02020603050405020304" pitchFamily="18" charset="0"/>
              </a:rPr>
              <a:t>100</a:t>
            </a:r>
            <a:r>
              <a:rPr lang="zh-CN" altLang="en-US" sz="2600" b="1" dirty="0">
                <a:solidFill>
                  <a:srgbClr val="FFFFCC"/>
                </a:solidFill>
                <a:latin typeface="+mj-ea"/>
                <a:ea typeface="+mj-ea"/>
                <a:cs typeface="Times New Roman" panose="02020603050405020304" pitchFamily="18" charset="0"/>
              </a:rPr>
              <a:t>万人因为抑郁症而自杀。</a:t>
            </a:r>
            <a:endParaRPr lang="en-US" altLang="zh-CN" sz="2600" b="1" dirty="0">
              <a:solidFill>
                <a:srgbClr val="FFFFCC"/>
              </a:solidFill>
              <a:latin typeface="+mj-ea"/>
              <a:ea typeface="+mj-ea"/>
              <a:cs typeface="Times New Roman" panose="02020603050405020304" pitchFamily="18" charset="0"/>
            </a:endParaRPr>
          </a:p>
          <a:p>
            <a:pPr algn="just">
              <a:spcBef>
                <a:spcPts val="0"/>
              </a:spcBef>
              <a:buClr>
                <a:schemeClr val="accent2"/>
              </a:buClr>
              <a:defRPr/>
            </a:pPr>
            <a:endParaRPr lang="en-US" altLang="zh-CN" sz="2600" b="1" dirty="0">
              <a:solidFill>
                <a:srgbClr val="FFFFCC"/>
              </a:solidFill>
              <a:latin typeface="+mj-ea"/>
              <a:ea typeface="+mj-ea"/>
              <a:cs typeface="Times New Roman" panose="02020603050405020304" pitchFamily="18" charset="0"/>
            </a:endParaRPr>
          </a:p>
          <a:p>
            <a:pPr algn="ctr">
              <a:spcBef>
                <a:spcPts val="0"/>
              </a:spcBef>
              <a:buClr>
                <a:schemeClr val="accent2"/>
              </a:buClr>
              <a:defRPr/>
            </a:pPr>
            <a:r>
              <a:rPr lang="en-US" altLang="zh-CN" sz="2600" b="1" dirty="0">
                <a:solidFill>
                  <a:srgbClr val="FFFFCC"/>
                </a:solidFill>
                <a:latin typeface="+mj-ea"/>
                <a:ea typeface="+mj-ea"/>
                <a:cs typeface="Times New Roman" panose="02020603050405020304" pitchFamily="18" charset="0"/>
              </a:rPr>
              <a:t> </a:t>
            </a:r>
            <a:r>
              <a:rPr lang="zh-CN" altLang="zh-CN" sz="2600" b="1" dirty="0">
                <a:solidFill>
                  <a:srgbClr val="FFFFCC"/>
                </a:solidFill>
                <a:latin typeface="+mj-ea"/>
                <a:ea typeface="+mj-ea"/>
                <a:cs typeface="Times New Roman" panose="02020603050405020304" pitchFamily="18" charset="0"/>
              </a:rPr>
              <a:t>精神类疾病已成为人类致残的</a:t>
            </a:r>
            <a:r>
              <a:rPr lang="zh-CN" altLang="en-US" sz="2600" b="1" dirty="0">
                <a:solidFill>
                  <a:srgbClr val="FFFFCC"/>
                </a:solidFill>
                <a:latin typeface="+mj-ea"/>
                <a:ea typeface="+mj-ea"/>
                <a:cs typeface="Times New Roman" panose="02020603050405020304" pitchFamily="18" charset="0"/>
              </a:rPr>
              <a:t>主</a:t>
            </a:r>
            <a:r>
              <a:rPr lang="zh-CN" altLang="zh-CN" sz="2600" b="1" dirty="0">
                <a:solidFill>
                  <a:srgbClr val="FFFFCC"/>
                </a:solidFill>
                <a:latin typeface="+mj-ea"/>
                <a:ea typeface="+mj-ea"/>
                <a:cs typeface="Times New Roman" panose="02020603050405020304" pitchFamily="18" charset="0"/>
              </a:rPr>
              <a:t>要因</a:t>
            </a:r>
            <a:r>
              <a:rPr lang="zh-CN" altLang="en-US" sz="2600" b="1" dirty="0">
                <a:solidFill>
                  <a:srgbClr val="FFFFCC"/>
                </a:solidFill>
                <a:latin typeface="+mj-ea"/>
                <a:ea typeface="+mj-ea"/>
                <a:cs typeface="Times New Roman" panose="02020603050405020304" pitchFamily="18" charset="0"/>
              </a:rPr>
              <a:t>素！</a:t>
            </a:r>
          </a:p>
        </p:txBody>
      </p:sp>
      <p:pic>
        <p:nvPicPr>
          <p:cNvPr id="28677" name="depression2">
            <a:extLst>
              <a:ext uri="{FF2B5EF4-FFF2-40B4-BE49-F238E27FC236}">
                <a16:creationId xmlns:a16="http://schemas.microsoft.com/office/drawing/2014/main" xmlns="" id="{E062F5D2-53A7-40C9-BDC4-0BFB8001E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515" b="75475"/>
          <a:stretch>
            <a:fillRect/>
          </a:stretch>
        </p:blipFill>
        <p:spPr bwMode="auto">
          <a:xfrm>
            <a:off x="971550" y="2116138"/>
            <a:ext cx="72009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5210206"/>
      </p:ext>
    </p:extLst>
  </p:cSld>
  <p:clrMapOvr>
    <a:masterClrMapping/>
  </p:clrMapOvr>
  <p:transition advTm="19658"/>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1">
            <a:extLst>
              <a:ext uri="{FF2B5EF4-FFF2-40B4-BE49-F238E27FC236}">
                <a16:creationId xmlns:a16="http://schemas.microsoft.com/office/drawing/2014/main" xmlns="" id="{EFCCDAD9-B0B8-4700-923C-B264A10AB9B0}"/>
              </a:ext>
            </a:extLst>
          </p:cNvPr>
          <p:cNvSpPr/>
          <p:nvPr/>
        </p:nvSpPr>
        <p:spPr bwMode="auto">
          <a:xfrm>
            <a:off x="568078" y="1340768"/>
            <a:ext cx="8136000" cy="4608000"/>
          </a:xfrm>
          <a:prstGeom prst="roundRect">
            <a:avLst>
              <a:gd name="adj" fmla="val 0"/>
            </a:avLst>
          </a:prstGeom>
          <a:solidFill>
            <a:schemeClr val="bg1"/>
          </a:solidFill>
          <a:ln/>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endParaRPr lang="zh-CN" altLang="en-US"/>
          </a:p>
        </p:txBody>
      </p:sp>
      <p:grpSp>
        <p:nvGrpSpPr>
          <p:cNvPr id="29701" name="组合 2">
            <a:extLst>
              <a:ext uri="{FF2B5EF4-FFF2-40B4-BE49-F238E27FC236}">
                <a16:creationId xmlns:a16="http://schemas.microsoft.com/office/drawing/2014/main" xmlns="" id="{F6E374BA-F10B-485D-8D5E-06E0FC895DCF}"/>
              </a:ext>
            </a:extLst>
          </p:cNvPr>
          <p:cNvGrpSpPr>
            <a:grpSpLocks/>
          </p:cNvGrpSpPr>
          <p:nvPr/>
        </p:nvGrpSpPr>
        <p:grpSpPr bwMode="auto">
          <a:xfrm>
            <a:off x="639763" y="1385888"/>
            <a:ext cx="7993062" cy="4516437"/>
            <a:chOff x="582613" y="1299074"/>
            <a:chExt cx="7993062" cy="4516177"/>
          </a:xfrm>
        </p:grpSpPr>
        <p:pic>
          <p:nvPicPr>
            <p:cNvPr id="29703" name="日本">
              <a:extLst>
                <a:ext uri="{FF2B5EF4-FFF2-40B4-BE49-F238E27FC236}">
                  <a16:creationId xmlns:a16="http://schemas.microsoft.com/office/drawing/2014/main" xmlns="" id="{37BD57C1-5D97-4432-97A8-5D528EA2C3F3}"/>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82613" y="3519725"/>
              <a:ext cx="7993062"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欧洲">
              <a:extLst>
                <a:ext uri="{FF2B5EF4-FFF2-40B4-BE49-F238E27FC236}">
                  <a16:creationId xmlns:a16="http://schemas.microsoft.com/office/drawing/2014/main" xmlns="" id="{2C1EBA49-6FE4-4E73-AB2D-9D6A38D4CD2F}"/>
                </a:ext>
              </a:extLst>
            </p:cNvPr>
            <p:cNvPicPr>
              <a:picLocks/>
            </p:cNvPicPr>
            <p:nvPr/>
          </p:nvPicPr>
          <p:blipFill>
            <a:blip r:embed="rId4">
              <a:extLst>
                <a:ext uri="{28A0092B-C50C-407E-A947-70E740481C1C}">
                  <a14:useLocalDpi xmlns:a14="http://schemas.microsoft.com/office/drawing/2010/main" val="0"/>
                </a:ext>
              </a:extLst>
            </a:blip>
            <a:srcRect r="50000"/>
            <a:stretch>
              <a:fillRect/>
            </a:stretch>
          </p:blipFill>
          <p:spPr bwMode="auto">
            <a:xfrm>
              <a:off x="582613" y="2423516"/>
              <a:ext cx="5400600" cy="109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美国">
              <a:extLst>
                <a:ext uri="{FF2B5EF4-FFF2-40B4-BE49-F238E27FC236}">
                  <a16:creationId xmlns:a16="http://schemas.microsoft.com/office/drawing/2014/main" xmlns="" id="{A232A2B1-AC7D-4EEA-927A-1A246CC42D57}"/>
                </a:ext>
              </a:extLst>
            </p:cNvPr>
            <p:cNvPicPr>
              <a:picLocks/>
            </p:cNvPicPr>
            <p:nvPr/>
          </p:nvPicPr>
          <p:blipFill>
            <a:blip r:embed="rId5">
              <a:extLst>
                <a:ext uri="{28A0092B-C50C-407E-A947-70E740481C1C}">
                  <a14:useLocalDpi xmlns:a14="http://schemas.microsoft.com/office/drawing/2010/main" val="0"/>
                </a:ext>
              </a:extLst>
            </a:blip>
            <a:srcRect t="23752" b="18529"/>
            <a:stretch>
              <a:fillRect/>
            </a:stretch>
          </p:blipFill>
          <p:spPr bwMode="auto">
            <a:xfrm>
              <a:off x="582613" y="1299074"/>
              <a:ext cx="7993062" cy="112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图片 1">
              <a:extLst>
                <a:ext uri="{FF2B5EF4-FFF2-40B4-BE49-F238E27FC236}">
                  <a16:creationId xmlns:a16="http://schemas.microsoft.com/office/drawing/2014/main" xmlns="" id="{CE10B6A1-FC5D-48B7-90C8-0FB7931DD2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936" y="3947921"/>
              <a:ext cx="4579739" cy="186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矩形 3">
              <a:extLst>
                <a:ext uri="{FF2B5EF4-FFF2-40B4-BE49-F238E27FC236}">
                  <a16:creationId xmlns:a16="http://schemas.microsoft.com/office/drawing/2014/main" xmlns="" id="{A093F37D-FBD4-4026-92F0-F41C8A6EAF87}"/>
                </a:ext>
              </a:extLst>
            </p:cNvPr>
            <p:cNvSpPr>
              <a:spLocks noChangeArrowheads="1"/>
            </p:cNvSpPr>
            <p:nvPr/>
          </p:nvSpPr>
          <p:spPr bwMode="auto">
            <a:xfrm>
              <a:off x="3462933" y="3480001"/>
              <a:ext cx="5040560" cy="390334"/>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buClr>
                  <a:schemeClr val="accent2"/>
                </a:buClr>
                <a:buFont typeface="Wingdings" panose="05000000000000000000" pitchFamily="2" charset="2"/>
                <a:buNone/>
              </a:pPr>
              <a:endParaRPr kumimoji="0" lang="zh-CN" altLang="en-US" sz="5400">
                <a:solidFill>
                  <a:schemeClr val="tx2"/>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9708" name="欧洲">
              <a:extLst>
                <a:ext uri="{FF2B5EF4-FFF2-40B4-BE49-F238E27FC236}">
                  <a16:creationId xmlns:a16="http://schemas.microsoft.com/office/drawing/2014/main" xmlns="" id="{526B49BE-02D9-474A-B5DC-726069C9960D}"/>
                </a:ext>
              </a:extLst>
            </p:cNvPr>
            <p:cNvPicPr>
              <a:picLocks/>
            </p:cNvPicPr>
            <p:nvPr/>
          </p:nvPicPr>
          <p:blipFill>
            <a:blip r:embed="rId4">
              <a:extLst>
                <a:ext uri="{28A0092B-C50C-407E-A947-70E740481C1C}">
                  <a14:useLocalDpi xmlns:a14="http://schemas.microsoft.com/office/drawing/2010/main" val="0"/>
                </a:ext>
              </a:extLst>
            </a:blip>
            <a:srcRect l="76575" r="3813"/>
            <a:stretch>
              <a:fillRect/>
            </a:stretch>
          </p:blipFill>
          <p:spPr bwMode="auto">
            <a:xfrm>
              <a:off x="5983213" y="2419254"/>
              <a:ext cx="2592462" cy="134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矩形 15">
            <a:extLst>
              <a:ext uri="{FF2B5EF4-FFF2-40B4-BE49-F238E27FC236}">
                <a16:creationId xmlns:a16="http://schemas.microsoft.com/office/drawing/2014/main" xmlns="" id="{37F6F717-D01B-4254-B860-4299D2DE1C10}"/>
              </a:ext>
            </a:extLst>
          </p:cNvPr>
          <p:cNvSpPr/>
          <p:nvPr/>
        </p:nvSpPr>
        <p:spPr bwMode="auto">
          <a:xfrm>
            <a:off x="568325" y="2560638"/>
            <a:ext cx="8135938" cy="1822450"/>
          </a:xfrm>
          <a:prstGeom prst="rect">
            <a:avLst/>
          </a:prstGeom>
          <a:solidFill>
            <a:srgbClr val="A20000"/>
          </a:solidFill>
          <a:ln w="28575" cap="flat" cmpd="sng" algn="ctr">
            <a:noFill/>
            <a:prstDash val="solid"/>
            <a:round/>
            <a:headEnd type="none" w="med" len="med"/>
            <a:tailEnd type="none" w="med" len="med"/>
          </a:ln>
          <a:effectLst/>
        </p:spPr>
        <p:txBody>
          <a:bodyPr lIns="468000" rIns="468000" anchor="ctr"/>
          <a:lstStyle/>
          <a:p>
            <a:pPr algn="just">
              <a:lnSpc>
                <a:spcPct val="120000"/>
              </a:lnSpc>
              <a:spcBef>
                <a:spcPts val="0"/>
              </a:spcBef>
              <a:buClr>
                <a:schemeClr val="accent2"/>
              </a:buClr>
              <a:defRPr/>
            </a:pPr>
            <a:r>
              <a:rPr lang="en-US" altLang="zh-CN" sz="3000" b="1" dirty="0">
                <a:solidFill>
                  <a:srgbClr val="FFFF00"/>
                </a:solidFill>
                <a:latin typeface="+mj-ea"/>
                <a:ea typeface="+mj-ea"/>
                <a:cs typeface="Times New Roman" pitchFamily="18" charset="0"/>
              </a:rPr>
              <a:t>    </a:t>
            </a:r>
            <a:r>
              <a:rPr lang="zh-CN" altLang="zh-CN" sz="3000" b="1" dirty="0">
                <a:solidFill>
                  <a:srgbClr val="FFFFCC"/>
                </a:solidFill>
                <a:latin typeface="+mj-ea"/>
                <a:ea typeface="+mj-ea"/>
                <a:cs typeface="Times New Roman" pitchFamily="18" charset="0"/>
              </a:rPr>
              <a:t>寻找</a:t>
            </a:r>
            <a:r>
              <a:rPr lang="zh-CN" altLang="en-US" sz="3000" b="1" dirty="0">
                <a:solidFill>
                  <a:srgbClr val="FFFFCC"/>
                </a:solidFill>
                <a:latin typeface="+mj-ea"/>
                <a:ea typeface="+mj-ea"/>
                <a:cs typeface="Times New Roman" pitchFamily="18" charset="0"/>
              </a:rPr>
              <a:t>基于脑影像</a:t>
            </a:r>
            <a:r>
              <a:rPr lang="zh-CN" altLang="zh-CN" sz="3000" b="1" dirty="0">
                <a:solidFill>
                  <a:srgbClr val="FFFFCC"/>
                </a:solidFill>
                <a:latin typeface="+mj-ea"/>
                <a:ea typeface="+mj-ea"/>
                <a:cs typeface="Times New Roman" pitchFamily="18" charset="0"/>
              </a:rPr>
              <a:t>的</a:t>
            </a:r>
            <a:r>
              <a:rPr lang="zh-CN" altLang="en-US" sz="3000" b="1" dirty="0">
                <a:solidFill>
                  <a:srgbClr val="FFFFCC"/>
                </a:solidFill>
                <a:latin typeface="+mj-ea"/>
                <a:ea typeface="+mj-ea"/>
                <a:cs typeface="Times New Roman" pitchFamily="18" charset="0"/>
              </a:rPr>
              <a:t>客观诊断方法</a:t>
            </a:r>
            <a:r>
              <a:rPr lang="zh-CN" altLang="zh-CN" sz="3000" b="1" dirty="0">
                <a:solidFill>
                  <a:srgbClr val="FFFFCC"/>
                </a:solidFill>
                <a:latin typeface="+mj-ea"/>
                <a:ea typeface="+mj-ea"/>
                <a:cs typeface="Times New Roman" pitchFamily="18" charset="0"/>
              </a:rPr>
              <a:t>，对于</a:t>
            </a:r>
            <a:r>
              <a:rPr lang="zh-CN" altLang="en-US" sz="3000" b="1" dirty="0">
                <a:solidFill>
                  <a:srgbClr val="FFFFCC"/>
                </a:solidFill>
                <a:latin typeface="+mj-ea"/>
                <a:ea typeface="+mj-ea"/>
                <a:cs typeface="Times New Roman" pitchFamily="18" charset="0"/>
              </a:rPr>
              <a:t>精神</a:t>
            </a:r>
            <a:r>
              <a:rPr lang="zh-CN" altLang="zh-CN" sz="3000" b="1" dirty="0">
                <a:solidFill>
                  <a:srgbClr val="FFFFCC"/>
                </a:solidFill>
                <a:latin typeface="+mj-ea"/>
                <a:ea typeface="+mj-ea"/>
                <a:cs typeface="Times New Roman" pitchFamily="18" charset="0"/>
              </a:rPr>
              <a:t>疾病临床</a:t>
            </a:r>
            <a:r>
              <a:rPr lang="zh-CN" altLang="en-US" sz="3000" b="1" dirty="0">
                <a:solidFill>
                  <a:srgbClr val="FFFFCC"/>
                </a:solidFill>
                <a:latin typeface="+mj-ea"/>
                <a:ea typeface="+mj-ea"/>
                <a:cs typeface="Times New Roman" pitchFamily="18" charset="0"/>
              </a:rPr>
              <a:t>治疗</a:t>
            </a:r>
            <a:r>
              <a:rPr lang="zh-CN" altLang="zh-CN" sz="3000" b="1" dirty="0">
                <a:solidFill>
                  <a:srgbClr val="FFFFCC"/>
                </a:solidFill>
                <a:latin typeface="+mj-ea"/>
                <a:ea typeface="+mj-ea"/>
                <a:cs typeface="Times New Roman" pitchFamily="18" charset="0"/>
              </a:rPr>
              <a:t>、药效评估</a:t>
            </a:r>
            <a:r>
              <a:rPr lang="zh-CN" altLang="en-US" sz="3000" b="1" dirty="0">
                <a:solidFill>
                  <a:srgbClr val="FFFFCC"/>
                </a:solidFill>
                <a:latin typeface="+mj-ea"/>
                <a:ea typeface="+mj-ea"/>
                <a:cs typeface="Times New Roman" pitchFamily="18" charset="0"/>
              </a:rPr>
              <a:t>及</a:t>
            </a:r>
            <a:r>
              <a:rPr lang="zh-CN" altLang="zh-CN" sz="3000" b="1" dirty="0">
                <a:solidFill>
                  <a:srgbClr val="FFFFCC"/>
                </a:solidFill>
                <a:latin typeface="+mj-ea"/>
                <a:ea typeface="+mj-ea"/>
                <a:cs typeface="Times New Roman" pitchFamily="18" charset="0"/>
              </a:rPr>
              <a:t>司法鉴定等具有重要</a:t>
            </a:r>
            <a:r>
              <a:rPr lang="zh-CN" altLang="en-US" sz="3000" b="1" dirty="0">
                <a:solidFill>
                  <a:srgbClr val="FFFFCC"/>
                </a:solidFill>
                <a:latin typeface="+mj-ea"/>
                <a:ea typeface="+mj-ea"/>
                <a:cs typeface="Times New Roman" pitchFamily="18" charset="0"/>
              </a:rPr>
              <a:t>科学价值和</a:t>
            </a:r>
            <a:r>
              <a:rPr lang="zh-CN" altLang="zh-CN" sz="3000" b="1" dirty="0">
                <a:solidFill>
                  <a:srgbClr val="FFFFCC"/>
                </a:solidFill>
                <a:latin typeface="+mj-ea"/>
                <a:ea typeface="+mj-ea"/>
                <a:cs typeface="Times New Roman" pitchFamily="18" charset="0"/>
              </a:rPr>
              <a:t>社会意义</a:t>
            </a:r>
            <a:endParaRPr lang="zh-CN" altLang="en-US" sz="3000" b="1" dirty="0">
              <a:solidFill>
                <a:srgbClr val="FFC000"/>
              </a:solidFill>
              <a:latin typeface="+mj-ea"/>
              <a:ea typeface="+mj-ea"/>
              <a:cs typeface="Times New Roman" pitchFamily="18" charset="0"/>
            </a:endParaRPr>
          </a:p>
        </p:txBody>
      </p:sp>
    </p:spTree>
    <p:extLst>
      <p:ext uri="{BB962C8B-B14F-4D97-AF65-F5344CB8AC3E}">
        <p14:creationId xmlns:p14="http://schemas.microsoft.com/office/powerpoint/2010/main" val="1993702108"/>
      </p:ext>
    </p:extLst>
  </p:cSld>
  <p:clrMapOvr>
    <a:masterClrMapping/>
  </p:clrMapOvr>
  <p:transition spd="slow">
    <p:split orient="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3681962-1B30-40BF-909B-86A49012916B}"/>
              </a:ext>
            </a:extLst>
          </p:cNvPr>
          <p:cNvSpPr txBox="1"/>
          <p:nvPr/>
        </p:nvSpPr>
        <p:spPr>
          <a:xfrm>
            <a:off x="468313" y="981075"/>
            <a:ext cx="8135937" cy="1295400"/>
          </a:xfrm>
          <a:prstGeom prst="rect">
            <a:avLst/>
          </a:prstGeom>
          <a:gradFill>
            <a:gsLst>
              <a:gs pos="52000">
                <a:srgbClr val="EFFFEF"/>
              </a:gs>
              <a:gs pos="100000">
                <a:srgbClr val="EEF8E4"/>
              </a:gs>
              <a:gs pos="89000">
                <a:srgbClr val="CAE8AA"/>
              </a:gs>
            </a:gsLst>
            <a:lin ang="5400000" scaled="0"/>
          </a:gradFill>
          <a:ln w="19050">
            <a:solidFill>
              <a:srgbClr val="CAE8AA"/>
            </a:solidFill>
          </a:ln>
          <a:effectLst>
            <a:outerShdw blurRad="63500" dist="38100" dir="5400000" algn="t" rotWithShape="0">
              <a:prstClr val="black">
                <a:alpha val="20000"/>
              </a:prstClr>
            </a:outerShdw>
          </a:effectLst>
        </p:spPr>
        <p:style>
          <a:lnRef idx="2">
            <a:schemeClr val="accent2"/>
          </a:lnRef>
          <a:fillRef idx="1">
            <a:schemeClr val="lt1"/>
          </a:fillRef>
          <a:effectRef idx="0">
            <a:schemeClr val="accent2"/>
          </a:effectRef>
          <a:fontRef idx="minor">
            <a:schemeClr val="dk1"/>
          </a:fontRef>
        </p:style>
        <p:txBody>
          <a:bodyPr lIns="432000" rIns="360000" anchor="ctr"/>
          <a:lstStyle>
            <a:defPPr>
              <a:defRPr lang="zh-CN"/>
            </a:defPPr>
            <a:lvl1pPr algn="just">
              <a:lnSpc>
                <a:spcPct val="120000"/>
              </a:lnSpc>
              <a:spcBef>
                <a:spcPts val="0"/>
              </a:spcBef>
              <a:defRPr sz="2400">
                <a:solidFill>
                  <a:schemeClr val="dk1"/>
                </a:solidFill>
                <a:latin typeface="+mj-lt"/>
                <a:ea typeface="+mj-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a:lnSpc>
                <a:spcPct val="114000"/>
              </a:lnSpc>
              <a:buClr>
                <a:schemeClr val="accent2"/>
              </a:buClr>
              <a:buFont typeface="Wingdings" panose="05000000000000000000" pitchFamily="2" charset="2"/>
              <a:buNone/>
              <a:defRPr/>
            </a:pPr>
            <a:r>
              <a:rPr lang="zh-CN" altLang="en-US" dirty="0">
                <a:latin typeface="微软雅黑" pitchFamily="34" charset="-122"/>
                <a:ea typeface="微软雅黑" pitchFamily="34" charset="-122"/>
              </a:rPr>
              <a:t>提出流形学习对静息态脑连接模式分类的方法。显著提高脑连接模式检测的敏感性，开辟了采用静息脑连接网络对精神类疾病分类新方向</a:t>
            </a:r>
          </a:p>
        </p:txBody>
      </p:sp>
      <p:sp>
        <p:nvSpPr>
          <p:cNvPr id="4" name="圆角矩形 3">
            <a:extLst>
              <a:ext uri="{FF2B5EF4-FFF2-40B4-BE49-F238E27FC236}">
                <a16:creationId xmlns:a16="http://schemas.microsoft.com/office/drawing/2014/main" xmlns="" id="{715C9925-CA10-494A-9054-8C8E4B006F13}"/>
              </a:ext>
            </a:extLst>
          </p:cNvPr>
          <p:cNvSpPr/>
          <p:nvPr/>
        </p:nvSpPr>
        <p:spPr bwMode="auto">
          <a:xfrm>
            <a:off x="684213" y="2438400"/>
            <a:ext cx="7804150" cy="3654425"/>
          </a:xfrm>
          <a:prstGeom prst="roundRect">
            <a:avLst>
              <a:gd name="adj" fmla="val 9423"/>
            </a:avLst>
          </a:prstGeom>
          <a:solidFill>
            <a:schemeClr val="bg1"/>
          </a:solidFill>
          <a:ln w="19050">
            <a:solidFill>
              <a:schemeClr val="bg1">
                <a:lumMod val="8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a:spcBef>
                <a:spcPct val="20000"/>
              </a:spcBef>
              <a:buClr>
                <a:schemeClr val="accent2"/>
              </a:buClr>
              <a:buFont typeface="Wingdings" panose="05000000000000000000" pitchFamily="2" charset="2"/>
              <a:buNone/>
              <a:defRPr/>
            </a:pPr>
            <a:endParaRPr lang="zh-CN" altLang="en-US">
              <a:solidFill>
                <a:schemeClr val="tx2"/>
              </a:solidFill>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33796" name="Picture 6">
            <a:extLst>
              <a:ext uri="{FF2B5EF4-FFF2-40B4-BE49-F238E27FC236}">
                <a16:creationId xmlns:a16="http://schemas.microsoft.com/office/drawing/2014/main" xmlns="" id="{3602FF7C-87B5-46A2-9C3A-511A59097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014663"/>
            <a:ext cx="3095625"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圆角矩形 5">
            <a:extLst>
              <a:ext uri="{FF2B5EF4-FFF2-40B4-BE49-F238E27FC236}">
                <a16:creationId xmlns:a16="http://schemas.microsoft.com/office/drawing/2014/main" xmlns="" id="{38E6C423-B01B-4B6D-AB1D-FBB2B456E3CE}"/>
              </a:ext>
            </a:extLst>
          </p:cNvPr>
          <p:cNvSpPr>
            <a:spLocks noChangeArrowheads="1"/>
          </p:cNvSpPr>
          <p:nvPr/>
        </p:nvSpPr>
        <p:spPr bwMode="auto">
          <a:xfrm>
            <a:off x="5506895" y="6062663"/>
            <a:ext cx="2997343" cy="408623"/>
          </a:xfrm>
          <a:prstGeom prst="roundRect">
            <a:avLst>
              <a:gd name="adj" fmla="val 16667"/>
            </a:avLst>
          </a:prstGeom>
          <a:noFill/>
          <a:ln>
            <a:noFill/>
          </a:ln>
        </p:spPr>
        <p:txBody>
          <a:bodyPr wrap="none">
            <a:spAutoFit/>
          </a:bodyPr>
          <a:lstStyle>
            <a:lvl1pPr eaLnBrk="0" hangingPunct="0">
              <a:defRPr>
                <a:solidFill>
                  <a:schemeClr val="tx1"/>
                </a:solidFill>
                <a:latin typeface="Verdana" panose="020B0604030504040204" pitchFamily="34" charset="0"/>
                <a:ea typeface="Arial Unicode MS" pitchFamily="34" charset="-122"/>
                <a:cs typeface="Arial Unicode MS" pitchFamily="34" charset="-122"/>
              </a:defRPr>
            </a:lvl1pPr>
            <a:lvl2pPr marL="742950" indent="-285750" eaLnBrk="0" hangingPunct="0">
              <a:defRPr>
                <a:solidFill>
                  <a:schemeClr val="tx1"/>
                </a:solidFill>
                <a:latin typeface="Verdana" panose="020B0604030504040204" pitchFamily="34" charset="0"/>
                <a:ea typeface="Arial Unicode MS" pitchFamily="34" charset="-122"/>
                <a:cs typeface="Arial Unicode MS" pitchFamily="34" charset="-122"/>
              </a:defRPr>
            </a:lvl2pPr>
            <a:lvl3pPr marL="1143000" indent="-228600" eaLnBrk="0" hangingPunct="0">
              <a:defRPr>
                <a:solidFill>
                  <a:schemeClr val="tx1"/>
                </a:solidFill>
                <a:latin typeface="Verdana" panose="020B0604030504040204" pitchFamily="34" charset="0"/>
                <a:ea typeface="Arial Unicode MS" pitchFamily="34" charset="-122"/>
                <a:cs typeface="Arial Unicode MS" pitchFamily="34" charset="-122"/>
              </a:defRPr>
            </a:lvl3pPr>
            <a:lvl4pPr marL="1600200" indent="-228600" eaLnBrk="0" hangingPunct="0">
              <a:defRPr>
                <a:solidFill>
                  <a:schemeClr val="tx1"/>
                </a:solidFill>
                <a:latin typeface="Verdana" panose="020B0604030504040204" pitchFamily="34" charset="0"/>
                <a:ea typeface="Arial Unicode MS" pitchFamily="34" charset="-122"/>
                <a:cs typeface="Arial Unicode MS" pitchFamily="34" charset="-122"/>
              </a:defRPr>
            </a:lvl4pPr>
            <a:lvl5pPr marL="2057400" indent="-228600" eaLnBrk="0" hangingPunct="0">
              <a:defRPr>
                <a:solidFill>
                  <a:schemeClr val="tx1"/>
                </a:solidFill>
                <a:latin typeface="Verdana" panose="020B0604030504040204" pitchFamily="34" charset="0"/>
                <a:ea typeface="Arial Unicode MS" pitchFamily="34" charset="-122"/>
                <a:cs typeface="Arial Unicode MS" pitchFamily="34"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9pPr>
          </a:lstStyle>
          <a:p>
            <a:pPr algn="r">
              <a:spcBef>
                <a:spcPct val="20000"/>
              </a:spcBef>
              <a:buClr>
                <a:schemeClr val="accent2"/>
              </a:buClr>
            </a:pPr>
            <a:r>
              <a:rPr lang="en-US" altLang="zh-CN" sz="1800" dirty="0">
                <a:latin typeface="Calibri" panose="020F0502020204030204" pitchFamily="34" charset="0"/>
                <a:ea typeface="黑体" panose="02010609060101010101" pitchFamily="2" charset="-122"/>
                <a:cs typeface="Calibri" panose="020F0502020204030204" pitchFamily="34" charset="0"/>
              </a:rPr>
              <a:t>Shen et al.,NeuroImage,2010</a:t>
            </a:r>
          </a:p>
        </p:txBody>
      </p:sp>
      <p:pic>
        <p:nvPicPr>
          <p:cNvPr id="7" name="Picture 2">
            <a:extLst>
              <a:ext uri="{FF2B5EF4-FFF2-40B4-BE49-F238E27FC236}">
                <a16:creationId xmlns:a16="http://schemas.microsoft.com/office/drawing/2014/main" xmlns="" id="{EC7DFC00-74C7-4019-BDF1-B37AB9F39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852738"/>
            <a:ext cx="3460750"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787324"/>
      </p:ext>
    </p:extLst>
  </p:cSld>
  <p:clrMapOvr>
    <a:masterClrMapping/>
  </p:clrMapOvr>
  <p:transition advTm="1965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8">
            <a:extLst>
              <a:ext uri="{FF2B5EF4-FFF2-40B4-BE49-F238E27FC236}">
                <a16:creationId xmlns:a16="http://schemas.microsoft.com/office/drawing/2014/main" xmlns="" id="{BEA43C33-E544-4141-A6A9-5D567306A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44" t="4770" r="6006" b="5040"/>
          <a:stretch>
            <a:fillRect/>
          </a:stretch>
        </p:blipFill>
        <p:spPr bwMode="auto">
          <a:xfrm>
            <a:off x="390525" y="1515591"/>
            <a:ext cx="31623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9">
            <a:extLst>
              <a:ext uri="{FF2B5EF4-FFF2-40B4-BE49-F238E27FC236}">
                <a16:creationId xmlns:a16="http://schemas.microsoft.com/office/drawing/2014/main" xmlns="" id="{E92488F9-D4B6-45F6-8605-A19A2ECDF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228" t="12238" r="21596" b="13947"/>
          <a:stretch>
            <a:fillRect/>
          </a:stretch>
        </p:blipFill>
        <p:spPr bwMode="auto">
          <a:xfrm>
            <a:off x="3462338" y="2001366"/>
            <a:ext cx="241935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11">
            <a:extLst>
              <a:ext uri="{FF2B5EF4-FFF2-40B4-BE49-F238E27FC236}">
                <a16:creationId xmlns:a16="http://schemas.microsoft.com/office/drawing/2014/main" xmlns="" id="{8BA2A877-32B5-42D8-B351-AAD44770CA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20" t="5399" r="5128" b="5399"/>
          <a:stretch>
            <a:fillRect/>
          </a:stretch>
        </p:blipFill>
        <p:spPr bwMode="auto">
          <a:xfrm>
            <a:off x="5891213" y="1729904"/>
            <a:ext cx="2928937"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15">
            <a:extLst>
              <a:ext uri="{FF2B5EF4-FFF2-40B4-BE49-F238E27FC236}">
                <a16:creationId xmlns:a16="http://schemas.microsoft.com/office/drawing/2014/main" xmlns="" id="{DD59F682-C312-43A8-9E68-3D6814E79EF8}"/>
              </a:ext>
            </a:extLst>
          </p:cNvPr>
          <p:cNvSpPr>
            <a:spLocks noChangeArrowheads="1"/>
          </p:cNvSpPr>
          <p:nvPr/>
        </p:nvSpPr>
        <p:spPr bwMode="auto">
          <a:xfrm>
            <a:off x="0" y="188640"/>
            <a:ext cx="8213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kumimoji="0" lang="en-US" altLang="zh-CN" sz="2800" b="1" dirty="0">
                <a:solidFill>
                  <a:srgbClr val="002060"/>
                </a:solidFill>
                <a:ea typeface="黑体" panose="02010609060101010101" pitchFamily="49" charset="-122"/>
                <a:sym typeface="Times New Roman" panose="02020603050405020304" pitchFamily="18" charset="0"/>
              </a:rPr>
              <a:t>Discriminative Analysis of fMRI  Functional Network </a:t>
            </a:r>
            <a:endParaRPr kumimoji="0" lang="zh-CN" altLang="en-US" sz="2000" dirty="0">
              <a:solidFill>
                <a:srgbClr val="002060"/>
              </a:solidFill>
              <a:ea typeface="黑体" panose="02010609060101010101" pitchFamily="49" charset="-122"/>
            </a:endParaRPr>
          </a:p>
        </p:txBody>
      </p:sp>
    </p:spTree>
    <p:extLst>
      <p:ext uri="{BB962C8B-B14F-4D97-AF65-F5344CB8AC3E}">
        <p14:creationId xmlns:p14="http://schemas.microsoft.com/office/powerpoint/2010/main" val="541921880"/>
      </p:ext>
    </p:extLst>
  </p:cSld>
  <p:clrMapOvr>
    <a:masterClrMapping/>
  </p:clrMapOvr>
  <p:transition advTm="19658"/>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a:extLst>
              <a:ext uri="{FF2B5EF4-FFF2-40B4-BE49-F238E27FC236}">
                <a16:creationId xmlns:a16="http://schemas.microsoft.com/office/drawing/2014/main" xmlns="" id="{2281DBBD-A7B6-4A31-B572-541A17D96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3513" y="1268413"/>
            <a:ext cx="3594100" cy="457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843" name="直接箭头连接符 13">
            <a:extLst>
              <a:ext uri="{FF2B5EF4-FFF2-40B4-BE49-F238E27FC236}">
                <a16:creationId xmlns:a16="http://schemas.microsoft.com/office/drawing/2014/main" xmlns="" id="{B7DC905D-9D64-4EAE-A06D-C088AD78FC07}"/>
              </a:ext>
            </a:extLst>
          </p:cNvPr>
          <p:cNvCxnSpPr>
            <a:cxnSpLocks noChangeShapeType="1"/>
          </p:cNvCxnSpPr>
          <p:nvPr/>
        </p:nvCxnSpPr>
        <p:spPr bwMode="auto">
          <a:xfrm flipH="1">
            <a:off x="4911725" y="2312988"/>
            <a:ext cx="1573213" cy="1620837"/>
          </a:xfrm>
          <a:prstGeom prst="straightConnector1">
            <a:avLst/>
          </a:prstGeom>
          <a:noFill/>
          <a:ln w="25400" algn="ctr">
            <a:solidFill>
              <a:srgbClr val="C00000"/>
            </a:solidFill>
            <a:round/>
            <a:headEnd/>
            <a:tailEnd type="triangle" w="med" len="med"/>
          </a:ln>
          <a:extLst>
            <a:ext uri="{909E8E84-426E-40DD-AFC4-6F175D3DCCD1}">
              <a14:hiddenFill xmlns:a14="http://schemas.microsoft.com/office/drawing/2010/main">
                <a:noFill/>
              </a14:hiddenFill>
            </a:ext>
          </a:extLst>
        </p:spPr>
      </p:cxnSp>
      <p:pic>
        <p:nvPicPr>
          <p:cNvPr id="5" name="Picture 25" descr="E:\项目\国际合作\国际合作\COVER\SCIENCE2.gif">
            <a:extLst>
              <a:ext uri="{FF2B5EF4-FFF2-40B4-BE49-F238E27FC236}">
                <a16:creationId xmlns:a16="http://schemas.microsoft.com/office/drawing/2014/main" xmlns="" id="{7BF9015A-3E46-436C-B42B-5F4D59AC90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4307" y="1259235"/>
            <a:ext cx="1139003" cy="1453837"/>
          </a:xfrm>
          <a:prstGeom prst="rect">
            <a:avLst/>
          </a:prstGeom>
          <a:ln w="9525">
            <a:noFill/>
            <a:miter lim="800000"/>
            <a:headEnd/>
            <a:tailEnd/>
          </a:ln>
          <a:effectLst>
            <a:reflection blurRad="12700" stA="60000" endPos="8000" dist="5000" dir="5400000" sy="-100000" algn="bl" rotWithShape="0"/>
          </a:effectLst>
          <a:scene3d>
            <a:camera prst="perspectiveContrastingLeftFacing">
              <a:rot lat="300000" lon="19800000" rev="0"/>
            </a:camera>
            <a:lightRig rig="threePt" dir="t"/>
          </a:scene3d>
          <a:sp3d prstMaterial="matte">
            <a:bevelT w="254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xmlns="" id="{A5383174-4C5B-4BFC-9EBF-A6CAD88267DB}"/>
              </a:ext>
            </a:extLst>
          </p:cNvPr>
          <p:cNvSpPr>
            <a:spLocks noChangeArrowheads="1"/>
          </p:cNvSpPr>
          <p:nvPr/>
        </p:nvSpPr>
        <p:spPr bwMode="auto">
          <a:xfrm>
            <a:off x="5243513" y="5924550"/>
            <a:ext cx="3492500" cy="338138"/>
          </a:xfrm>
          <a:prstGeom prst="rect">
            <a:avLst/>
          </a:prstGeom>
          <a:noFill/>
          <a:ln>
            <a:noFill/>
          </a:ln>
          <a:extLst/>
        </p:spPr>
        <p:txBody>
          <a:bodyPr wrap="none">
            <a:spAutoFit/>
          </a:bodyPr>
          <a:lstStyle/>
          <a:p>
            <a:pPr algn="r" eaLnBrk="0" hangingPunct="0">
              <a:spcBef>
                <a:spcPct val="20000"/>
              </a:spcBef>
              <a:buClr>
                <a:schemeClr val="accent2"/>
              </a:buClr>
            </a:pPr>
            <a:r>
              <a:rPr lang="en-US" altLang="zh-CN" sz="1800" dirty="0">
                <a:solidFill>
                  <a:schemeClr val="tx1"/>
                </a:solidFill>
                <a:latin typeface="Calibri" panose="020F0502020204030204" pitchFamily="34" charset="0"/>
                <a:ea typeface="黑体" panose="02010609060101010101" pitchFamily="2" charset="-122"/>
                <a:cs typeface="Calibri" panose="020F0502020204030204" pitchFamily="34" charset="0"/>
              </a:rPr>
              <a:t>Shen et al., </a:t>
            </a:r>
            <a:r>
              <a:rPr lang="en-US" altLang="zh-CN" sz="1800" dirty="0" err="1">
                <a:solidFill>
                  <a:schemeClr val="tx1"/>
                </a:solidFill>
                <a:latin typeface="Calibri" panose="020F0502020204030204" pitchFamily="34" charset="0"/>
                <a:ea typeface="黑体" panose="02010609060101010101" pitchFamily="2" charset="-122"/>
                <a:cs typeface="Calibri" panose="020F0502020204030204" pitchFamily="34" charset="0"/>
              </a:rPr>
              <a:t>NeuroImage</a:t>
            </a:r>
            <a:r>
              <a:rPr lang="en-US" altLang="zh-CN" sz="1800" dirty="0">
                <a:solidFill>
                  <a:schemeClr val="tx1"/>
                </a:solidFill>
                <a:latin typeface="Calibri" panose="020F0502020204030204" pitchFamily="34" charset="0"/>
                <a:ea typeface="黑体" panose="02010609060101010101" pitchFamily="2" charset="-122"/>
                <a:cs typeface="Calibri" panose="020F0502020204030204" pitchFamily="34" charset="0"/>
              </a:rPr>
              <a:t>, 2010</a:t>
            </a:r>
          </a:p>
        </p:txBody>
      </p:sp>
      <p:sp>
        <p:nvSpPr>
          <p:cNvPr id="35847" name="矩形 7">
            <a:extLst>
              <a:ext uri="{FF2B5EF4-FFF2-40B4-BE49-F238E27FC236}">
                <a16:creationId xmlns:a16="http://schemas.microsoft.com/office/drawing/2014/main" xmlns="" id="{DB2C5229-D4C1-42B4-88CC-1C604FA43D0D}"/>
              </a:ext>
            </a:extLst>
          </p:cNvPr>
          <p:cNvSpPr>
            <a:spLocks noChangeArrowheads="1"/>
          </p:cNvSpPr>
          <p:nvPr/>
        </p:nvSpPr>
        <p:spPr bwMode="auto">
          <a:xfrm>
            <a:off x="6484938" y="1700213"/>
            <a:ext cx="1160462" cy="612775"/>
          </a:xfrm>
          <a:prstGeom prst="rect">
            <a:avLst/>
          </a:prstGeom>
          <a:noFill/>
          <a:ln w="2857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buClr>
                <a:schemeClr val="accent2"/>
              </a:buClr>
              <a:buFont typeface="Wingdings" panose="05000000000000000000" pitchFamily="2" charset="2"/>
              <a:buNone/>
            </a:pPr>
            <a:endParaRPr kumimoji="0" lang="zh-CN" altLang="en-US" sz="1800">
              <a:ea typeface="黑体" panose="02010609060101010101" pitchFamily="49" charset="-122"/>
              <a:cs typeface="Times New Roman" panose="02020603050405020304" pitchFamily="18" charset="0"/>
            </a:endParaRPr>
          </a:p>
        </p:txBody>
      </p:sp>
      <p:grpSp>
        <p:nvGrpSpPr>
          <p:cNvPr id="35848" name="组合 8">
            <a:extLst>
              <a:ext uri="{FF2B5EF4-FFF2-40B4-BE49-F238E27FC236}">
                <a16:creationId xmlns:a16="http://schemas.microsoft.com/office/drawing/2014/main" xmlns="" id="{A5A3BB85-2FFC-40ED-8F4B-425F22AD207E}"/>
              </a:ext>
            </a:extLst>
          </p:cNvPr>
          <p:cNvGrpSpPr>
            <a:grpSpLocks/>
          </p:cNvGrpSpPr>
          <p:nvPr/>
        </p:nvGrpSpPr>
        <p:grpSpPr bwMode="auto">
          <a:xfrm>
            <a:off x="673100" y="3933825"/>
            <a:ext cx="4238625" cy="2336800"/>
            <a:chOff x="673099" y="4079747"/>
            <a:chExt cx="4238625" cy="2337533"/>
          </a:xfrm>
        </p:grpSpPr>
        <p:sp>
          <p:nvSpPr>
            <p:cNvPr id="10" name="矩形 9">
              <a:extLst>
                <a:ext uri="{FF2B5EF4-FFF2-40B4-BE49-F238E27FC236}">
                  <a16:creationId xmlns:a16="http://schemas.microsoft.com/office/drawing/2014/main" xmlns="" id="{D65286EC-A08D-49A2-9612-3F79797FFF0F}"/>
                </a:ext>
              </a:extLst>
            </p:cNvPr>
            <p:cNvSpPr/>
            <p:nvPr/>
          </p:nvSpPr>
          <p:spPr>
            <a:xfrm>
              <a:off x="673099" y="5948821"/>
              <a:ext cx="4238625" cy="468459"/>
            </a:xfrm>
            <a:prstGeom prst="rect">
              <a:avLst/>
            </a:prstGeom>
            <a:solidFill>
              <a:srgbClr val="FFFFFF"/>
            </a:solidFill>
            <a:ln w="15875" cap="flat" cmpd="sng" algn="ctr">
              <a:solidFill>
                <a:srgbClr val="00B0F0"/>
              </a:solidFill>
              <a:prstDash val="solid"/>
            </a:ln>
            <a:effectLst/>
          </p:spPr>
          <p:txBody>
            <a:bodyPr anchor="ctr"/>
            <a:lstStyle/>
            <a:p>
              <a:pPr algn="ctr" eaLnBrk="1" fontAlgn="auto" hangingPunct="1">
                <a:spcBef>
                  <a:spcPts val="0"/>
                </a:spcBef>
                <a:spcAft>
                  <a:spcPts val="0"/>
                </a:spcAft>
                <a:defRPr/>
              </a:pPr>
              <a:endParaRPr lang="zh-CN" altLang="en-US" kern="0">
                <a:solidFill>
                  <a:srgbClr val="FFFFFF"/>
                </a:solidFill>
                <a:latin typeface="Verdana"/>
                <a:ea typeface="宋体"/>
              </a:endParaRPr>
            </a:p>
          </p:txBody>
        </p:sp>
        <p:grpSp>
          <p:nvGrpSpPr>
            <p:cNvPr id="35853" name="组合 10">
              <a:extLst>
                <a:ext uri="{FF2B5EF4-FFF2-40B4-BE49-F238E27FC236}">
                  <a16:creationId xmlns:a16="http://schemas.microsoft.com/office/drawing/2014/main" xmlns="" id="{995082BF-0156-4030-88CF-41A7E3444216}"/>
                </a:ext>
              </a:extLst>
            </p:cNvPr>
            <p:cNvGrpSpPr>
              <a:grpSpLocks/>
            </p:cNvGrpSpPr>
            <p:nvPr/>
          </p:nvGrpSpPr>
          <p:grpSpPr bwMode="auto">
            <a:xfrm>
              <a:off x="673099" y="4079747"/>
              <a:ext cx="4238625" cy="1869533"/>
              <a:chOff x="-4429000" y="3765798"/>
              <a:chExt cx="4238625" cy="1869533"/>
            </a:xfrm>
          </p:grpSpPr>
          <p:pic>
            <p:nvPicPr>
              <p:cNvPr id="35855" name="Picture 2">
                <a:extLst>
                  <a:ext uri="{FF2B5EF4-FFF2-40B4-BE49-F238E27FC236}">
                    <a16:creationId xmlns:a16="http://schemas.microsoft.com/office/drawing/2014/main" xmlns="" id="{E70E95A2-F052-4F7C-932C-3F8D8E3590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4792"/>
              <a:stretch>
                <a:fillRect/>
              </a:stretch>
            </p:blipFill>
            <p:spPr bwMode="auto">
              <a:xfrm>
                <a:off x="-4429000" y="3765798"/>
                <a:ext cx="4238625" cy="1869533"/>
              </a:xfrm>
              <a:prstGeom prst="rect">
                <a:avLst/>
              </a:prstGeom>
              <a:noFill/>
              <a:ln w="1905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856" name="直接连接符 13">
                <a:extLst>
                  <a:ext uri="{FF2B5EF4-FFF2-40B4-BE49-F238E27FC236}">
                    <a16:creationId xmlns:a16="http://schemas.microsoft.com/office/drawing/2014/main" xmlns="" id="{BC32374D-A805-4831-9A9C-464D13E413E9}"/>
                  </a:ext>
                </a:extLst>
              </p:cNvPr>
              <p:cNvCxnSpPr>
                <a:cxnSpLocks noChangeShapeType="1"/>
              </p:cNvCxnSpPr>
              <p:nvPr/>
            </p:nvCxnSpPr>
            <p:spPr bwMode="auto">
              <a:xfrm>
                <a:off x="-3580144" y="5584635"/>
                <a:ext cx="324000" cy="0"/>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grpSp>
        <p:pic>
          <p:nvPicPr>
            <p:cNvPr id="35854" name="Picture 3">
              <a:extLst>
                <a:ext uri="{FF2B5EF4-FFF2-40B4-BE49-F238E27FC236}">
                  <a16:creationId xmlns:a16="http://schemas.microsoft.com/office/drawing/2014/main" xmlns="" id="{837B41C7-E1C1-4A29-B32B-B9C92514AF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824" y="5986029"/>
              <a:ext cx="40671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5849" name="组合 14">
            <a:extLst>
              <a:ext uri="{FF2B5EF4-FFF2-40B4-BE49-F238E27FC236}">
                <a16:creationId xmlns:a16="http://schemas.microsoft.com/office/drawing/2014/main" xmlns="" id="{62F7F5C7-4A65-443C-87A7-FD7761F89CD1}"/>
              </a:ext>
            </a:extLst>
          </p:cNvPr>
          <p:cNvGrpSpPr>
            <a:grpSpLocks/>
          </p:cNvGrpSpPr>
          <p:nvPr/>
        </p:nvGrpSpPr>
        <p:grpSpPr bwMode="auto">
          <a:xfrm>
            <a:off x="468313" y="1233488"/>
            <a:ext cx="4598987" cy="2506662"/>
            <a:chOff x="492919" y="1259235"/>
            <a:chExt cx="4598987" cy="2506563"/>
          </a:xfrm>
        </p:grpSpPr>
        <p:sp>
          <p:nvSpPr>
            <p:cNvPr id="16" name="TextBox 7">
              <a:extLst>
                <a:ext uri="{FF2B5EF4-FFF2-40B4-BE49-F238E27FC236}">
                  <a16:creationId xmlns:a16="http://schemas.microsoft.com/office/drawing/2014/main" xmlns="" id="{F8DE9CBD-5457-4DB8-823F-D7AF51758D0A}"/>
                </a:ext>
              </a:extLst>
            </p:cNvPr>
            <p:cNvSpPr txBox="1">
              <a:spLocks noChangeArrowheads="1"/>
            </p:cNvSpPr>
            <p:nvPr/>
          </p:nvSpPr>
          <p:spPr bwMode="auto">
            <a:xfrm>
              <a:off x="492919" y="1259235"/>
              <a:ext cx="4584700" cy="2447828"/>
            </a:xfrm>
            <a:prstGeom prst="rect">
              <a:avLst/>
            </a:prstGeom>
            <a:gradFill>
              <a:gsLst>
                <a:gs pos="52000">
                  <a:srgbClr val="EFFFEF"/>
                </a:gs>
                <a:gs pos="100000">
                  <a:srgbClr val="EEF8E4"/>
                </a:gs>
                <a:gs pos="89000">
                  <a:srgbClr val="CAE8AA"/>
                </a:gs>
              </a:gsLst>
              <a:lin ang="5400000" scaled="0"/>
            </a:gradFill>
            <a:ln w="19050" cap="flat" cmpd="sng" algn="ctr">
              <a:solidFill>
                <a:srgbClr val="CAE8AA"/>
              </a:solidFill>
              <a:prstDash val="solid"/>
            </a:ln>
            <a:effectLst>
              <a:outerShdw blurRad="63500" dist="38100" dir="5400000" algn="t" rotWithShape="0">
                <a:prstClr val="black">
                  <a:alpha val="20000"/>
                </a:prstClr>
              </a:outerShdw>
            </a:effectLst>
          </p:spPr>
          <p:txBody>
            <a:bodyPr lIns="288000" rIns="288000" anchor="ctr"/>
            <a:lstStyle>
              <a:defPPr>
                <a:defRPr lang="zh-CN"/>
              </a:defPPr>
              <a:lvl1pPr algn="ctr" eaLnBrk="0" hangingPunct="0">
                <a:lnSpc>
                  <a:spcPct val="120000"/>
                </a:lnSpc>
                <a:spcBef>
                  <a:spcPts val="0"/>
                </a:spcBef>
                <a:buClr>
                  <a:schemeClr val="accent2"/>
                </a:buClr>
                <a:buFont typeface="Wingdings" pitchFamily="2" charset="2"/>
                <a:buNone/>
                <a:defRPr sz="2400">
                  <a:solidFill>
                    <a:schemeClr val="dk1"/>
                  </a:solidFill>
                  <a:latin typeface="+mj-lt"/>
                  <a:ea typeface="+mj-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algn="just" fontAlgn="auto">
                <a:lnSpc>
                  <a:spcPct val="110000"/>
                </a:lnSpc>
                <a:spcAft>
                  <a:spcPts val="0"/>
                </a:spcAft>
                <a:buClr>
                  <a:srgbClr val="CC0000"/>
                </a:buClr>
                <a:defRPr/>
              </a:pPr>
              <a:r>
                <a:rPr lang="zh-CN" altLang="en-US" b="1" kern="0" dirty="0">
                  <a:solidFill>
                    <a:srgbClr val="000000"/>
                  </a:solidFill>
                  <a:latin typeface="微软雅黑"/>
                  <a:ea typeface="微软雅黑"/>
                </a:rPr>
                <a:t>华盛顿大学 </a:t>
              </a:r>
              <a:r>
                <a:rPr lang="en-US" altLang="zh-CN" b="1" kern="0" dirty="0">
                  <a:solidFill>
                    <a:srgbClr val="000000"/>
                  </a:solidFill>
                  <a:latin typeface="微软雅黑"/>
                  <a:ea typeface="微软雅黑"/>
                </a:rPr>
                <a:t>Petersen S </a:t>
              </a:r>
              <a:r>
                <a:rPr lang="zh-CN" altLang="en-US" b="1" kern="0" dirty="0">
                  <a:solidFill>
                    <a:srgbClr val="000000"/>
                  </a:solidFill>
                  <a:latin typeface="微软雅黑"/>
                  <a:ea typeface="微软雅黑"/>
                </a:rPr>
                <a:t>教授等人在</a:t>
              </a:r>
              <a:r>
                <a:rPr lang="en-US" altLang="zh-CN" b="1" kern="0" dirty="0">
                  <a:solidFill>
                    <a:srgbClr val="C00000"/>
                  </a:solidFill>
                  <a:latin typeface="微软雅黑"/>
                  <a:ea typeface="微软雅黑"/>
                </a:rPr>
                <a:t>Science</a:t>
              </a:r>
              <a:r>
                <a:rPr lang="zh-CN" altLang="en-US" b="1" kern="0" dirty="0">
                  <a:solidFill>
                    <a:srgbClr val="000000"/>
                  </a:solidFill>
                  <a:latin typeface="微软雅黑"/>
                  <a:ea typeface="微软雅黑"/>
                </a:rPr>
                <a:t>杂志上的发表研究论文，认为我们的工作预示着“</a:t>
              </a:r>
              <a:r>
                <a:rPr lang="zh-CN" altLang="en-US" b="1" kern="0" dirty="0">
                  <a:solidFill>
                    <a:srgbClr val="C00000"/>
                  </a:solidFill>
                  <a:latin typeface="微软雅黑"/>
                  <a:ea typeface="微软雅黑"/>
                </a:rPr>
                <a:t>基于脑成像的临床人群分类研究的兴起</a:t>
              </a:r>
              <a:r>
                <a:rPr lang="zh-CN" altLang="en-US" b="1" kern="0" dirty="0">
                  <a:solidFill>
                    <a:srgbClr val="000000"/>
                  </a:solidFill>
                  <a:latin typeface="微软雅黑"/>
                  <a:ea typeface="微软雅黑"/>
                </a:rPr>
                <a:t>”</a:t>
              </a:r>
            </a:p>
          </p:txBody>
        </p:sp>
        <p:cxnSp>
          <p:nvCxnSpPr>
            <p:cNvPr id="17" name="直接连接符 16">
              <a:extLst>
                <a:ext uri="{FF2B5EF4-FFF2-40B4-BE49-F238E27FC236}">
                  <a16:creationId xmlns:a16="http://schemas.microsoft.com/office/drawing/2014/main" xmlns="" id="{31A09A90-C0F9-4C72-A335-2637B449AF19}"/>
                </a:ext>
              </a:extLst>
            </p:cNvPr>
            <p:cNvCxnSpPr/>
            <p:nvPr/>
          </p:nvCxnSpPr>
          <p:spPr>
            <a:xfrm>
              <a:off x="492919" y="3765798"/>
              <a:ext cx="4598987" cy="0"/>
            </a:xfrm>
            <a:prstGeom prst="line">
              <a:avLst/>
            </a:prstGeom>
            <a:gradFill>
              <a:gsLst>
                <a:gs pos="52000">
                  <a:srgbClr val="EFFFEF"/>
                </a:gs>
                <a:gs pos="100000">
                  <a:srgbClr val="EEF8E4"/>
                </a:gs>
                <a:gs pos="89000">
                  <a:srgbClr val="CAE8AA"/>
                </a:gs>
              </a:gsLst>
              <a:lin ang="5400000" scaled="0"/>
            </a:gradFill>
            <a:ln w="19050" cap="flat" cmpd="sng" algn="ctr">
              <a:solidFill>
                <a:srgbClr val="CAE8AA"/>
              </a:solidFill>
              <a:prstDash val="solid"/>
            </a:ln>
            <a:effectLst>
              <a:outerShdw blurRad="63500" dist="38100" dir="5400000" algn="t" rotWithShape="0">
                <a:prstClr val="black">
                  <a:alpha val="20000"/>
                </a:prstClr>
              </a:outerShdw>
            </a:effectLst>
          </p:spPr>
        </p:cxnSp>
      </p:grpSp>
    </p:spTree>
    <p:extLst>
      <p:ext uri="{BB962C8B-B14F-4D97-AF65-F5344CB8AC3E}">
        <p14:creationId xmlns:p14="http://schemas.microsoft.com/office/powerpoint/2010/main" val="1190753907"/>
      </p:ext>
    </p:extLst>
  </p:cSld>
  <p:clrMapOvr>
    <a:masterClrMapping/>
  </p:clrMapOvr>
  <p:transition advTm="19658"/>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xmlns="" id="{E77C17E0-43A6-4C05-A6C4-B3331B8ABD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836613"/>
            <a:ext cx="8137525"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990483"/>
      </p:ext>
    </p:extLst>
  </p:cSld>
  <p:clrMapOvr>
    <a:masterClrMapping/>
  </p:clrMapOvr>
  <p:transition advTm="19658"/>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a论文写作与发表\已录\1paper1_FC_identify_MDD\第三轮修改\PIC\Figure2.tif">
            <a:extLst>
              <a:ext uri="{FF2B5EF4-FFF2-40B4-BE49-F238E27FC236}">
                <a16:creationId xmlns:a16="http://schemas.microsoft.com/office/drawing/2014/main" xmlns="" id="{217D4A1C-6866-4C07-ACCC-E4A10DD10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 y="1136650"/>
            <a:ext cx="7559675"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067016"/>
      </p:ext>
    </p:extLst>
  </p:cSld>
  <p:clrMapOvr>
    <a:masterClrMapping/>
  </p:clrMapOvr>
  <p:transition advTm="19658"/>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593725" y="1252538"/>
            <a:ext cx="7956550" cy="1514261"/>
          </a:xfrm>
          <a:prstGeom prst="rect">
            <a:avLst/>
          </a:prstGeom>
        </p:spPr>
        <p:txBody>
          <a:bodyPr>
            <a:spAutoFit/>
          </a:bodyPr>
          <a:lstStyle/>
          <a:p>
            <a:pPr algn="just" eaLnBrk="0" hangingPunct="0">
              <a:lnSpc>
                <a:spcPct val="110000"/>
              </a:lnSpc>
              <a:spcBef>
                <a:spcPts val="0"/>
              </a:spcBef>
              <a:buClr>
                <a:schemeClr val="accent2"/>
              </a:buClr>
              <a:buFont typeface="Wingdings" pitchFamily="2" charset="2"/>
              <a:buNone/>
              <a:defRPr/>
            </a:pPr>
            <a:r>
              <a:rPr lang="zh-CN" altLang="en-US" sz="2800" b="1" dirty="0">
                <a:solidFill>
                  <a:srgbClr val="C00000"/>
                </a:solidFill>
                <a:latin typeface="+mj-ea"/>
                <a:ea typeface="+mj-ea"/>
              </a:rPr>
              <a:t>脑功能连接</a:t>
            </a:r>
            <a:r>
              <a:rPr lang="en-US" sz="2800" b="1" dirty="0">
                <a:latin typeface="+mj-ea"/>
                <a:ea typeface="+mj-ea"/>
              </a:rPr>
              <a:t>(</a:t>
            </a:r>
            <a:r>
              <a:rPr lang="zh-CN" altLang="en-US" sz="2800" b="1" dirty="0">
                <a:latin typeface="+mj-ea"/>
                <a:ea typeface="+mj-ea"/>
              </a:rPr>
              <a:t>网络</a:t>
            </a:r>
            <a:r>
              <a:rPr lang="en-US" sz="2800" b="1" dirty="0">
                <a:latin typeface="+mj-ea"/>
                <a:ea typeface="+mj-ea"/>
              </a:rPr>
              <a:t>)</a:t>
            </a:r>
            <a:r>
              <a:rPr lang="zh-CN" altLang="en-US" sz="2800" b="1" dirty="0">
                <a:latin typeface="+mj-ea"/>
                <a:ea typeface="+mj-ea"/>
              </a:rPr>
              <a:t>是指不同空间分布的脑区之间通过功能协同，共同完成特定认知或生理功能的神经活动组织形式。</a:t>
            </a:r>
          </a:p>
        </p:txBody>
      </p:sp>
      <p:pic>
        <p:nvPicPr>
          <p:cNvPr id="6" name="Picture 2"/>
          <p:cNvPicPr>
            <a:picLocks noChangeAspect="1" noChangeArrowheads="1"/>
          </p:cNvPicPr>
          <p:nvPr/>
        </p:nvPicPr>
        <p:blipFill rotWithShape="1">
          <a:blip r:embed="rId4">
            <a:extLst/>
          </a:blip>
          <a:srcRect b="38541"/>
          <a:stretch/>
        </p:blipFill>
        <p:spPr bwMode="auto">
          <a:xfrm>
            <a:off x="799738" y="3577715"/>
            <a:ext cx="3484230" cy="2299557"/>
          </a:xfrm>
          <a:prstGeom prst="rect">
            <a:avLst/>
          </a:prstGeom>
          <a:noFill/>
          <a:ln w="28575">
            <a:solidFill>
              <a:schemeClr val="bg1"/>
            </a:solidFill>
          </a:ln>
          <a:effectLst>
            <a:outerShdw blurRad="76200" dist="50800" dir="5400000" algn="t" rotWithShape="0">
              <a:prstClr val="black">
                <a:alpha val="30000"/>
              </a:prstClr>
            </a:outerShdw>
            <a:reflection blurRad="6350" stA="80000" endPos="20000" dir="5400000" sy="-100000" algn="bl" rotWithShape="0"/>
          </a:effectLst>
        </p:spPr>
      </p:pic>
      <p:grpSp>
        <p:nvGrpSpPr>
          <p:cNvPr id="3" name="组合 2"/>
          <p:cNvGrpSpPr>
            <a:grpSpLocks/>
          </p:cNvGrpSpPr>
          <p:nvPr/>
        </p:nvGrpSpPr>
        <p:grpSpPr bwMode="auto">
          <a:xfrm>
            <a:off x="4859338" y="3578224"/>
            <a:ext cx="3522662" cy="2326869"/>
            <a:chOff x="4914149" y="3796475"/>
            <a:chExt cx="3521439" cy="2327737"/>
          </a:xfrm>
        </p:grpSpPr>
        <p:sp>
          <p:nvSpPr>
            <p:cNvPr id="2" name="矩形 1"/>
            <p:cNvSpPr/>
            <p:nvPr/>
          </p:nvSpPr>
          <p:spPr bwMode="auto">
            <a:xfrm>
              <a:off x="4914149" y="3796475"/>
              <a:ext cx="3521439" cy="2299557"/>
            </a:xfrm>
            <a:prstGeom prst="rect">
              <a:avLst/>
            </a:prstGeom>
            <a:solidFill>
              <a:schemeClr val="bg1"/>
            </a:solidFill>
            <a:ln w="28575">
              <a:solidFill>
                <a:schemeClr val="bg1"/>
              </a:solidFill>
            </a:ln>
            <a:effectLst>
              <a:outerShdw blurRad="76200" dist="50800" dir="5400000" algn="t" rotWithShape="0">
                <a:prstClr val="black">
                  <a:alpha val="30000"/>
                </a:prstClr>
              </a:outerShdw>
              <a:reflection blurRad="6350" stA="80000" endPos="20000" dir="5400000" sy="-100000" algn="bl" rotWithShape="0"/>
            </a:effectLst>
          </p:spPr>
          <p:style>
            <a:lnRef idx="2">
              <a:schemeClr val="accent2"/>
            </a:lnRef>
            <a:fillRef idx="1">
              <a:schemeClr val="lt1"/>
            </a:fillRef>
            <a:effectRef idx="0">
              <a:schemeClr val="accent2"/>
            </a:effectRef>
            <a:fontRef idx="minor">
              <a:schemeClr val="dk1"/>
            </a:fontRef>
          </p:style>
          <p:txBody>
            <a:bodyPr/>
            <a:lstStyle/>
            <a:p>
              <a:pPr algn="ctr" eaLnBrk="0" hangingPunct="0">
                <a:spcBef>
                  <a:spcPct val="20000"/>
                </a:spcBef>
                <a:buClr>
                  <a:schemeClr val="accent2"/>
                </a:buClr>
                <a:buFont typeface="Wingdings" pitchFamily="2" charset="2"/>
                <a:buNone/>
                <a:defRPr/>
              </a:pPr>
              <a:endParaRPr lang="zh-CN" altLang="en-US">
                <a:solidFill>
                  <a:schemeClr val="tx2"/>
                </a:solidFill>
                <a:latin typeface="Times New Roman" pitchFamily="18" charset="0"/>
                <a:ea typeface="黑体" pitchFamily="2" charset="-122"/>
                <a:cs typeface="Times New Roman" pitchFamily="18" charset="0"/>
              </a:endParaRPr>
            </a:p>
          </p:txBody>
        </p:sp>
        <p:pic>
          <p:nvPicPr>
            <p:cNvPr id="14346"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2249" y="3829651"/>
              <a:ext cx="3436709"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文本框 6"/>
            <p:cNvSpPr txBox="1">
              <a:spLocks noChangeArrowheads="1"/>
            </p:cNvSpPr>
            <p:nvPr/>
          </p:nvSpPr>
          <p:spPr bwMode="auto">
            <a:xfrm>
              <a:off x="6084168" y="5754742"/>
              <a:ext cx="23022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r" eaLnBrk="0" hangingPunct="0">
                <a:spcBef>
                  <a:spcPct val="20000"/>
                </a:spcBef>
                <a:buClr>
                  <a:schemeClr val="accent2"/>
                </a:buClr>
                <a:buFont typeface="Wingdings" panose="05000000000000000000" pitchFamily="2" charset="2"/>
                <a:buNone/>
                <a:defRPr sz="1800">
                  <a:solidFill>
                    <a:schemeClr val="tx1"/>
                  </a:solidFill>
                  <a:latin typeface="Calibri" panose="020F0502020204030204" pitchFamily="34" charset="0"/>
                  <a:ea typeface="黑体" panose="02010609060101010101" pitchFamily="2" charset="-122"/>
                  <a:cs typeface="Calibri" panose="020F0502020204030204" pitchFamily="34" charset="0"/>
                </a:defRPr>
              </a:lvl1pPr>
              <a:lvl2pPr eaLnBrk="0" hangingPunct="0">
                <a:defRPr sz="3800">
                  <a:ea typeface="微软雅黑" pitchFamily="34" charset="-122"/>
                </a:defRPr>
              </a:lvl2pPr>
              <a:lvl3pPr eaLnBrk="0" hangingPunct="0">
                <a:defRPr sz="3800">
                  <a:ea typeface="微软雅黑" pitchFamily="34" charset="-122"/>
                </a:defRPr>
              </a:lvl3pPr>
              <a:lvl4pPr eaLnBrk="0" hangingPunct="0">
                <a:defRPr sz="3800">
                  <a:ea typeface="微软雅黑" pitchFamily="34" charset="-122"/>
                </a:defRPr>
              </a:lvl4pPr>
              <a:lvl5pPr eaLnBrk="0" hangingPunct="0">
                <a:defRPr sz="3800">
                  <a:ea typeface="微软雅黑" pitchFamily="34" charset="-122"/>
                </a:defRPr>
              </a:lvl5pPr>
              <a:lvl6pPr marL="457200" eaLnBrk="0" fontAlgn="base" hangingPunct="0">
                <a:spcBef>
                  <a:spcPct val="0"/>
                </a:spcBef>
                <a:spcAft>
                  <a:spcPct val="0"/>
                </a:spcAft>
                <a:defRPr sz="3800">
                  <a:latin typeface="Verdana" pitchFamily="34" charset="0"/>
                </a:defRPr>
              </a:lvl6pPr>
              <a:lvl7pPr marL="914400" eaLnBrk="0" fontAlgn="base" hangingPunct="0">
                <a:spcBef>
                  <a:spcPct val="0"/>
                </a:spcBef>
                <a:spcAft>
                  <a:spcPct val="0"/>
                </a:spcAft>
                <a:defRPr sz="3800">
                  <a:latin typeface="Verdana" pitchFamily="34" charset="0"/>
                </a:defRPr>
              </a:lvl7pPr>
              <a:lvl8pPr marL="1371600" eaLnBrk="0" fontAlgn="base" hangingPunct="0">
                <a:spcBef>
                  <a:spcPct val="0"/>
                </a:spcBef>
                <a:spcAft>
                  <a:spcPct val="0"/>
                </a:spcAft>
                <a:defRPr sz="3800">
                  <a:latin typeface="Verdana" pitchFamily="34" charset="0"/>
                </a:defRPr>
              </a:lvl8pPr>
              <a:lvl9pPr marL="1828800" eaLnBrk="0" fontAlgn="base" hangingPunct="0">
                <a:spcBef>
                  <a:spcPct val="0"/>
                </a:spcBef>
                <a:spcAft>
                  <a:spcPct val="0"/>
                </a:spcAft>
                <a:defRPr sz="3800">
                  <a:latin typeface="Verdana" pitchFamily="34" charset="0"/>
                </a:defRPr>
              </a:lvl9pPr>
            </a:lstStyle>
            <a:p>
              <a:r>
                <a:rPr lang="en-US" altLang="zh-CN" dirty="0" err="1"/>
                <a:t>Friston</a:t>
              </a:r>
              <a:r>
                <a:rPr lang="en-US" altLang="zh-CN" dirty="0"/>
                <a:t> K, Science, 2013</a:t>
              </a:r>
              <a:endParaRPr lang="zh-CN" altLang="en-US" dirty="0"/>
            </a:p>
          </p:txBody>
        </p:sp>
      </p:grpSp>
      <p:sp>
        <p:nvSpPr>
          <p:cNvPr id="8" name="圆角矩形 7"/>
          <p:cNvSpPr/>
          <p:nvPr/>
        </p:nvSpPr>
        <p:spPr bwMode="auto">
          <a:xfrm>
            <a:off x="1098550" y="2997200"/>
            <a:ext cx="2881313" cy="468313"/>
          </a:xfrm>
          <a:prstGeom prst="roundRect">
            <a:avLst/>
          </a:prstGeom>
          <a:gradFill>
            <a:gsLst>
              <a:gs pos="45000">
                <a:srgbClr val="0075CC"/>
              </a:gs>
              <a:gs pos="55000">
                <a:srgbClr val="005DA2"/>
              </a:gs>
            </a:gsLst>
            <a:lin ang="5400000" scaled="0"/>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r>
              <a:rPr lang="zh-CN" altLang="en-US" sz="2000" b="1" dirty="0">
                <a:solidFill>
                  <a:schemeClr val="bg1"/>
                </a:solidFill>
                <a:latin typeface="+mj-ea"/>
                <a:ea typeface="+mj-ea"/>
                <a:cs typeface="Times New Roman" pitchFamily="18" charset="0"/>
              </a:rPr>
              <a:t>多模态成像</a:t>
            </a:r>
          </a:p>
        </p:txBody>
      </p:sp>
      <p:sp>
        <p:nvSpPr>
          <p:cNvPr id="15" name="圆角矩形 14"/>
          <p:cNvSpPr/>
          <p:nvPr/>
        </p:nvSpPr>
        <p:spPr bwMode="auto">
          <a:xfrm>
            <a:off x="5176838" y="2997200"/>
            <a:ext cx="2879725" cy="468313"/>
          </a:xfrm>
          <a:prstGeom prst="roundRect">
            <a:avLst/>
          </a:prstGeom>
          <a:gradFill>
            <a:gsLst>
              <a:gs pos="45000">
                <a:srgbClr val="0075CC"/>
              </a:gs>
              <a:gs pos="55000">
                <a:srgbClr val="005DA2"/>
              </a:gs>
            </a:gsLst>
            <a:lin ang="5400000" scaled="0"/>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r>
              <a:rPr lang="zh-CN" altLang="en-US" sz="2000" b="1" dirty="0">
                <a:solidFill>
                  <a:schemeClr val="bg1"/>
                </a:solidFill>
                <a:latin typeface="+mj-ea"/>
                <a:ea typeface="+mj-ea"/>
                <a:cs typeface="Times New Roman" pitchFamily="18" charset="0"/>
              </a:rPr>
              <a:t>脑连接分析</a:t>
            </a:r>
          </a:p>
        </p:txBody>
      </p:sp>
      <p:sp>
        <p:nvSpPr>
          <p:cNvPr id="12" name="标题 1"/>
          <p:cNvSpPr txBox="1">
            <a:spLocks noChangeArrowheads="1"/>
          </p:cNvSpPr>
          <p:nvPr/>
        </p:nvSpPr>
        <p:spPr bwMode="auto">
          <a:xfrm>
            <a:off x="0" y="173038"/>
            <a:ext cx="9144000" cy="554037"/>
          </a:xfrm>
          <a:prstGeom prst="rect">
            <a:avLst/>
          </a:prstGeom>
          <a:noFill/>
          <a:ln w="9525">
            <a:noFill/>
            <a:miter lim="800000"/>
            <a:headEnd/>
            <a:tailEnd/>
          </a:ln>
          <a:effectLst/>
        </p:spPr>
        <p:txBody>
          <a:bodyPr>
            <a:sp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ea typeface="宋体" pitchFamily="2" charset="-122"/>
              </a:defRPr>
            </a:lvl2pPr>
            <a:lvl3pPr algn="l" rtl="0" eaLnBrk="0" fontAlgn="base" hangingPunct="0">
              <a:spcBef>
                <a:spcPct val="0"/>
              </a:spcBef>
              <a:spcAft>
                <a:spcPct val="0"/>
              </a:spcAft>
              <a:defRPr sz="3800">
                <a:solidFill>
                  <a:schemeClr val="tx2"/>
                </a:solidFill>
                <a:latin typeface="Verdana" pitchFamily="34" charset="0"/>
                <a:ea typeface="宋体" pitchFamily="2" charset="-122"/>
              </a:defRPr>
            </a:lvl3pPr>
            <a:lvl4pPr algn="l" rtl="0" eaLnBrk="0" fontAlgn="base" hangingPunct="0">
              <a:spcBef>
                <a:spcPct val="0"/>
              </a:spcBef>
              <a:spcAft>
                <a:spcPct val="0"/>
              </a:spcAft>
              <a:defRPr sz="3800">
                <a:solidFill>
                  <a:schemeClr val="tx2"/>
                </a:solidFill>
                <a:latin typeface="Verdana" pitchFamily="34" charset="0"/>
                <a:ea typeface="宋体" pitchFamily="2" charset="-122"/>
              </a:defRPr>
            </a:lvl4pPr>
            <a:lvl5pPr algn="l" rtl="0" eaLnBrk="0" fontAlgn="base" hangingPunct="0">
              <a:spcBef>
                <a:spcPct val="0"/>
              </a:spcBef>
              <a:spcAft>
                <a:spcPct val="0"/>
              </a:spcAft>
              <a:defRPr sz="3800">
                <a:solidFill>
                  <a:schemeClr val="tx2"/>
                </a:solidFill>
                <a:latin typeface="Verdana" pitchFamily="34" charset="0"/>
                <a:ea typeface="宋体" pitchFamily="2" charset="-122"/>
              </a:defRPr>
            </a:lvl5pPr>
            <a:lvl6pPr marL="457200" algn="l" rtl="0" eaLnBrk="0" fontAlgn="base" hangingPunct="0">
              <a:spcBef>
                <a:spcPct val="0"/>
              </a:spcBef>
              <a:spcAft>
                <a:spcPct val="0"/>
              </a:spcAft>
              <a:defRPr sz="3800">
                <a:solidFill>
                  <a:schemeClr val="tx2"/>
                </a:solidFill>
                <a:latin typeface="Verdana" pitchFamily="34" charset="0"/>
                <a:ea typeface="宋体" pitchFamily="2" charset="-122"/>
              </a:defRPr>
            </a:lvl6pPr>
            <a:lvl7pPr marL="914400" algn="l" rtl="0" eaLnBrk="0" fontAlgn="base" hangingPunct="0">
              <a:spcBef>
                <a:spcPct val="0"/>
              </a:spcBef>
              <a:spcAft>
                <a:spcPct val="0"/>
              </a:spcAft>
              <a:defRPr sz="3800">
                <a:solidFill>
                  <a:schemeClr val="tx2"/>
                </a:solidFill>
                <a:latin typeface="Verdana" pitchFamily="34" charset="0"/>
                <a:ea typeface="宋体" pitchFamily="2" charset="-122"/>
              </a:defRPr>
            </a:lvl7pPr>
            <a:lvl8pPr marL="1371600" algn="l" rtl="0" eaLnBrk="0" fontAlgn="base" hangingPunct="0">
              <a:spcBef>
                <a:spcPct val="0"/>
              </a:spcBef>
              <a:spcAft>
                <a:spcPct val="0"/>
              </a:spcAft>
              <a:defRPr sz="3800">
                <a:solidFill>
                  <a:schemeClr val="tx2"/>
                </a:solidFill>
                <a:latin typeface="Verdana" pitchFamily="34" charset="0"/>
                <a:ea typeface="宋体" pitchFamily="2" charset="-122"/>
              </a:defRPr>
            </a:lvl8pPr>
            <a:lvl9pPr marL="1828800" algn="l" rtl="0" eaLnBrk="0" fontAlgn="base" hangingPunct="0">
              <a:spcBef>
                <a:spcPct val="0"/>
              </a:spcBef>
              <a:spcAft>
                <a:spcPct val="0"/>
              </a:spcAft>
              <a:defRPr sz="3800">
                <a:solidFill>
                  <a:schemeClr val="tx2"/>
                </a:solidFill>
                <a:latin typeface="Verdana" pitchFamily="34" charset="0"/>
                <a:ea typeface="宋体" pitchFamily="2" charset="-122"/>
              </a:defRPr>
            </a:lvl9pPr>
          </a:lstStyle>
          <a:p>
            <a:pPr algn="ctr" eaLnBrk="1" hangingPunct="1">
              <a:buClr>
                <a:schemeClr val="accent2"/>
              </a:buClr>
              <a:buFont typeface="Wingdings" pitchFamily="2" charset="2"/>
              <a:buNone/>
              <a:defRPr/>
            </a:pPr>
            <a:r>
              <a:rPr lang="zh-CN" altLang="en-US" sz="3000" b="1" dirty="0">
                <a:solidFill>
                  <a:srgbClr val="003296"/>
                </a:solidFill>
                <a:latin typeface="+mj-ea"/>
                <a:cs typeface="+mn-cs"/>
              </a:rPr>
              <a:t>一、研究背景及意义</a:t>
            </a:r>
          </a:p>
        </p:txBody>
      </p:sp>
    </p:spTree>
    <p:custDataLst>
      <p:tags r:id="rId1"/>
    </p:custDataLst>
    <p:extLst>
      <p:ext uri="{BB962C8B-B14F-4D97-AF65-F5344CB8AC3E}">
        <p14:creationId xmlns:p14="http://schemas.microsoft.com/office/powerpoint/2010/main" val="2676474604"/>
      </p:ext>
    </p:extLst>
  </p:cSld>
  <p:clrMapOvr>
    <a:masterClrMapping/>
  </p:clrMapOvr>
  <mc:AlternateContent xmlns:mc="http://schemas.openxmlformats.org/markup-compatibility/2006" xmlns:p14="http://schemas.microsoft.com/office/powerpoint/2010/main">
    <mc:Choice Requires="p14">
      <p:transition spd="med" p14:dur="700" advTm="11844">
        <p:fade/>
      </p:transition>
    </mc:Choice>
    <mc:Fallback xmlns="">
      <p:transition spd="med" advTm="11844">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H:\a论文写作与发表\已发论文证明\Brain\5.cover.gif">
            <a:extLst>
              <a:ext uri="{FF2B5EF4-FFF2-40B4-BE49-F238E27FC236}">
                <a16:creationId xmlns:a16="http://schemas.microsoft.com/office/drawing/2014/main" xmlns="" id="{42CF169D-03BC-4E69-9C0D-55B715B5E0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738" y="1236663"/>
            <a:ext cx="33020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矩形 1">
            <a:extLst>
              <a:ext uri="{FF2B5EF4-FFF2-40B4-BE49-F238E27FC236}">
                <a16:creationId xmlns:a16="http://schemas.microsoft.com/office/drawing/2014/main" xmlns="" id="{85ED1126-B22D-4948-90C9-5494AE6B2BA4}"/>
              </a:ext>
            </a:extLst>
          </p:cNvPr>
          <p:cNvSpPr>
            <a:spLocks noChangeArrowheads="1"/>
          </p:cNvSpPr>
          <p:nvPr/>
        </p:nvSpPr>
        <p:spPr bwMode="auto">
          <a:xfrm>
            <a:off x="539750" y="4965700"/>
            <a:ext cx="8039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FontTx/>
              <a:buNone/>
            </a:pPr>
            <a:r>
              <a:rPr kumimoji="0" lang="en-US" altLang="zh-CN" sz="1800">
                <a:solidFill>
                  <a:srgbClr val="000000"/>
                </a:solidFill>
              </a:rPr>
              <a:t>This study may shed new light on the pathological mechanism of major depression and suggests that whole-brain resting-state functional connectivity magnetic resonance imaging may provide potential effective biomarkers for its clinical diagnosis.</a:t>
            </a:r>
            <a:endParaRPr kumimoji="0" lang="zh-CN" altLang="en-US" sz="1800"/>
          </a:p>
        </p:txBody>
      </p:sp>
      <p:pic>
        <p:nvPicPr>
          <p:cNvPr id="38916" name="Picture 5" descr="H:\a论文写作与发表\已发论文证明\Brain\F1.medium.gif">
            <a:extLst>
              <a:ext uri="{FF2B5EF4-FFF2-40B4-BE49-F238E27FC236}">
                <a16:creationId xmlns:a16="http://schemas.microsoft.com/office/drawing/2014/main" xmlns="" id="{C524506B-3C1F-4708-A555-6967490C4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9263" y="1236663"/>
            <a:ext cx="4200525"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841452"/>
      </p:ext>
    </p:extLst>
  </p:cSld>
  <p:clrMapOvr>
    <a:masterClrMapping/>
  </p:clrMapOvr>
  <p:transition advTm="19658"/>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xmlns="" id="{CB41460D-2D53-4724-A62F-4033A8B07013}"/>
              </a:ext>
            </a:extLst>
          </p:cNvPr>
          <p:cNvSpPr>
            <a:spLocks noChangeArrowheads="1"/>
          </p:cNvSpPr>
          <p:nvPr/>
        </p:nvSpPr>
        <p:spPr bwMode="auto">
          <a:xfrm>
            <a:off x="5240338" y="5786438"/>
            <a:ext cx="3500437" cy="400050"/>
          </a:xfrm>
          <a:prstGeom prst="rect">
            <a:avLst/>
          </a:prstGeom>
          <a:solidFill>
            <a:srgbClr val="1F497D">
              <a:lumMod val="75000"/>
            </a:srgbClr>
          </a:solidFill>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fontAlgn="auto" hangingPunct="1">
              <a:spcBef>
                <a:spcPts val="0"/>
              </a:spcBef>
              <a:spcAft>
                <a:spcPts val="0"/>
              </a:spcAft>
              <a:defRPr/>
            </a:pPr>
            <a:r>
              <a:rPr lang="en-US" altLang="zh-CN" sz="2000" kern="0" dirty="0">
                <a:solidFill>
                  <a:sysClr val="window" lastClr="FFFFFF"/>
                </a:solidFill>
                <a:latin typeface="微软雅黑"/>
                <a:ea typeface="微软雅黑"/>
              </a:rPr>
              <a:t>Zeng et al., Brain, 2012</a:t>
            </a:r>
          </a:p>
        </p:txBody>
      </p:sp>
      <p:pic>
        <p:nvPicPr>
          <p:cNvPr id="39939" name="Picture 2" descr="H:\a论文写作与发表\已发论文刊出稿\一作\Journal\Brain_ZengL\Brain感谢信\LETTER.png">
            <a:extLst>
              <a:ext uri="{FF2B5EF4-FFF2-40B4-BE49-F238E27FC236}">
                <a16:creationId xmlns:a16="http://schemas.microsoft.com/office/drawing/2014/main" xmlns="" id="{C4DF90BF-F791-4957-9727-97CA092119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3824288"/>
            <a:ext cx="18605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3">
            <a:extLst>
              <a:ext uri="{FF2B5EF4-FFF2-40B4-BE49-F238E27FC236}">
                <a16:creationId xmlns:a16="http://schemas.microsoft.com/office/drawing/2014/main" xmlns="" id="{AC8E2348-7D92-4AB6-909C-0C3B4406AE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4413" y="3824288"/>
            <a:ext cx="27717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1" name="组合 3">
            <a:extLst>
              <a:ext uri="{FF2B5EF4-FFF2-40B4-BE49-F238E27FC236}">
                <a16:creationId xmlns:a16="http://schemas.microsoft.com/office/drawing/2014/main" xmlns="" id="{BA5E11C7-F9A7-4E95-833D-BBAA4B616918}"/>
              </a:ext>
            </a:extLst>
          </p:cNvPr>
          <p:cNvGrpSpPr>
            <a:grpSpLocks/>
          </p:cNvGrpSpPr>
          <p:nvPr/>
        </p:nvGrpSpPr>
        <p:grpSpPr bwMode="auto">
          <a:xfrm>
            <a:off x="5248275" y="1079500"/>
            <a:ext cx="3492500" cy="4595813"/>
            <a:chOff x="5243556" y="1259235"/>
            <a:chExt cx="3491997" cy="4594924"/>
          </a:xfrm>
        </p:grpSpPr>
        <p:sp>
          <p:nvSpPr>
            <p:cNvPr id="25" name="矩形 24">
              <a:extLst>
                <a:ext uri="{FF2B5EF4-FFF2-40B4-BE49-F238E27FC236}">
                  <a16:creationId xmlns:a16="http://schemas.microsoft.com/office/drawing/2014/main" xmlns="" id="{F37296AE-B319-4B5B-AB5E-933874FC06DA}"/>
                </a:ext>
              </a:extLst>
            </p:cNvPr>
            <p:cNvSpPr/>
            <p:nvPr/>
          </p:nvSpPr>
          <p:spPr>
            <a:xfrm>
              <a:off x="5243556" y="1259235"/>
              <a:ext cx="3491997" cy="4594924"/>
            </a:xfrm>
            <a:prstGeom prst="rect">
              <a:avLst/>
            </a:prstGeom>
            <a:solidFill>
              <a:sysClr val="window" lastClr="FFFFFF"/>
            </a:solidFill>
            <a:ln w="12700" cap="flat" cmpd="sng" algn="ctr">
              <a:solidFill>
                <a:sysClr val="window" lastClr="FFFFFF">
                  <a:lumMod val="85000"/>
                </a:sysClr>
              </a:solidFill>
              <a:prstDash val="solid"/>
              <a:miter lim="800000"/>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Calibri"/>
                <a:ea typeface="微软雅黑"/>
              </a:endParaRPr>
            </a:p>
          </p:txBody>
        </p:sp>
        <p:sp>
          <p:nvSpPr>
            <p:cNvPr id="26" name="矩形 25">
              <a:extLst>
                <a:ext uri="{FF2B5EF4-FFF2-40B4-BE49-F238E27FC236}">
                  <a16:creationId xmlns:a16="http://schemas.microsoft.com/office/drawing/2014/main" xmlns="" id="{7AAF1821-104B-47CB-BC10-5EA900B997A6}"/>
                </a:ext>
              </a:extLst>
            </p:cNvPr>
            <p:cNvSpPr/>
            <p:nvPr/>
          </p:nvSpPr>
          <p:spPr bwMode="auto">
            <a:xfrm>
              <a:off x="5368951" y="3622566"/>
              <a:ext cx="3241208" cy="2145885"/>
            </a:xfrm>
            <a:prstGeom prst="rect">
              <a:avLst/>
            </a:prstGeom>
            <a:solidFill>
              <a:srgbClr val="4F81BD">
                <a:lumMod val="20000"/>
                <a:lumOff val="80000"/>
              </a:srgbClr>
            </a:solidFill>
            <a:ln w="19050" cap="flat" cmpd="sng" algn="ctr">
              <a:noFill/>
              <a:prstDash val="solid"/>
              <a:round/>
              <a:headEnd type="none" w="med" len="med"/>
              <a:tailEnd type="none" w="med" len="med"/>
            </a:ln>
            <a:effectLst/>
          </p:spPr>
          <p:txBody>
            <a:bodyPr lIns="216000" rIns="216000" anchor="ctr"/>
            <a:lstStyle/>
            <a:p>
              <a:pPr algn="just" fontAlgn="auto">
                <a:lnSpc>
                  <a:spcPct val="120000"/>
                </a:lnSpc>
                <a:spcBef>
                  <a:spcPct val="20000"/>
                </a:spcBef>
                <a:spcAft>
                  <a:spcPts val="0"/>
                </a:spcAft>
                <a:buClr>
                  <a:srgbClr val="C0504D"/>
                </a:buClr>
                <a:defRPr/>
              </a:pPr>
              <a:r>
                <a:rPr lang="zh-CN" altLang="en-US" sz="2200" kern="0" dirty="0">
                  <a:solidFill>
                    <a:prstClr val="black"/>
                  </a:solidFill>
                  <a:latin typeface="微软雅黑" panose="020B0503020204020204" pitchFamily="34" charset="-122"/>
                  <a:ea typeface="微软雅黑" panose="020B0503020204020204" pitchFamily="34" charset="-122"/>
                  <a:cs typeface="Times New Roman" pitchFamily="18" charset="0"/>
                </a:rPr>
                <a:t>北美放射协会报道称，该项研究表明，全脑静息</a:t>
              </a:r>
              <a:r>
                <a:rPr lang="en-US" altLang="zh-CN" sz="2200" kern="0" dirty="0">
                  <a:solidFill>
                    <a:prstClr val="black"/>
                  </a:solidFill>
                  <a:latin typeface="微软雅黑" panose="020B0503020204020204" pitchFamily="34" charset="-122"/>
                  <a:ea typeface="微软雅黑" panose="020B0503020204020204" pitchFamily="34" charset="-122"/>
                  <a:cs typeface="Times New Roman" pitchFamily="18" charset="0"/>
                </a:rPr>
                <a:t>fMRI</a:t>
              </a:r>
              <a:r>
                <a:rPr lang="zh-CN" altLang="en-US" sz="2200" kern="0" dirty="0">
                  <a:solidFill>
                    <a:prstClr val="black"/>
                  </a:solidFill>
                  <a:latin typeface="微软雅黑" panose="020B0503020204020204" pitchFamily="34" charset="-122"/>
                  <a:ea typeface="微软雅黑" panose="020B0503020204020204" pitchFamily="34" charset="-122"/>
                  <a:cs typeface="Times New Roman" pitchFamily="18" charset="0"/>
                </a:rPr>
                <a:t>成像为抑郁症的临床诊断提供了潜在的有效生物学标记</a:t>
              </a:r>
            </a:p>
          </p:txBody>
        </p:sp>
        <p:pic>
          <p:nvPicPr>
            <p:cNvPr id="39945" name="图片 27">
              <a:extLst>
                <a:ext uri="{FF2B5EF4-FFF2-40B4-BE49-F238E27FC236}">
                  <a16:creationId xmlns:a16="http://schemas.microsoft.com/office/drawing/2014/main" xmlns="" id="{595256D5-B464-4D28-A2C1-F8CA03D151E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3001" y="2662114"/>
              <a:ext cx="3358270" cy="76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图片 29">
              <a:extLst>
                <a:ext uri="{FF2B5EF4-FFF2-40B4-BE49-F238E27FC236}">
                  <a16:creationId xmlns:a16="http://schemas.microsoft.com/office/drawing/2014/main" xmlns="" id="{4E4CDBE3-2050-4D37-BA25-D735FDB367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44206" y="1448083"/>
              <a:ext cx="2043729" cy="102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矩形 28">
            <a:extLst>
              <a:ext uri="{FF2B5EF4-FFF2-40B4-BE49-F238E27FC236}">
                <a16:creationId xmlns:a16="http://schemas.microsoft.com/office/drawing/2014/main" xmlns="" id="{6039BB7F-9306-48A0-B5F2-2D255533C060}"/>
              </a:ext>
            </a:extLst>
          </p:cNvPr>
          <p:cNvSpPr/>
          <p:nvPr/>
        </p:nvSpPr>
        <p:spPr>
          <a:xfrm>
            <a:off x="323850" y="981075"/>
            <a:ext cx="4679950" cy="2862263"/>
          </a:xfrm>
          <a:prstGeom prst="rect">
            <a:avLst/>
          </a:prstGeom>
        </p:spPr>
        <p:txBody>
          <a:bodyPr lIns="180000" rIns="216000">
            <a:spAutoFit/>
          </a:bodyPr>
          <a:lstStyle/>
          <a:p>
            <a:pPr algn="just" eaLnBrk="1" fontAlgn="auto" hangingPunct="1">
              <a:lnSpc>
                <a:spcPct val="125000"/>
              </a:lnSpc>
              <a:spcBef>
                <a:spcPts val="0"/>
              </a:spcBef>
              <a:spcAft>
                <a:spcPts val="0"/>
              </a:spcAft>
              <a:buClr>
                <a:srgbClr val="C0504D"/>
              </a:buClr>
              <a:defRPr/>
            </a:pPr>
            <a:r>
              <a:rPr lang="zh-CN" altLang="en-US" sz="2400" kern="0" dirty="0">
                <a:solidFill>
                  <a:sysClr val="windowText" lastClr="000000">
                    <a:lumMod val="85000"/>
                    <a:lumOff val="15000"/>
                  </a:sysClr>
                </a:solidFill>
                <a:latin typeface="微软雅黑"/>
                <a:ea typeface="微软雅黑"/>
              </a:rPr>
              <a:t>       该工作以封面论文在</a:t>
            </a:r>
            <a:r>
              <a:rPr lang="en-US" altLang="zh-CN" sz="2400" kern="0" dirty="0">
                <a:solidFill>
                  <a:sysClr val="windowText" lastClr="000000">
                    <a:lumMod val="85000"/>
                    <a:lumOff val="15000"/>
                  </a:sysClr>
                </a:solidFill>
                <a:latin typeface="微软雅黑"/>
                <a:ea typeface="微软雅黑"/>
              </a:rPr>
              <a:t>Brain</a:t>
            </a:r>
            <a:r>
              <a:rPr lang="zh-CN" altLang="en-US" sz="2400" kern="0" dirty="0">
                <a:solidFill>
                  <a:sysClr val="windowText" lastClr="000000">
                    <a:lumMod val="85000"/>
                    <a:lumOff val="15000"/>
                  </a:sysClr>
                </a:solidFill>
                <a:latin typeface="微软雅黑"/>
                <a:ea typeface="微软雅黑"/>
              </a:rPr>
              <a:t>杂志发表，</a:t>
            </a:r>
            <a:r>
              <a:rPr lang="zh-CN" altLang="en-US" sz="2400" b="1" kern="0" dirty="0">
                <a:solidFill>
                  <a:srgbClr val="C00000"/>
                </a:solidFill>
                <a:latin typeface="微软雅黑"/>
                <a:ea typeface="微软雅黑"/>
              </a:rPr>
              <a:t>引用次数在该杂志近</a:t>
            </a:r>
            <a:r>
              <a:rPr lang="en-US" altLang="zh-CN" sz="2400" b="1" kern="0" dirty="0">
                <a:solidFill>
                  <a:srgbClr val="C00000"/>
                </a:solidFill>
                <a:latin typeface="微软雅黑"/>
                <a:ea typeface="微软雅黑"/>
              </a:rPr>
              <a:t>5</a:t>
            </a:r>
            <a:r>
              <a:rPr lang="zh-CN" altLang="en-US" sz="2400" b="1" kern="0" dirty="0">
                <a:solidFill>
                  <a:srgbClr val="C00000"/>
                </a:solidFill>
                <a:latin typeface="微软雅黑"/>
                <a:ea typeface="微软雅黑"/>
              </a:rPr>
              <a:t>年刊出的</a:t>
            </a:r>
            <a:r>
              <a:rPr lang="en-US" altLang="zh-CN" sz="2400" b="1" kern="0" dirty="0">
                <a:solidFill>
                  <a:srgbClr val="C00000"/>
                </a:solidFill>
                <a:latin typeface="微软雅黑"/>
                <a:ea typeface="微软雅黑"/>
              </a:rPr>
              <a:t>1333</a:t>
            </a:r>
            <a:r>
              <a:rPr lang="zh-CN" altLang="en-US" sz="2400" b="1" kern="0" dirty="0">
                <a:solidFill>
                  <a:srgbClr val="C00000"/>
                </a:solidFill>
                <a:latin typeface="微软雅黑"/>
                <a:ea typeface="微软雅黑"/>
              </a:rPr>
              <a:t>篇研究论文中排名第三</a:t>
            </a:r>
            <a:r>
              <a:rPr lang="zh-CN" altLang="en-US" sz="2400" kern="0" dirty="0">
                <a:solidFill>
                  <a:sysClr val="windowText" lastClr="000000">
                    <a:lumMod val="85000"/>
                    <a:lumOff val="15000"/>
                  </a:sysClr>
                </a:solidFill>
                <a:latin typeface="微软雅黑"/>
                <a:ea typeface="微软雅黑"/>
              </a:rPr>
              <a:t>。杂志主编</a:t>
            </a:r>
            <a:r>
              <a:rPr lang="en-US" altLang="zh-CN" sz="2400" kern="0" spc="-150" dirty="0" err="1">
                <a:solidFill>
                  <a:sysClr val="windowText" lastClr="000000">
                    <a:lumMod val="85000"/>
                    <a:lumOff val="15000"/>
                  </a:sysClr>
                </a:solidFill>
                <a:latin typeface="微软雅黑"/>
                <a:ea typeface="微软雅黑"/>
              </a:rPr>
              <a:t>Kullmann</a:t>
            </a:r>
            <a:r>
              <a:rPr lang="en-US" altLang="zh-CN" sz="2400" kern="0" spc="-150" dirty="0">
                <a:solidFill>
                  <a:sysClr val="windowText" lastClr="000000">
                    <a:lumMod val="85000"/>
                    <a:lumOff val="15000"/>
                  </a:sysClr>
                </a:solidFill>
                <a:latin typeface="微软雅黑"/>
                <a:ea typeface="微软雅黑"/>
              </a:rPr>
              <a:t> D</a:t>
            </a:r>
            <a:r>
              <a:rPr lang="zh-CN" altLang="en-US" sz="2400" kern="0" dirty="0">
                <a:solidFill>
                  <a:sysClr val="windowText" lastClr="000000">
                    <a:lumMod val="85000"/>
                    <a:lumOff val="15000"/>
                  </a:sysClr>
                </a:solidFill>
                <a:latin typeface="微软雅黑"/>
                <a:ea typeface="微软雅黑"/>
              </a:rPr>
              <a:t>教授两次来信，感谢我们对杂志学术影响力提升的贡献</a:t>
            </a:r>
          </a:p>
        </p:txBody>
      </p:sp>
    </p:spTree>
    <p:extLst>
      <p:ext uri="{BB962C8B-B14F-4D97-AF65-F5344CB8AC3E}">
        <p14:creationId xmlns:p14="http://schemas.microsoft.com/office/powerpoint/2010/main" val="3885526751"/>
      </p:ext>
    </p:extLst>
  </p:cSld>
  <p:clrMapOvr>
    <a:masterClrMapping/>
  </p:clrMapOvr>
  <p:transition advTm="19658"/>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78">
            <a:extLst>
              <a:ext uri="{FF2B5EF4-FFF2-40B4-BE49-F238E27FC236}">
                <a16:creationId xmlns:a16="http://schemas.microsoft.com/office/drawing/2014/main" xmlns="" id="{43FDCE37-7730-4915-8751-DB266DCDC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239838"/>
            <a:ext cx="7632700" cy="485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557088"/>
      </p:ext>
    </p:extLst>
  </p:cSld>
  <p:clrMapOvr>
    <a:masterClrMapping/>
  </p:clrMapOvr>
  <p:transition advTm="19658"/>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pca3d">
            <a:extLst>
              <a:ext uri="{FF2B5EF4-FFF2-40B4-BE49-F238E27FC236}">
                <a16:creationId xmlns:a16="http://schemas.microsoft.com/office/drawing/2014/main" xmlns="" id="{70FB36D5-2C29-4AF8-B24E-CFE359A5C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525" y="1228725"/>
            <a:ext cx="288131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4">
            <a:extLst>
              <a:ext uri="{FF2B5EF4-FFF2-40B4-BE49-F238E27FC236}">
                <a16:creationId xmlns:a16="http://schemas.microsoft.com/office/drawing/2014/main" xmlns="" id="{5F872830-79F0-4C43-8332-CE3143FC97DD}"/>
              </a:ext>
            </a:extLst>
          </p:cNvPr>
          <p:cNvSpPr>
            <a:spLocks noChangeArrowheads="1"/>
          </p:cNvSpPr>
          <p:nvPr/>
        </p:nvSpPr>
        <p:spPr bwMode="auto">
          <a:xfrm>
            <a:off x="4070350" y="1582738"/>
            <a:ext cx="40005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FontTx/>
              <a:buNone/>
            </a:pPr>
            <a:r>
              <a:rPr kumimoji="0" lang="en-US" altLang="zh-CN" sz="2000">
                <a:solidFill>
                  <a:srgbClr val="000066"/>
                </a:solidFill>
              </a:rPr>
              <a:t>The functional connectivity pattern of healthy siblings is likely different from the patterns of both patients and controls.</a:t>
            </a:r>
            <a:endParaRPr kumimoji="0" lang="zh-CN" altLang="en-US" sz="1800"/>
          </a:p>
        </p:txBody>
      </p:sp>
      <p:sp>
        <p:nvSpPr>
          <p:cNvPr id="41988" name="Text Box 5">
            <a:extLst>
              <a:ext uri="{FF2B5EF4-FFF2-40B4-BE49-F238E27FC236}">
                <a16:creationId xmlns:a16="http://schemas.microsoft.com/office/drawing/2014/main" xmlns="" id="{836CB4F9-5295-4542-BBD9-B29B3DA8B254}"/>
              </a:ext>
            </a:extLst>
          </p:cNvPr>
          <p:cNvSpPr>
            <a:spLocks noChangeArrowheads="1"/>
          </p:cNvSpPr>
          <p:nvPr/>
        </p:nvSpPr>
        <p:spPr bwMode="auto">
          <a:xfrm>
            <a:off x="3060700" y="3286125"/>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kumimoji="0" lang="en-US" altLang="zh-CN" sz="1400" b="1">
                <a:solidFill>
                  <a:srgbClr val="000000"/>
                </a:solidFill>
              </a:rPr>
              <a:t>PCA</a:t>
            </a:r>
            <a:endParaRPr kumimoji="0" lang="zh-CN" altLang="en-US" sz="1800"/>
          </a:p>
        </p:txBody>
      </p:sp>
      <p:pic>
        <p:nvPicPr>
          <p:cNvPr id="41989" name="Picture 6" descr="Figure 1">
            <a:extLst>
              <a:ext uri="{FF2B5EF4-FFF2-40B4-BE49-F238E27FC236}">
                <a16:creationId xmlns:a16="http://schemas.microsoft.com/office/drawing/2014/main" xmlns="" id="{64CBE44F-80C7-4041-AED6-D8D0E8F698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8" y="3865563"/>
            <a:ext cx="7272337"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688322"/>
      </p:ext>
    </p:extLst>
  </p:cSld>
  <p:clrMapOvr>
    <a:masterClrMapping/>
  </p:clrMapOvr>
  <p:transition advTm="19658"/>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Group 43">
            <a:extLst>
              <a:ext uri="{FF2B5EF4-FFF2-40B4-BE49-F238E27FC236}">
                <a16:creationId xmlns:a16="http://schemas.microsoft.com/office/drawing/2014/main" xmlns="" id="{E397387D-412F-43F3-8363-1A080FE1B7F1}"/>
              </a:ext>
            </a:extLst>
          </p:cNvPr>
          <p:cNvGraphicFramePr>
            <a:graphicFrameLocks noGrp="1"/>
          </p:cNvGraphicFramePr>
          <p:nvPr/>
        </p:nvGraphicFramePr>
        <p:xfrm>
          <a:off x="1116013" y="1341438"/>
          <a:ext cx="6767512" cy="2428876"/>
        </p:xfrm>
        <a:graphic>
          <a:graphicData uri="http://schemas.openxmlformats.org/drawingml/2006/table">
            <a:tbl>
              <a:tblPr/>
              <a:tblGrid>
                <a:gridCol w="2016125">
                  <a:extLst>
                    <a:ext uri="{9D8B030D-6E8A-4147-A177-3AD203B41FA5}">
                      <a16:colId xmlns:a16="http://schemas.microsoft.com/office/drawing/2014/main" xmlns="" val="20000"/>
                    </a:ext>
                  </a:extLst>
                </a:gridCol>
                <a:gridCol w="1300162">
                  <a:extLst>
                    <a:ext uri="{9D8B030D-6E8A-4147-A177-3AD203B41FA5}">
                      <a16:colId xmlns:a16="http://schemas.microsoft.com/office/drawing/2014/main" xmlns="" val="20001"/>
                    </a:ext>
                  </a:extLst>
                </a:gridCol>
                <a:gridCol w="1173163">
                  <a:extLst>
                    <a:ext uri="{9D8B030D-6E8A-4147-A177-3AD203B41FA5}">
                      <a16:colId xmlns:a16="http://schemas.microsoft.com/office/drawing/2014/main" xmlns="" val="20002"/>
                    </a:ext>
                  </a:extLst>
                </a:gridCol>
                <a:gridCol w="1174750">
                  <a:extLst>
                    <a:ext uri="{9D8B030D-6E8A-4147-A177-3AD203B41FA5}">
                      <a16:colId xmlns:a16="http://schemas.microsoft.com/office/drawing/2014/main" xmlns="" val="20003"/>
                    </a:ext>
                  </a:extLst>
                </a:gridCol>
                <a:gridCol w="1103312">
                  <a:extLst>
                    <a:ext uri="{9D8B030D-6E8A-4147-A177-3AD203B41FA5}">
                      <a16:colId xmlns:a16="http://schemas.microsoft.com/office/drawing/2014/main" xmlns="" val="20004"/>
                    </a:ext>
                  </a:extLst>
                </a:gridCol>
              </a:tblGrid>
              <a:tr h="538010">
                <a:tc>
                  <a:txBody>
                    <a:bodyPr/>
                    <a:lstStyle/>
                    <a:p>
                      <a:pPr marL="469900" marR="0" lvl="0" indent="-469900" algn="l" defTabSz="0" rtl="0" eaLnBrk="1" fontAlgn="ctr" latinLnBrk="0" hangingPunct="1">
                        <a:lnSpc>
                          <a:spcPct val="100000"/>
                        </a:lnSpc>
                        <a:spcBef>
                          <a:spcPct val="0"/>
                        </a:spcBef>
                        <a:spcAft>
                          <a:spcPct val="0"/>
                        </a:spcAft>
                        <a:buClrTx/>
                        <a:buSzTx/>
                        <a:buFont typeface="Wingdings" pitchFamily="2" charset="2"/>
                        <a:buNone/>
                        <a:tabLst/>
                      </a:pPr>
                      <a:r>
                        <a:rPr kumimoji="0" lang="en-US" altLang="zh-CN" sz="1500" b="1" i="1" u="none" strike="noStrike" cap="none" normalizeH="0" baseline="0">
                          <a:ln>
                            <a:noFill/>
                          </a:ln>
                          <a:solidFill>
                            <a:schemeClr val="tx1"/>
                          </a:solidFill>
                          <a:effectLst/>
                          <a:latin typeface="Verdana" pitchFamily="34" charset="0"/>
                          <a:ea typeface="宋体" pitchFamily="2" charset="-122"/>
                          <a:sym typeface="Verdana" pitchFamily="34" charset="0"/>
                        </a:rPr>
                        <a:t>Group</a:t>
                      </a:r>
                      <a:endParaRPr kumimoji="0" lang="zh-CN" altLang="en-US" sz="2600" b="0" i="0" u="none" strike="noStrike" cap="none" normalizeH="0" baseline="0">
                        <a:ln>
                          <a:noFill/>
                        </a:ln>
                        <a:solidFill>
                          <a:schemeClr val="tx1"/>
                        </a:solidFill>
                        <a:effectLst/>
                        <a:latin typeface="Verdana" pitchFamily="34" charset="0"/>
                        <a:ea typeface="宋体" pitchFamily="2" charset="-122"/>
                        <a:sym typeface="Verdana" pitchFamily="34" charset="0"/>
                      </a:endParaRPr>
                    </a:p>
                  </a:txBody>
                  <a:tcPr marL="0" marR="0" marT="46772" marB="46772" anchor="ctr" anchorCtr="1"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noFill/>
                  </a:tcPr>
                </a:tc>
                <a:tc>
                  <a:txBody>
                    <a:bodyPr/>
                    <a:lstStyle/>
                    <a:p>
                      <a:pPr marL="469900" marR="0" lvl="0" indent="-469900" algn="l" defTabSz="0" rtl="0" eaLnBrk="1" fontAlgn="ctr" latinLnBrk="0" hangingPunct="1">
                        <a:lnSpc>
                          <a:spcPct val="100000"/>
                        </a:lnSpc>
                        <a:spcBef>
                          <a:spcPct val="0"/>
                        </a:spcBef>
                        <a:spcAft>
                          <a:spcPct val="0"/>
                        </a:spcAft>
                        <a:buClrTx/>
                        <a:buSzTx/>
                        <a:buFont typeface="Wingdings" pitchFamily="2" charset="2"/>
                        <a:buNone/>
                        <a:tabLst/>
                      </a:pPr>
                      <a:r>
                        <a:rPr kumimoji="0" lang="en-US" altLang="zh-CN" sz="1500" b="1" i="1" u="none" strike="noStrike" cap="none" normalizeH="0" baseline="0">
                          <a:ln>
                            <a:noFill/>
                          </a:ln>
                          <a:solidFill>
                            <a:schemeClr val="tx1"/>
                          </a:solidFill>
                          <a:effectLst/>
                          <a:latin typeface="Verdana" pitchFamily="34" charset="0"/>
                          <a:ea typeface="宋体" pitchFamily="2" charset="-122"/>
                          <a:sym typeface="Verdana" pitchFamily="34" charset="0"/>
                        </a:rPr>
                        <a:t>Training set</a:t>
                      </a:r>
                      <a:endParaRPr kumimoji="0" lang="zh-CN" altLang="en-US" sz="2600" b="0" i="0" u="none" strike="noStrike" cap="none" normalizeH="0" baseline="0">
                        <a:ln>
                          <a:noFill/>
                        </a:ln>
                        <a:solidFill>
                          <a:schemeClr val="tx1"/>
                        </a:solidFill>
                        <a:effectLst/>
                        <a:latin typeface="Verdana" pitchFamily="34" charset="0"/>
                        <a:ea typeface="宋体" pitchFamily="2" charset="-122"/>
                        <a:sym typeface="Verdana" pitchFamily="34" charset="0"/>
                      </a:endParaRPr>
                    </a:p>
                  </a:txBody>
                  <a:tcPr marL="0" marR="0" marT="46772" marB="46772" anchor="ctr" anchorCtr="1"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noFill/>
                  </a:tcPr>
                </a:tc>
                <a:tc>
                  <a:txBody>
                    <a:bodyPr/>
                    <a:lstStyle/>
                    <a:p>
                      <a:pPr marL="469900" marR="0" lvl="0" indent="-469900" algn="l" defTabSz="0" rtl="0" eaLnBrk="1" fontAlgn="ctr" latinLnBrk="0" hangingPunct="1">
                        <a:lnSpc>
                          <a:spcPct val="100000"/>
                        </a:lnSpc>
                        <a:spcBef>
                          <a:spcPct val="0"/>
                        </a:spcBef>
                        <a:spcAft>
                          <a:spcPct val="0"/>
                        </a:spcAft>
                        <a:buClrTx/>
                        <a:buSzTx/>
                        <a:buFont typeface="Wingdings" pitchFamily="2" charset="2"/>
                        <a:buNone/>
                        <a:tabLst/>
                      </a:pPr>
                      <a:r>
                        <a:rPr kumimoji="0" lang="en-US" altLang="zh-CN" sz="1500" b="1" i="1" u="none" strike="noStrike" cap="none" normalizeH="0" baseline="0">
                          <a:ln>
                            <a:noFill/>
                          </a:ln>
                          <a:solidFill>
                            <a:schemeClr val="tx1"/>
                          </a:solidFill>
                          <a:effectLst/>
                          <a:latin typeface="Verdana" pitchFamily="34" charset="0"/>
                          <a:ea typeface="宋体" pitchFamily="2" charset="-122"/>
                          <a:sym typeface="Verdana" pitchFamily="34" charset="0"/>
                        </a:rPr>
                        <a:t>Sensitivity</a:t>
                      </a:r>
                      <a:endParaRPr kumimoji="0" lang="zh-CN" altLang="en-US" sz="2600" b="0" i="0" u="none" strike="noStrike" cap="none" normalizeH="0" baseline="0">
                        <a:ln>
                          <a:noFill/>
                        </a:ln>
                        <a:solidFill>
                          <a:schemeClr val="tx1"/>
                        </a:solidFill>
                        <a:effectLst/>
                        <a:latin typeface="Verdana" pitchFamily="34" charset="0"/>
                        <a:ea typeface="宋体" pitchFamily="2" charset="-122"/>
                        <a:sym typeface="Verdana" pitchFamily="34" charset="0"/>
                      </a:endParaRPr>
                    </a:p>
                  </a:txBody>
                  <a:tcPr marL="0" marR="0" marT="46772" marB="46772" anchor="ctr" anchorCtr="1"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noFill/>
                  </a:tcPr>
                </a:tc>
                <a:tc>
                  <a:txBody>
                    <a:bodyPr/>
                    <a:lstStyle/>
                    <a:p>
                      <a:pPr marL="469900" marR="0" lvl="0" indent="-469900" algn="l" defTabSz="0" rtl="0" eaLnBrk="1" fontAlgn="ctr" latinLnBrk="0" hangingPunct="1">
                        <a:lnSpc>
                          <a:spcPct val="100000"/>
                        </a:lnSpc>
                        <a:spcBef>
                          <a:spcPct val="0"/>
                        </a:spcBef>
                        <a:spcAft>
                          <a:spcPct val="0"/>
                        </a:spcAft>
                        <a:buClrTx/>
                        <a:buSzTx/>
                        <a:buFont typeface="Wingdings" pitchFamily="2" charset="2"/>
                        <a:buNone/>
                        <a:tabLst/>
                      </a:pPr>
                      <a:r>
                        <a:rPr kumimoji="0" lang="en-US" altLang="zh-CN" sz="1500" b="1" i="1" u="none" strike="noStrike" cap="none" normalizeH="0" baseline="0">
                          <a:ln>
                            <a:noFill/>
                          </a:ln>
                          <a:solidFill>
                            <a:schemeClr val="tx1"/>
                          </a:solidFill>
                          <a:effectLst/>
                          <a:latin typeface="Verdana" pitchFamily="34" charset="0"/>
                          <a:ea typeface="宋体" pitchFamily="2" charset="-122"/>
                          <a:sym typeface="Verdana" pitchFamily="34" charset="0"/>
                        </a:rPr>
                        <a:t>Specificity</a:t>
                      </a:r>
                      <a:endParaRPr kumimoji="0" lang="zh-CN" altLang="en-US" sz="2600" b="0" i="0" u="none" strike="noStrike" cap="none" normalizeH="0" baseline="0">
                        <a:ln>
                          <a:noFill/>
                        </a:ln>
                        <a:solidFill>
                          <a:schemeClr val="tx1"/>
                        </a:solidFill>
                        <a:effectLst/>
                        <a:latin typeface="Verdana" pitchFamily="34" charset="0"/>
                        <a:ea typeface="宋体" pitchFamily="2" charset="-122"/>
                        <a:sym typeface="Verdana" pitchFamily="34" charset="0"/>
                      </a:endParaRPr>
                    </a:p>
                  </a:txBody>
                  <a:tcPr marL="0" marR="0" marT="46772" marB="46772" anchor="ctr" anchorCtr="1"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noFill/>
                  </a:tcPr>
                </a:tc>
                <a:tc>
                  <a:txBody>
                    <a:bodyPr/>
                    <a:lstStyle/>
                    <a:p>
                      <a:pPr marL="469900" marR="0" lvl="0" indent="-469900" algn="l" defTabSz="0" rtl="0" eaLnBrk="1" fontAlgn="ctr" latinLnBrk="0" hangingPunct="1">
                        <a:lnSpc>
                          <a:spcPct val="100000"/>
                        </a:lnSpc>
                        <a:spcBef>
                          <a:spcPct val="0"/>
                        </a:spcBef>
                        <a:spcAft>
                          <a:spcPct val="0"/>
                        </a:spcAft>
                        <a:buClrTx/>
                        <a:buSzTx/>
                        <a:buFont typeface="Wingdings" pitchFamily="2" charset="2"/>
                        <a:buNone/>
                        <a:tabLst/>
                      </a:pPr>
                      <a:r>
                        <a:rPr kumimoji="0" lang="en-US" altLang="zh-CN" sz="1500" b="1" i="1" u="none" strike="noStrike" cap="none" normalizeH="0" baseline="0">
                          <a:ln>
                            <a:noFill/>
                          </a:ln>
                          <a:solidFill>
                            <a:schemeClr val="tx1"/>
                          </a:solidFill>
                          <a:effectLst/>
                          <a:latin typeface="Verdana" pitchFamily="34" charset="0"/>
                          <a:ea typeface="宋体" pitchFamily="2" charset="-122"/>
                          <a:sym typeface="Verdana" pitchFamily="34" charset="0"/>
                        </a:rPr>
                        <a:t>Accuracy</a:t>
                      </a:r>
                      <a:endParaRPr kumimoji="0" lang="zh-CN" altLang="en-US" sz="2600" b="0" i="0" u="none" strike="noStrike" cap="none" normalizeH="0" baseline="0">
                        <a:ln>
                          <a:noFill/>
                        </a:ln>
                        <a:solidFill>
                          <a:schemeClr val="tx1"/>
                        </a:solidFill>
                        <a:effectLst/>
                        <a:latin typeface="Verdana" pitchFamily="34" charset="0"/>
                        <a:ea typeface="宋体" pitchFamily="2" charset="-122"/>
                        <a:sym typeface="Verdana" pitchFamily="34" charset="0"/>
                      </a:endParaRPr>
                    </a:p>
                  </a:txBody>
                  <a:tcPr marL="0" marR="0" marT="46772" marB="46772" anchor="ctr" anchorCtr="1"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66561">
                <a:tc>
                  <a:txBody>
                    <a:bodyPr/>
                    <a:lstStyle/>
                    <a:p>
                      <a:pPr marL="469900" marR="0" lvl="0" indent="-469900" algn="l" defTabSz="0" rtl="0" eaLnBrk="1" fontAlgn="ctr" latinLnBrk="0" hangingPunct="1">
                        <a:lnSpc>
                          <a:spcPct val="100000"/>
                        </a:lnSpc>
                        <a:spcBef>
                          <a:spcPct val="0"/>
                        </a:spcBef>
                        <a:spcAft>
                          <a:spcPct val="0"/>
                        </a:spcAft>
                        <a:buClrTx/>
                        <a:buSzTx/>
                        <a:buFont typeface="Wingdings" pitchFamily="2" charset="2"/>
                        <a:buNone/>
                        <a:tabLst/>
                      </a:pPr>
                      <a:r>
                        <a:rPr kumimoji="0" lang="en-US" altLang="zh-CN" sz="1700" b="1" i="1" u="none" strike="noStrike" cap="none" normalizeH="0" baseline="0">
                          <a:ln>
                            <a:noFill/>
                          </a:ln>
                          <a:solidFill>
                            <a:schemeClr val="tx2"/>
                          </a:solidFill>
                          <a:effectLst/>
                          <a:latin typeface="Verdana" pitchFamily="34" charset="0"/>
                          <a:ea typeface="宋体" pitchFamily="2" charset="-122"/>
                          <a:sym typeface="Verdana" pitchFamily="34" charset="0"/>
                        </a:rPr>
                        <a:t>Siblings</a:t>
                      </a:r>
                      <a:r>
                        <a:rPr kumimoji="0" lang="en-US" altLang="zh-CN" sz="1700" b="1" i="1" u="none" strike="noStrike" cap="none" normalizeH="0" baseline="0">
                          <a:ln>
                            <a:noFill/>
                          </a:ln>
                          <a:solidFill>
                            <a:schemeClr val="tx1"/>
                          </a:solidFill>
                          <a:effectLst/>
                          <a:latin typeface="Verdana" pitchFamily="34" charset="0"/>
                          <a:ea typeface="宋体" pitchFamily="2" charset="-122"/>
                          <a:sym typeface="Verdana" pitchFamily="34" charset="0"/>
                        </a:rPr>
                        <a:t> v.s. </a:t>
                      </a:r>
                      <a:r>
                        <a:rPr kumimoji="0" lang="en-US" altLang="zh-CN" sz="1700" b="1" i="1" u="none" strike="noStrike" cap="none" normalizeH="0" baseline="0">
                          <a:ln>
                            <a:noFill/>
                          </a:ln>
                          <a:solidFill>
                            <a:srgbClr val="0066FF"/>
                          </a:solidFill>
                          <a:effectLst/>
                          <a:latin typeface="Verdana" pitchFamily="34" charset="0"/>
                          <a:ea typeface="宋体" pitchFamily="2" charset="-122"/>
                          <a:sym typeface="Verdana" pitchFamily="34" charset="0"/>
                        </a:rPr>
                        <a:t>patients</a:t>
                      </a:r>
                      <a:endParaRPr kumimoji="0" lang="zh-CN" altLang="en-US" sz="2600" b="0" i="0" u="none" strike="noStrike" cap="none" normalizeH="0" baseline="0">
                        <a:ln>
                          <a:noFill/>
                        </a:ln>
                        <a:solidFill>
                          <a:schemeClr val="tx1"/>
                        </a:solidFill>
                        <a:effectLst/>
                        <a:latin typeface="Verdana" pitchFamily="34" charset="0"/>
                        <a:ea typeface="宋体" pitchFamily="2" charset="-122"/>
                        <a:sym typeface="Verdana" pitchFamily="34" charset="0"/>
                      </a:endParaRPr>
                    </a:p>
                  </a:txBody>
                  <a:tcPr marL="0" marR="0" marT="46772" marB="46772" anchor="ctr" anchorCtr="1"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noFill/>
                  </a:tcPr>
                </a:tc>
                <a:tc>
                  <a:txBody>
                    <a:bodyPr/>
                    <a:lstStyle/>
                    <a:p>
                      <a:pPr marL="469900" marR="0" lvl="0" indent="-469900" algn="l" defTabSz="0" rtl="0" eaLnBrk="1" fontAlgn="ctr" latinLnBrk="0" hangingPunct="1">
                        <a:lnSpc>
                          <a:spcPct val="100000"/>
                        </a:lnSpc>
                        <a:spcBef>
                          <a:spcPct val="0"/>
                        </a:spcBef>
                        <a:spcAft>
                          <a:spcPct val="0"/>
                        </a:spcAft>
                        <a:buClrTx/>
                        <a:buSzTx/>
                        <a:buFont typeface="Wingdings" pitchFamily="2" charset="2"/>
                        <a:buNone/>
                        <a:tabLst/>
                      </a:pPr>
                      <a:r>
                        <a:rPr kumimoji="0" lang="en-US" altLang="zh-CN" sz="2000" b="1" i="1" u="none" strike="noStrike" cap="none" normalizeH="0" baseline="0">
                          <a:ln>
                            <a:noFill/>
                          </a:ln>
                          <a:solidFill>
                            <a:schemeClr val="tx1"/>
                          </a:solidFill>
                          <a:effectLst/>
                          <a:latin typeface="Verdana" pitchFamily="34" charset="0"/>
                          <a:ea typeface="宋体" pitchFamily="2" charset="-122"/>
                          <a:sym typeface="Verdana" pitchFamily="34" charset="0"/>
                        </a:rPr>
                        <a:t>85.7%</a:t>
                      </a:r>
                      <a:endParaRPr kumimoji="0" lang="zh-CN" altLang="en-US" sz="2600" b="0" i="0" u="none" strike="noStrike" cap="none" normalizeH="0" baseline="0">
                        <a:ln>
                          <a:noFill/>
                        </a:ln>
                        <a:solidFill>
                          <a:schemeClr val="tx1"/>
                        </a:solidFill>
                        <a:effectLst/>
                        <a:latin typeface="Verdana" pitchFamily="34" charset="0"/>
                        <a:ea typeface="宋体" pitchFamily="2" charset="-122"/>
                        <a:sym typeface="Verdana" pitchFamily="34" charset="0"/>
                      </a:endParaRPr>
                    </a:p>
                  </a:txBody>
                  <a:tcPr marL="0" marR="0" marT="46772" marB="46772" anchor="ctr" anchorCtr="1"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noFill/>
                  </a:tcPr>
                </a:tc>
                <a:tc>
                  <a:txBody>
                    <a:bodyPr/>
                    <a:lstStyle/>
                    <a:p>
                      <a:pPr marL="469900" marR="0" lvl="0" indent="-469900" algn="l" defTabSz="0" rtl="0" eaLnBrk="1" fontAlgn="ctr" latinLnBrk="0" hangingPunct="1">
                        <a:lnSpc>
                          <a:spcPct val="100000"/>
                        </a:lnSpc>
                        <a:spcBef>
                          <a:spcPct val="0"/>
                        </a:spcBef>
                        <a:spcAft>
                          <a:spcPct val="0"/>
                        </a:spcAft>
                        <a:buClrTx/>
                        <a:buSzTx/>
                        <a:buFont typeface="Wingdings" pitchFamily="2" charset="2"/>
                        <a:buNone/>
                        <a:tabLst/>
                      </a:pPr>
                      <a:r>
                        <a:rPr kumimoji="0" lang="en-US" altLang="zh-CN" sz="2000" b="1" i="1" u="none" strike="noStrike" cap="none" normalizeH="0" baseline="0">
                          <a:ln>
                            <a:noFill/>
                          </a:ln>
                          <a:solidFill>
                            <a:schemeClr val="tx1"/>
                          </a:solidFill>
                          <a:effectLst/>
                          <a:latin typeface="Verdana" pitchFamily="34" charset="0"/>
                          <a:ea typeface="宋体" pitchFamily="2" charset="-122"/>
                          <a:sym typeface="Verdana" pitchFamily="34" charset="0"/>
                        </a:rPr>
                        <a:t>79.2%</a:t>
                      </a:r>
                      <a:endParaRPr kumimoji="0" lang="zh-CN" altLang="en-US" sz="2600" b="0" i="0" u="none" strike="noStrike" cap="none" normalizeH="0" baseline="0">
                        <a:ln>
                          <a:noFill/>
                        </a:ln>
                        <a:solidFill>
                          <a:schemeClr val="tx1"/>
                        </a:solidFill>
                        <a:effectLst/>
                        <a:latin typeface="Verdana" pitchFamily="34" charset="0"/>
                        <a:ea typeface="宋体" pitchFamily="2" charset="-122"/>
                        <a:sym typeface="Verdana" pitchFamily="34" charset="0"/>
                      </a:endParaRPr>
                    </a:p>
                  </a:txBody>
                  <a:tcPr marL="0" marR="0" marT="46772" marB="46772" anchor="ctr" anchorCtr="1"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33CCFF"/>
                    </a:solidFill>
                  </a:tcPr>
                </a:tc>
                <a:tc>
                  <a:txBody>
                    <a:bodyPr/>
                    <a:lstStyle/>
                    <a:p>
                      <a:pPr marL="469900" marR="0" lvl="0" indent="-469900" algn="l" defTabSz="0" rtl="0" eaLnBrk="1" fontAlgn="ctr" latinLnBrk="0" hangingPunct="1">
                        <a:lnSpc>
                          <a:spcPct val="100000"/>
                        </a:lnSpc>
                        <a:spcBef>
                          <a:spcPct val="0"/>
                        </a:spcBef>
                        <a:spcAft>
                          <a:spcPct val="0"/>
                        </a:spcAft>
                        <a:buClrTx/>
                        <a:buSzTx/>
                        <a:buFont typeface="Wingdings" pitchFamily="2" charset="2"/>
                        <a:buNone/>
                        <a:tabLst/>
                      </a:pPr>
                      <a:r>
                        <a:rPr kumimoji="0" lang="en-US" altLang="zh-CN" sz="2000" b="1" i="1" u="none" strike="noStrike" cap="none" normalizeH="0" baseline="0">
                          <a:ln>
                            <a:noFill/>
                          </a:ln>
                          <a:solidFill>
                            <a:schemeClr val="bg1"/>
                          </a:solidFill>
                          <a:effectLst/>
                          <a:latin typeface="Verdana" pitchFamily="34" charset="0"/>
                          <a:ea typeface="宋体" pitchFamily="2" charset="-122"/>
                          <a:sym typeface="Verdana" pitchFamily="34" charset="0"/>
                        </a:rPr>
                        <a:t>76.0%</a:t>
                      </a:r>
                      <a:r>
                        <a:rPr kumimoji="0" lang="en-US" altLang="zh-CN" sz="2000" b="1" i="1" u="none" strike="noStrike" cap="none" normalizeH="0" baseline="30000">
                          <a:ln>
                            <a:noFill/>
                          </a:ln>
                          <a:solidFill>
                            <a:schemeClr val="tx1"/>
                          </a:solidFill>
                          <a:effectLst/>
                          <a:latin typeface="Verdana" pitchFamily="34" charset="0"/>
                          <a:ea typeface="宋体" pitchFamily="2" charset="-122"/>
                          <a:sym typeface="Verdana" pitchFamily="34" charset="0"/>
                        </a:rPr>
                        <a:t> </a:t>
                      </a:r>
                      <a:endParaRPr kumimoji="0" lang="en-US" altLang="zh-CN" sz="2600" b="0" i="0" u="none" strike="noStrike" cap="none" normalizeH="0" baseline="0">
                        <a:ln>
                          <a:noFill/>
                        </a:ln>
                        <a:solidFill>
                          <a:schemeClr val="tx1"/>
                        </a:solidFill>
                        <a:effectLst/>
                        <a:latin typeface="Verdana" pitchFamily="34" charset="0"/>
                        <a:ea typeface="宋体" pitchFamily="2" charset="-122"/>
                        <a:sym typeface="Verdana" pitchFamily="34" charset="0"/>
                      </a:endParaRPr>
                    </a:p>
                  </a:txBody>
                  <a:tcPr marL="0" marR="0" marT="46772" marB="46772" anchor="ctr" anchorCtr="1"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chemeClr val="tx2"/>
                    </a:solidFill>
                  </a:tcPr>
                </a:tc>
                <a:tc>
                  <a:txBody>
                    <a:bodyPr/>
                    <a:lstStyle/>
                    <a:p>
                      <a:pPr marL="469900" marR="0" lvl="0" indent="-469900" algn="l" defTabSz="0" rtl="0" eaLnBrk="1" fontAlgn="ctr" latinLnBrk="0" hangingPunct="1">
                        <a:lnSpc>
                          <a:spcPct val="100000"/>
                        </a:lnSpc>
                        <a:spcBef>
                          <a:spcPct val="0"/>
                        </a:spcBef>
                        <a:spcAft>
                          <a:spcPct val="0"/>
                        </a:spcAft>
                        <a:buClrTx/>
                        <a:buSzTx/>
                        <a:buFont typeface="Wingdings" pitchFamily="2" charset="2"/>
                        <a:buNone/>
                        <a:tabLst/>
                      </a:pPr>
                      <a:r>
                        <a:rPr kumimoji="0" lang="en-US" altLang="zh-CN" sz="2000" b="1" i="1" u="none" strike="noStrike" cap="none" normalizeH="0" baseline="0">
                          <a:ln>
                            <a:noFill/>
                          </a:ln>
                          <a:solidFill>
                            <a:schemeClr val="tx1"/>
                          </a:solidFill>
                          <a:effectLst/>
                          <a:latin typeface="Verdana" pitchFamily="34" charset="0"/>
                          <a:ea typeface="宋体" pitchFamily="2" charset="-122"/>
                          <a:sym typeface="Verdana" pitchFamily="34" charset="0"/>
                        </a:rPr>
                        <a:t>77.6%</a:t>
                      </a:r>
                      <a:endParaRPr kumimoji="0" lang="zh-CN" altLang="en-US" sz="2600" b="0" i="0" u="none" strike="noStrike" cap="none" normalizeH="0" baseline="0">
                        <a:ln>
                          <a:noFill/>
                        </a:ln>
                        <a:solidFill>
                          <a:schemeClr val="tx1"/>
                        </a:solidFill>
                        <a:effectLst/>
                        <a:latin typeface="Verdana" pitchFamily="34" charset="0"/>
                        <a:ea typeface="宋体" pitchFamily="2" charset="-122"/>
                        <a:sym typeface="Verdana" pitchFamily="34" charset="0"/>
                      </a:endParaRPr>
                    </a:p>
                  </a:txBody>
                  <a:tcPr marL="0" marR="0" marT="46772" marB="46772" anchor="ctr" anchorCtr="1"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11704">
                <a:tc>
                  <a:txBody>
                    <a:bodyPr/>
                    <a:lstStyle/>
                    <a:p>
                      <a:pPr marL="469900" marR="0" lvl="0" indent="-469900" algn="l" defTabSz="0" rtl="0" eaLnBrk="1" fontAlgn="ctr" latinLnBrk="0" hangingPunct="1">
                        <a:lnSpc>
                          <a:spcPct val="100000"/>
                        </a:lnSpc>
                        <a:spcBef>
                          <a:spcPct val="0"/>
                        </a:spcBef>
                        <a:spcAft>
                          <a:spcPct val="0"/>
                        </a:spcAft>
                        <a:buClrTx/>
                        <a:buSzTx/>
                        <a:buFont typeface="Wingdings" pitchFamily="2" charset="2"/>
                        <a:buNone/>
                        <a:tabLst/>
                      </a:pPr>
                      <a:r>
                        <a:rPr kumimoji="0" lang="en-US" altLang="zh-CN" sz="1700" b="1" i="1" u="none" strike="noStrike" cap="none" normalizeH="0" baseline="0">
                          <a:ln>
                            <a:noFill/>
                          </a:ln>
                          <a:solidFill>
                            <a:schemeClr val="tx2"/>
                          </a:solidFill>
                          <a:effectLst/>
                          <a:latin typeface="Verdana" pitchFamily="34" charset="0"/>
                          <a:ea typeface="宋体" pitchFamily="2" charset="-122"/>
                          <a:sym typeface="Verdana" pitchFamily="34" charset="0"/>
                        </a:rPr>
                        <a:t>Siblings</a:t>
                      </a:r>
                      <a:r>
                        <a:rPr kumimoji="0" lang="en-US" altLang="zh-CN" sz="1700" b="1" i="1" u="none" strike="noStrike" cap="none" normalizeH="0" baseline="0">
                          <a:ln>
                            <a:noFill/>
                          </a:ln>
                          <a:solidFill>
                            <a:schemeClr val="tx1"/>
                          </a:solidFill>
                          <a:effectLst/>
                          <a:latin typeface="Verdana" pitchFamily="34" charset="0"/>
                          <a:ea typeface="宋体" pitchFamily="2" charset="-122"/>
                          <a:sym typeface="Verdana" pitchFamily="34" charset="0"/>
                        </a:rPr>
                        <a:t> v.s. </a:t>
                      </a:r>
                      <a:r>
                        <a:rPr kumimoji="0" lang="en-US" altLang="zh-CN" sz="1700" b="1" i="1" u="none" strike="noStrike" cap="none" normalizeH="0" baseline="0">
                          <a:ln>
                            <a:noFill/>
                          </a:ln>
                          <a:solidFill>
                            <a:srgbClr val="990000"/>
                          </a:solidFill>
                          <a:effectLst/>
                          <a:latin typeface="Verdana" pitchFamily="34" charset="0"/>
                          <a:ea typeface="宋体" pitchFamily="2" charset="-122"/>
                          <a:sym typeface="Verdana" pitchFamily="34" charset="0"/>
                        </a:rPr>
                        <a:t>controls</a:t>
                      </a:r>
                      <a:endParaRPr kumimoji="0" lang="zh-CN" altLang="en-US" sz="2600" b="0" i="0" u="none" strike="noStrike" cap="none" normalizeH="0" baseline="0">
                        <a:ln>
                          <a:noFill/>
                        </a:ln>
                        <a:solidFill>
                          <a:schemeClr val="tx1"/>
                        </a:solidFill>
                        <a:effectLst/>
                        <a:latin typeface="Verdana" pitchFamily="34" charset="0"/>
                        <a:ea typeface="宋体" pitchFamily="2" charset="-122"/>
                        <a:sym typeface="Verdana" pitchFamily="34" charset="0"/>
                      </a:endParaRPr>
                    </a:p>
                  </a:txBody>
                  <a:tcPr marL="0" marR="0" marT="46772" marB="46772" anchor="ctr" anchorCtr="1"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noFill/>
                  </a:tcPr>
                </a:tc>
                <a:tc>
                  <a:txBody>
                    <a:bodyPr/>
                    <a:lstStyle/>
                    <a:p>
                      <a:pPr marL="469900" marR="0" lvl="0" indent="-469900" algn="l" defTabSz="0" rtl="0" eaLnBrk="1" fontAlgn="ctr" latinLnBrk="0" hangingPunct="1">
                        <a:lnSpc>
                          <a:spcPct val="100000"/>
                        </a:lnSpc>
                        <a:spcBef>
                          <a:spcPct val="0"/>
                        </a:spcBef>
                        <a:spcAft>
                          <a:spcPct val="0"/>
                        </a:spcAft>
                        <a:buClrTx/>
                        <a:buSzTx/>
                        <a:buFont typeface="Wingdings" pitchFamily="2" charset="2"/>
                        <a:buNone/>
                        <a:tabLst/>
                      </a:pPr>
                      <a:r>
                        <a:rPr kumimoji="0" lang="en-US" altLang="zh-CN" sz="2000" b="1" i="1" u="none" strike="noStrike" cap="none" normalizeH="0" baseline="0">
                          <a:ln>
                            <a:noFill/>
                          </a:ln>
                          <a:solidFill>
                            <a:schemeClr val="tx1"/>
                          </a:solidFill>
                          <a:effectLst/>
                          <a:latin typeface="Verdana" pitchFamily="34" charset="0"/>
                          <a:ea typeface="宋体" pitchFamily="2" charset="-122"/>
                          <a:sym typeface="Verdana" pitchFamily="34" charset="0"/>
                        </a:rPr>
                        <a:t>100%</a:t>
                      </a:r>
                      <a:endParaRPr kumimoji="0" lang="zh-CN" altLang="en-US" sz="2600" b="0" i="0" u="none" strike="noStrike" cap="none" normalizeH="0" baseline="0">
                        <a:ln>
                          <a:noFill/>
                        </a:ln>
                        <a:solidFill>
                          <a:schemeClr val="tx1"/>
                        </a:solidFill>
                        <a:effectLst/>
                        <a:latin typeface="Verdana" pitchFamily="34" charset="0"/>
                        <a:ea typeface="宋体" pitchFamily="2" charset="-122"/>
                        <a:sym typeface="Verdana" pitchFamily="34" charset="0"/>
                      </a:endParaRPr>
                    </a:p>
                  </a:txBody>
                  <a:tcPr marL="0" marR="0" marT="46772" marB="46772" anchor="ctr" anchorCtr="1"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noFill/>
                  </a:tcPr>
                </a:tc>
                <a:tc>
                  <a:txBody>
                    <a:bodyPr/>
                    <a:lstStyle/>
                    <a:p>
                      <a:pPr marL="469900" marR="0" lvl="0" indent="-469900" algn="l" defTabSz="0" rtl="0" eaLnBrk="1" fontAlgn="ctr" latinLnBrk="0" hangingPunct="1">
                        <a:lnSpc>
                          <a:spcPct val="100000"/>
                        </a:lnSpc>
                        <a:spcBef>
                          <a:spcPct val="0"/>
                        </a:spcBef>
                        <a:spcAft>
                          <a:spcPct val="0"/>
                        </a:spcAft>
                        <a:buClrTx/>
                        <a:buSzTx/>
                        <a:buFont typeface="Wingdings" pitchFamily="2" charset="2"/>
                        <a:buNone/>
                        <a:tabLst/>
                      </a:pPr>
                      <a:r>
                        <a:rPr kumimoji="0" lang="en-US" altLang="zh-CN" sz="2000" b="1" i="1" u="none" strike="noStrike" cap="none" normalizeH="0" baseline="0">
                          <a:ln>
                            <a:noFill/>
                          </a:ln>
                          <a:solidFill>
                            <a:schemeClr val="bg1"/>
                          </a:solidFill>
                          <a:effectLst/>
                          <a:latin typeface="Verdana" pitchFamily="34" charset="0"/>
                          <a:ea typeface="宋体" pitchFamily="2" charset="-122"/>
                          <a:sym typeface="Verdana" pitchFamily="34" charset="0"/>
                        </a:rPr>
                        <a:t>72.0%</a:t>
                      </a:r>
                      <a:endParaRPr kumimoji="0" lang="zh-CN" altLang="en-US" sz="2600" b="0" i="0" u="none" strike="noStrike" cap="none" normalizeH="0" baseline="0">
                        <a:ln>
                          <a:noFill/>
                        </a:ln>
                        <a:solidFill>
                          <a:schemeClr val="tx1"/>
                        </a:solidFill>
                        <a:effectLst/>
                        <a:latin typeface="Verdana" pitchFamily="34" charset="0"/>
                        <a:ea typeface="宋体" pitchFamily="2" charset="-122"/>
                        <a:sym typeface="Verdana" pitchFamily="34" charset="0"/>
                      </a:endParaRPr>
                    </a:p>
                  </a:txBody>
                  <a:tcPr marL="0" marR="0" marT="46772" marB="46772" anchor="ctr" anchorCtr="1"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chemeClr val="tx2"/>
                    </a:solidFill>
                  </a:tcPr>
                </a:tc>
                <a:tc>
                  <a:txBody>
                    <a:bodyPr/>
                    <a:lstStyle/>
                    <a:p>
                      <a:pPr marL="469900" marR="0" lvl="0" indent="-469900" algn="l" defTabSz="0" rtl="0" eaLnBrk="1" fontAlgn="ctr" latinLnBrk="0" hangingPunct="1">
                        <a:lnSpc>
                          <a:spcPct val="100000"/>
                        </a:lnSpc>
                        <a:spcBef>
                          <a:spcPct val="0"/>
                        </a:spcBef>
                        <a:spcAft>
                          <a:spcPct val="0"/>
                        </a:spcAft>
                        <a:buClrTx/>
                        <a:buSzTx/>
                        <a:buFont typeface="Wingdings" pitchFamily="2" charset="2"/>
                        <a:buNone/>
                        <a:tabLst/>
                      </a:pPr>
                      <a:r>
                        <a:rPr kumimoji="0" lang="en-US" altLang="zh-CN" sz="2000" b="1" i="1" u="none" strike="noStrike" cap="none" normalizeH="0" baseline="0">
                          <a:ln>
                            <a:noFill/>
                          </a:ln>
                          <a:solidFill>
                            <a:schemeClr val="tx1"/>
                          </a:solidFill>
                          <a:effectLst/>
                          <a:latin typeface="Verdana" pitchFamily="34" charset="0"/>
                          <a:ea typeface="宋体" pitchFamily="2" charset="-122"/>
                          <a:sym typeface="Verdana" pitchFamily="34" charset="0"/>
                        </a:rPr>
                        <a:t>86.4%</a:t>
                      </a:r>
                      <a:r>
                        <a:rPr kumimoji="0" lang="en-US" altLang="zh-CN" sz="2000" b="1" i="1" u="none" strike="noStrike" cap="none" normalizeH="0" baseline="30000">
                          <a:ln>
                            <a:noFill/>
                          </a:ln>
                          <a:solidFill>
                            <a:schemeClr val="tx1"/>
                          </a:solidFill>
                          <a:effectLst/>
                          <a:latin typeface="Verdana" pitchFamily="34" charset="0"/>
                          <a:ea typeface="宋体" pitchFamily="2" charset="-122"/>
                          <a:sym typeface="Verdana" pitchFamily="34" charset="0"/>
                        </a:rPr>
                        <a:t> </a:t>
                      </a:r>
                      <a:endParaRPr kumimoji="0" lang="en-US" altLang="zh-CN" sz="2600" b="0" i="0" u="none" strike="noStrike" cap="none" normalizeH="0" baseline="0">
                        <a:ln>
                          <a:noFill/>
                        </a:ln>
                        <a:solidFill>
                          <a:schemeClr val="tx1"/>
                        </a:solidFill>
                        <a:effectLst/>
                        <a:latin typeface="Verdana" pitchFamily="34" charset="0"/>
                        <a:ea typeface="宋体" pitchFamily="2" charset="-122"/>
                        <a:sym typeface="Verdana" pitchFamily="34" charset="0"/>
                      </a:endParaRPr>
                    </a:p>
                  </a:txBody>
                  <a:tcPr marL="0" marR="0" marT="46772" marB="46772" anchor="ctr" anchorCtr="1"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chemeClr val="accent2"/>
                    </a:solidFill>
                  </a:tcPr>
                </a:tc>
                <a:tc>
                  <a:txBody>
                    <a:bodyPr/>
                    <a:lstStyle/>
                    <a:p>
                      <a:pPr marL="469900" marR="0" lvl="0" indent="-469900" algn="l" defTabSz="0" rtl="0" eaLnBrk="1" fontAlgn="ctr" latinLnBrk="0" hangingPunct="1">
                        <a:lnSpc>
                          <a:spcPct val="100000"/>
                        </a:lnSpc>
                        <a:spcBef>
                          <a:spcPct val="0"/>
                        </a:spcBef>
                        <a:spcAft>
                          <a:spcPct val="0"/>
                        </a:spcAft>
                        <a:buClrTx/>
                        <a:buSzTx/>
                        <a:buFont typeface="Wingdings" pitchFamily="2" charset="2"/>
                        <a:buNone/>
                        <a:tabLst/>
                      </a:pPr>
                      <a:r>
                        <a:rPr kumimoji="0" lang="en-US" altLang="zh-CN" sz="2000" b="1" i="1" u="none" strike="noStrike" cap="none" normalizeH="0" baseline="0">
                          <a:ln>
                            <a:noFill/>
                          </a:ln>
                          <a:solidFill>
                            <a:schemeClr val="tx1"/>
                          </a:solidFill>
                          <a:effectLst/>
                          <a:latin typeface="Verdana" pitchFamily="34" charset="0"/>
                          <a:ea typeface="宋体" pitchFamily="2" charset="-122"/>
                          <a:sym typeface="Verdana" pitchFamily="34" charset="0"/>
                        </a:rPr>
                        <a:t>78.7%</a:t>
                      </a:r>
                      <a:endParaRPr kumimoji="0" lang="zh-CN" altLang="en-US" sz="2600" b="0" i="0" u="none" strike="noStrike" cap="none" normalizeH="0" baseline="0">
                        <a:ln>
                          <a:noFill/>
                        </a:ln>
                        <a:solidFill>
                          <a:schemeClr val="tx1"/>
                        </a:solidFill>
                        <a:effectLst/>
                        <a:latin typeface="Verdana" pitchFamily="34" charset="0"/>
                        <a:ea typeface="宋体" pitchFamily="2" charset="-122"/>
                        <a:sym typeface="Verdana" pitchFamily="34" charset="0"/>
                      </a:endParaRPr>
                    </a:p>
                  </a:txBody>
                  <a:tcPr marL="0" marR="0" marT="46772" marB="46772" anchor="ctr" anchorCtr="1"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612601">
                <a:tc>
                  <a:txBody>
                    <a:bodyPr/>
                    <a:lstStyle/>
                    <a:p>
                      <a:pPr marL="469900" marR="0" lvl="0" indent="-469900" algn="l" defTabSz="0" rtl="0" eaLnBrk="1" fontAlgn="ctr" latinLnBrk="0" hangingPunct="1">
                        <a:lnSpc>
                          <a:spcPct val="100000"/>
                        </a:lnSpc>
                        <a:spcBef>
                          <a:spcPct val="0"/>
                        </a:spcBef>
                        <a:spcAft>
                          <a:spcPct val="0"/>
                        </a:spcAft>
                        <a:buClrTx/>
                        <a:buSzTx/>
                        <a:buFont typeface="Wingdings" pitchFamily="2" charset="2"/>
                        <a:buNone/>
                        <a:tabLst/>
                      </a:pPr>
                      <a:r>
                        <a:rPr kumimoji="0" lang="en-US" altLang="zh-CN" sz="1700" b="1" i="1" u="none" strike="noStrike" cap="none" normalizeH="0" baseline="0">
                          <a:ln>
                            <a:noFill/>
                          </a:ln>
                          <a:solidFill>
                            <a:srgbClr val="0066FF"/>
                          </a:solidFill>
                          <a:effectLst/>
                          <a:latin typeface="Verdana" pitchFamily="34" charset="0"/>
                          <a:ea typeface="宋体" pitchFamily="2" charset="-122"/>
                          <a:sym typeface="Verdana" pitchFamily="34" charset="0"/>
                        </a:rPr>
                        <a:t>Patients</a:t>
                      </a:r>
                      <a:r>
                        <a:rPr kumimoji="0" lang="en-US" altLang="zh-CN" sz="1700" b="1" i="1" u="none" strike="noStrike" cap="none" normalizeH="0" baseline="0">
                          <a:ln>
                            <a:noFill/>
                          </a:ln>
                          <a:solidFill>
                            <a:schemeClr val="tx1"/>
                          </a:solidFill>
                          <a:effectLst/>
                          <a:latin typeface="Verdana" pitchFamily="34" charset="0"/>
                          <a:ea typeface="宋体" pitchFamily="2" charset="-122"/>
                          <a:sym typeface="Verdana" pitchFamily="34" charset="0"/>
                        </a:rPr>
                        <a:t> v.s. </a:t>
                      </a:r>
                      <a:r>
                        <a:rPr kumimoji="0" lang="en-US" altLang="zh-CN" sz="1700" b="1" i="1" u="none" strike="noStrike" cap="none" normalizeH="0" baseline="0">
                          <a:ln>
                            <a:noFill/>
                          </a:ln>
                          <a:solidFill>
                            <a:srgbClr val="990000"/>
                          </a:solidFill>
                          <a:effectLst/>
                          <a:latin typeface="Verdana" pitchFamily="34" charset="0"/>
                          <a:ea typeface="宋体" pitchFamily="2" charset="-122"/>
                          <a:sym typeface="Verdana" pitchFamily="34" charset="0"/>
                        </a:rPr>
                        <a:t>controls</a:t>
                      </a:r>
                      <a:endParaRPr kumimoji="0" lang="zh-CN" altLang="en-US" sz="2600" b="0" i="0" u="none" strike="noStrike" cap="none" normalizeH="0" baseline="0">
                        <a:ln>
                          <a:noFill/>
                        </a:ln>
                        <a:solidFill>
                          <a:schemeClr val="tx1"/>
                        </a:solidFill>
                        <a:effectLst/>
                        <a:latin typeface="Verdana" pitchFamily="34" charset="0"/>
                        <a:ea typeface="宋体" pitchFamily="2" charset="-122"/>
                        <a:sym typeface="Verdana" pitchFamily="34" charset="0"/>
                      </a:endParaRPr>
                    </a:p>
                  </a:txBody>
                  <a:tcPr marL="0" marR="0" marT="46772" marB="46772" anchor="ctr" anchorCtr="1"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noFill/>
                  </a:tcPr>
                </a:tc>
                <a:tc>
                  <a:txBody>
                    <a:bodyPr/>
                    <a:lstStyle/>
                    <a:p>
                      <a:pPr marL="469900" marR="0" lvl="0" indent="-469900" algn="l" defTabSz="0" rtl="0" eaLnBrk="1" fontAlgn="ctr" latinLnBrk="0" hangingPunct="1">
                        <a:lnSpc>
                          <a:spcPct val="100000"/>
                        </a:lnSpc>
                        <a:spcBef>
                          <a:spcPct val="0"/>
                        </a:spcBef>
                        <a:spcAft>
                          <a:spcPct val="0"/>
                        </a:spcAft>
                        <a:buClrTx/>
                        <a:buSzTx/>
                        <a:buFont typeface="Wingdings" pitchFamily="2" charset="2"/>
                        <a:buNone/>
                        <a:tabLst/>
                      </a:pPr>
                      <a:r>
                        <a:rPr kumimoji="0" lang="en-US" altLang="zh-CN" sz="2000" b="1" i="1" u="none" strike="noStrike" cap="none" normalizeH="0" baseline="0">
                          <a:ln>
                            <a:noFill/>
                          </a:ln>
                          <a:solidFill>
                            <a:schemeClr val="tx1"/>
                          </a:solidFill>
                          <a:effectLst/>
                          <a:latin typeface="Verdana" pitchFamily="34" charset="0"/>
                          <a:ea typeface="宋体" pitchFamily="2" charset="-122"/>
                          <a:sym typeface="Verdana" pitchFamily="34" charset="0"/>
                        </a:rPr>
                        <a:t>100%</a:t>
                      </a:r>
                      <a:endParaRPr kumimoji="0" lang="zh-CN" altLang="en-US" sz="2600" b="0" i="0" u="none" strike="noStrike" cap="none" normalizeH="0" baseline="0">
                        <a:ln>
                          <a:noFill/>
                        </a:ln>
                        <a:solidFill>
                          <a:schemeClr val="tx1"/>
                        </a:solidFill>
                        <a:effectLst/>
                        <a:latin typeface="Verdana" pitchFamily="34" charset="0"/>
                        <a:ea typeface="宋体" pitchFamily="2" charset="-122"/>
                        <a:sym typeface="Verdana" pitchFamily="34" charset="0"/>
                      </a:endParaRPr>
                    </a:p>
                  </a:txBody>
                  <a:tcPr marL="0" marR="0" marT="46772" marB="46772" anchor="ctr" anchorCtr="1"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noFill/>
                  </a:tcPr>
                </a:tc>
                <a:tc>
                  <a:txBody>
                    <a:bodyPr/>
                    <a:lstStyle/>
                    <a:p>
                      <a:pPr marL="469900" marR="0" lvl="0" indent="-469900" algn="l" defTabSz="0" rtl="0" eaLnBrk="1" fontAlgn="ctr" latinLnBrk="0" hangingPunct="1">
                        <a:lnSpc>
                          <a:spcPct val="100000"/>
                        </a:lnSpc>
                        <a:spcBef>
                          <a:spcPct val="0"/>
                        </a:spcBef>
                        <a:spcAft>
                          <a:spcPct val="0"/>
                        </a:spcAft>
                        <a:buClrTx/>
                        <a:buSzTx/>
                        <a:buFont typeface="Wingdings" pitchFamily="2" charset="2"/>
                        <a:buNone/>
                        <a:tabLst/>
                      </a:pPr>
                      <a:r>
                        <a:rPr kumimoji="0" lang="en-US" altLang="zh-CN" sz="2000" b="1" i="1" u="none" strike="noStrike" cap="none" normalizeH="0" baseline="0">
                          <a:ln>
                            <a:noFill/>
                          </a:ln>
                          <a:solidFill>
                            <a:schemeClr val="tx1"/>
                          </a:solidFill>
                          <a:effectLst/>
                          <a:latin typeface="Verdana" pitchFamily="34" charset="0"/>
                          <a:ea typeface="宋体" pitchFamily="2" charset="-122"/>
                          <a:sym typeface="Verdana" pitchFamily="34" charset="0"/>
                        </a:rPr>
                        <a:t>75.0%</a:t>
                      </a:r>
                      <a:r>
                        <a:rPr kumimoji="0" lang="en-US" altLang="zh-CN" sz="2000" b="1" i="1" u="none" strike="noStrike" cap="none" normalizeH="0" baseline="30000">
                          <a:ln>
                            <a:noFill/>
                          </a:ln>
                          <a:solidFill>
                            <a:schemeClr val="tx1"/>
                          </a:solidFill>
                          <a:effectLst/>
                          <a:latin typeface="Verdana" pitchFamily="34" charset="0"/>
                          <a:ea typeface="宋体" pitchFamily="2" charset="-122"/>
                          <a:sym typeface="Verdana" pitchFamily="34" charset="0"/>
                        </a:rPr>
                        <a:t> </a:t>
                      </a:r>
                      <a:endParaRPr kumimoji="0" lang="en-US" altLang="zh-CN" sz="2600" b="0" i="0" u="none" strike="noStrike" cap="none" normalizeH="0" baseline="0">
                        <a:ln>
                          <a:noFill/>
                        </a:ln>
                        <a:solidFill>
                          <a:schemeClr val="tx1"/>
                        </a:solidFill>
                        <a:effectLst/>
                        <a:latin typeface="Verdana" pitchFamily="34" charset="0"/>
                        <a:ea typeface="宋体" pitchFamily="2" charset="-122"/>
                        <a:sym typeface="Verdana" pitchFamily="34" charset="0"/>
                      </a:endParaRPr>
                    </a:p>
                  </a:txBody>
                  <a:tcPr marL="0" marR="0" marT="46772" marB="46772" anchor="ctr" anchorCtr="1"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33CCFF"/>
                    </a:solidFill>
                  </a:tcPr>
                </a:tc>
                <a:tc>
                  <a:txBody>
                    <a:bodyPr/>
                    <a:lstStyle/>
                    <a:p>
                      <a:pPr marL="469900" marR="0" lvl="0" indent="-469900" algn="l" defTabSz="0" rtl="0" eaLnBrk="1" fontAlgn="ctr" latinLnBrk="0" hangingPunct="1">
                        <a:lnSpc>
                          <a:spcPct val="100000"/>
                        </a:lnSpc>
                        <a:spcBef>
                          <a:spcPct val="0"/>
                        </a:spcBef>
                        <a:spcAft>
                          <a:spcPct val="0"/>
                        </a:spcAft>
                        <a:buClrTx/>
                        <a:buSzTx/>
                        <a:buFont typeface="Wingdings" pitchFamily="2" charset="2"/>
                        <a:buNone/>
                        <a:tabLst/>
                      </a:pPr>
                      <a:r>
                        <a:rPr kumimoji="0" lang="en-US" altLang="zh-CN" sz="2000" b="1" i="1" u="none" strike="noStrike" cap="none" normalizeH="0" baseline="0">
                          <a:ln>
                            <a:noFill/>
                          </a:ln>
                          <a:solidFill>
                            <a:schemeClr val="tx1"/>
                          </a:solidFill>
                          <a:effectLst/>
                          <a:latin typeface="Verdana" pitchFamily="34" charset="0"/>
                          <a:ea typeface="宋体" pitchFamily="2" charset="-122"/>
                          <a:sym typeface="Verdana" pitchFamily="34" charset="0"/>
                        </a:rPr>
                        <a:t>86.4%</a:t>
                      </a:r>
                      <a:r>
                        <a:rPr kumimoji="0" lang="en-US" altLang="zh-CN" sz="2000" b="1" i="1" u="none" strike="noStrike" cap="none" normalizeH="0" baseline="30000">
                          <a:ln>
                            <a:noFill/>
                          </a:ln>
                          <a:solidFill>
                            <a:schemeClr val="tx1"/>
                          </a:solidFill>
                          <a:effectLst/>
                          <a:latin typeface="Verdana" pitchFamily="34" charset="0"/>
                          <a:ea typeface="宋体" pitchFamily="2" charset="-122"/>
                          <a:sym typeface="Verdana" pitchFamily="34" charset="0"/>
                        </a:rPr>
                        <a:t> </a:t>
                      </a:r>
                      <a:endParaRPr kumimoji="0" lang="en-US" altLang="zh-CN" sz="2600" b="0" i="0" u="none" strike="noStrike" cap="none" normalizeH="0" baseline="0">
                        <a:ln>
                          <a:noFill/>
                        </a:ln>
                        <a:solidFill>
                          <a:schemeClr val="tx1"/>
                        </a:solidFill>
                        <a:effectLst/>
                        <a:latin typeface="Verdana" pitchFamily="34" charset="0"/>
                        <a:ea typeface="宋体" pitchFamily="2" charset="-122"/>
                        <a:sym typeface="Verdana" pitchFamily="34" charset="0"/>
                      </a:endParaRPr>
                    </a:p>
                  </a:txBody>
                  <a:tcPr marL="0" marR="0" marT="46772" marB="46772" anchor="ctr" anchorCtr="1"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chemeClr val="accent2"/>
                    </a:solidFill>
                  </a:tcPr>
                </a:tc>
                <a:tc>
                  <a:txBody>
                    <a:bodyPr/>
                    <a:lstStyle/>
                    <a:p>
                      <a:pPr marL="469900" marR="0" lvl="0" indent="-469900" algn="l" defTabSz="0" rtl="0" eaLnBrk="1" fontAlgn="ctr" latinLnBrk="0" hangingPunct="1">
                        <a:lnSpc>
                          <a:spcPct val="100000"/>
                        </a:lnSpc>
                        <a:spcBef>
                          <a:spcPct val="0"/>
                        </a:spcBef>
                        <a:spcAft>
                          <a:spcPct val="0"/>
                        </a:spcAft>
                        <a:buClrTx/>
                        <a:buSzTx/>
                        <a:buFont typeface="Wingdings" pitchFamily="2" charset="2"/>
                        <a:buNone/>
                        <a:tabLst/>
                      </a:pPr>
                      <a:r>
                        <a:rPr kumimoji="0" lang="en-US" altLang="zh-CN" sz="2000" b="1" i="1" u="none" strike="noStrike" cap="none" normalizeH="0" baseline="0">
                          <a:ln>
                            <a:noFill/>
                          </a:ln>
                          <a:solidFill>
                            <a:schemeClr val="tx1"/>
                          </a:solidFill>
                          <a:effectLst/>
                          <a:latin typeface="Verdana" pitchFamily="34" charset="0"/>
                          <a:ea typeface="宋体" pitchFamily="2" charset="-122"/>
                          <a:sym typeface="Verdana" pitchFamily="34" charset="0"/>
                        </a:rPr>
                        <a:t>80.4%</a:t>
                      </a:r>
                      <a:endParaRPr kumimoji="0" lang="zh-CN" altLang="en-US" sz="2600" b="0" i="0" u="none" strike="noStrike" cap="none" normalizeH="0" baseline="0">
                        <a:ln>
                          <a:noFill/>
                        </a:ln>
                        <a:solidFill>
                          <a:schemeClr val="tx1"/>
                        </a:solidFill>
                        <a:effectLst/>
                        <a:latin typeface="Verdana" pitchFamily="34" charset="0"/>
                        <a:ea typeface="宋体" pitchFamily="2" charset="-122"/>
                        <a:sym typeface="Verdana" pitchFamily="34" charset="0"/>
                      </a:endParaRPr>
                    </a:p>
                  </a:txBody>
                  <a:tcPr marL="0" marR="0" marT="46772" marB="46772" anchor="ctr" anchorCtr="1"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43042" name="Rectangle 44">
            <a:extLst>
              <a:ext uri="{FF2B5EF4-FFF2-40B4-BE49-F238E27FC236}">
                <a16:creationId xmlns:a16="http://schemas.microsoft.com/office/drawing/2014/main" xmlns="" id="{26009F0E-BBBF-4396-9DBF-B93057E58804}"/>
              </a:ext>
            </a:extLst>
          </p:cNvPr>
          <p:cNvSpPr>
            <a:spLocks noChangeArrowheads="1"/>
          </p:cNvSpPr>
          <p:nvPr/>
        </p:nvSpPr>
        <p:spPr bwMode="auto">
          <a:xfrm>
            <a:off x="760413" y="4314825"/>
            <a:ext cx="76279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Clr>
                <a:srgbClr val="FFCC00"/>
              </a:buClr>
              <a:buFont typeface="Wingdings" panose="05000000000000000000" pitchFamily="2" charset="2"/>
              <a:buChar char="p"/>
            </a:pPr>
            <a:r>
              <a:rPr kumimoji="0" lang="en-US" altLang="zh-CN" sz="1800">
                <a:solidFill>
                  <a:srgbClr val="000066"/>
                </a:solidFill>
              </a:rPr>
              <a:t> The siblings were easier to be misclassified as patients than healthy controls.</a:t>
            </a:r>
            <a:endParaRPr kumimoji="0" lang="zh-CN" altLang="en-US" sz="1800"/>
          </a:p>
        </p:txBody>
      </p:sp>
      <p:grpSp>
        <p:nvGrpSpPr>
          <p:cNvPr id="43043" name="Group 35">
            <a:extLst>
              <a:ext uri="{FF2B5EF4-FFF2-40B4-BE49-F238E27FC236}">
                <a16:creationId xmlns:a16="http://schemas.microsoft.com/office/drawing/2014/main" xmlns="" id="{974024FA-CF35-4034-9DFF-16CCC5CFC18E}"/>
              </a:ext>
            </a:extLst>
          </p:cNvPr>
          <p:cNvGrpSpPr>
            <a:grpSpLocks/>
          </p:cNvGrpSpPr>
          <p:nvPr/>
        </p:nvGrpSpPr>
        <p:grpSpPr bwMode="auto">
          <a:xfrm>
            <a:off x="5675313" y="1958975"/>
            <a:ext cx="2144712" cy="1743075"/>
            <a:chOff x="0" y="0"/>
            <a:chExt cx="1351" cy="1098"/>
          </a:xfrm>
        </p:grpSpPr>
        <p:sp>
          <p:nvSpPr>
            <p:cNvPr id="43046" name="Rectangle 45">
              <a:extLst>
                <a:ext uri="{FF2B5EF4-FFF2-40B4-BE49-F238E27FC236}">
                  <a16:creationId xmlns:a16="http://schemas.microsoft.com/office/drawing/2014/main" xmlns="" id="{992C9614-5E01-4D0F-900A-5F54793C1DA6}"/>
                </a:ext>
              </a:extLst>
            </p:cNvPr>
            <p:cNvSpPr>
              <a:spLocks noChangeArrowheads="1"/>
            </p:cNvSpPr>
            <p:nvPr/>
          </p:nvSpPr>
          <p:spPr bwMode="auto">
            <a:xfrm>
              <a:off x="0" y="0"/>
              <a:ext cx="635" cy="317"/>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kumimoji="0" lang="zh-CN" altLang="en-US" sz="1800">
                <a:solidFill>
                  <a:srgbClr val="000000"/>
                </a:solidFill>
              </a:endParaRPr>
            </a:p>
          </p:txBody>
        </p:sp>
        <p:sp>
          <p:nvSpPr>
            <p:cNvPr id="43047" name="Rectangle 46">
              <a:extLst>
                <a:ext uri="{FF2B5EF4-FFF2-40B4-BE49-F238E27FC236}">
                  <a16:creationId xmlns:a16="http://schemas.microsoft.com/office/drawing/2014/main" xmlns="" id="{40BFEC40-0B67-4C16-8344-184CA9218B39}"/>
                </a:ext>
              </a:extLst>
            </p:cNvPr>
            <p:cNvSpPr>
              <a:spLocks noChangeArrowheads="1"/>
            </p:cNvSpPr>
            <p:nvPr/>
          </p:nvSpPr>
          <p:spPr bwMode="auto">
            <a:xfrm>
              <a:off x="5" y="781"/>
              <a:ext cx="635" cy="317"/>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kumimoji="0" lang="zh-CN" altLang="en-US" sz="1800">
                <a:solidFill>
                  <a:srgbClr val="000000"/>
                </a:solidFill>
              </a:endParaRPr>
            </a:p>
          </p:txBody>
        </p:sp>
        <p:sp>
          <p:nvSpPr>
            <p:cNvPr id="43048" name="Rectangle 49">
              <a:extLst>
                <a:ext uri="{FF2B5EF4-FFF2-40B4-BE49-F238E27FC236}">
                  <a16:creationId xmlns:a16="http://schemas.microsoft.com/office/drawing/2014/main" xmlns="" id="{0B236809-9C49-4A4D-BFC1-B93D8AED80E4}"/>
                </a:ext>
              </a:extLst>
            </p:cNvPr>
            <p:cNvSpPr>
              <a:spLocks noChangeArrowheads="1"/>
            </p:cNvSpPr>
            <p:nvPr/>
          </p:nvSpPr>
          <p:spPr bwMode="auto">
            <a:xfrm>
              <a:off x="716" y="428"/>
              <a:ext cx="635" cy="635"/>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kumimoji="0" lang="zh-CN" altLang="en-US" sz="1800">
                <a:solidFill>
                  <a:srgbClr val="000000"/>
                </a:solidFill>
              </a:endParaRPr>
            </a:p>
          </p:txBody>
        </p:sp>
      </p:grpSp>
      <p:sp>
        <p:nvSpPr>
          <p:cNvPr id="43044" name="Rectangle 51">
            <a:extLst>
              <a:ext uri="{FF2B5EF4-FFF2-40B4-BE49-F238E27FC236}">
                <a16:creationId xmlns:a16="http://schemas.microsoft.com/office/drawing/2014/main" xmlns="" id="{9B585F4A-8006-4206-AFC0-CFAB6017FF5E}"/>
              </a:ext>
            </a:extLst>
          </p:cNvPr>
          <p:cNvSpPr>
            <a:spLocks noChangeArrowheads="1"/>
          </p:cNvSpPr>
          <p:nvPr/>
        </p:nvSpPr>
        <p:spPr bwMode="auto">
          <a:xfrm>
            <a:off x="2700338" y="5086350"/>
            <a:ext cx="50403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Clr>
                <a:srgbClr val="FFCC00"/>
              </a:buClr>
              <a:buFontTx/>
              <a:buNone/>
            </a:pPr>
            <a:r>
              <a:rPr kumimoji="0" lang="en-US" altLang="zh-CN" sz="1800">
                <a:solidFill>
                  <a:srgbClr val="000066"/>
                </a:solidFill>
              </a:rPr>
              <a:t>Potential higher risk for developing the disorder than healthy controls?</a:t>
            </a:r>
            <a:endParaRPr kumimoji="0" lang="zh-CN" altLang="en-US" sz="1800"/>
          </a:p>
        </p:txBody>
      </p:sp>
      <p:sp>
        <p:nvSpPr>
          <p:cNvPr id="43045" name="AutoShape 52">
            <a:extLst>
              <a:ext uri="{FF2B5EF4-FFF2-40B4-BE49-F238E27FC236}">
                <a16:creationId xmlns:a16="http://schemas.microsoft.com/office/drawing/2014/main" xmlns="" id="{91D246EE-2CA3-4B57-9B63-A5AA2D2F28E2}"/>
              </a:ext>
            </a:extLst>
          </p:cNvPr>
          <p:cNvSpPr>
            <a:spLocks noChangeArrowheads="1"/>
          </p:cNvSpPr>
          <p:nvPr/>
        </p:nvSpPr>
        <p:spPr bwMode="auto">
          <a:xfrm>
            <a:off x="1187450" y="5230813"/>
            <a:ext cx="1439863" cy="431800"/>
          </a:xfrm>
          <a:prstGeom prst="rightArrow">
            <a:avLst>
              <a:gd name="adj1" fmla="val 50000"/>
              <a:gd name="adj2" fmla="val 83333"/>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kumimoji="0" lang="zh-CN" altLang="en-US" sz="1800">
              <a:solidFill>
                <a:srgbClr val="000000"/>
              </a:solidFill>
            </a:endParaRPr>
          </a:p>
        </p:txBody>
      </p:sp>
    </p:spTree>
    <p:extLst>
      <p:ext uri="{BB962C8B-B14F-4D97-AF65-F5344CB8AC3E}">
        <p14:creationId xmlns:p14="http://schemas.microsoft.com/office/powerpoint/2010/main" val="2035051586"/>
      </p:ext>
    </p:extLst>
  </p:cSld>
  <p:clrMapOvr>
    <a:masterClrMapping/>
  </p:clrMapOvr>
  <p:transition advTm="19658"/>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F155F61-49FB-43D4-9DEA-85D92B60940E}"/>
              </a:ext>
            </a:extLst>
          </p:cNvPr>
          <p:cNvSpPr txBox="1">
            <a:spLocks noChangeArrowheads="1"/>
          </p:cNvSpPr>
          <p:nvPr/>
        </p:nvSpPr>
        <p:spPr bwMode="auto">
          <a:xfrm>
            <a:off x="-108520" y="188640"/>
            <a:ext cx="5616624"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lgn="ctr" rtl="0" eaLnBrk="0" fontAlgn="base" hangingPunct="0">
              <a:spcBef>
                <a:spcPct val="0"/>
              </a:spcBef>
              <a:spcAft>
                <a:spcPct val="0"/>
              </a:spcAft>
              <a:defRPr kumimoji="1" sz="4400" kern="1200">
                <a:solidFill>
                  <a:schemeClr val="tx1"/>
                </a:solidFill>
                <a:latin typeface="+mj-lt"/>
                <a:ea typeface="+mj-ea"/>
                <a:cs typeface="宋体" charset="0"/>
              </a:defRPr>
            </a:lvl1pPr>
            <a:lvl2pPr algn="ctr" rtl="0" eaLnBrk="0" fontAlgn="base" hangingPunct="0">
              <a:spcBef>
                <a:spcPct val="0"/>
              </a:spcBef>
              <a:spcAft>
                <a:spcPct val="0"/>
              </a:spcAft>
              <a:defRPr kumimoji="1" sz="4400">
                <a:solidFill>
                  <a:schemeClr val="tx1"/>
                </a:solidFill>
                <a:latin typeface="Calibri" pitchFamily="34" charset="0"/>
                <a:ea typeface="宋体" pitchFamily="2" charset="-122"/>
                <a:cs typeface="宋体" charset="0"/>
              </a:defRPr>
            </a:lvl2pPr>
            <a:lvl3pPr algn="ctr" rtl="0" eaLnBrk="0" fontAlgn="base" hangingPunct="0">
              <a:spcBef>
                <a:spcPct val="0"/>
              </a:spcBef>
              <a:spcAft>
                <a:spcPct val="0"/>
              </a:spcAft>
              <a:defRPr kumimoji="1" sz="4400">
                <a:solidFill>
                  <a:schemeClr val="tx1"/>
                </a:solidFill>
                <a:latin typeface="Calibri" pitchFamily="34" charset="0"/>
                <a:ea typeface="宋体" pitchFamily="2" charset="-122"/>
                <a:cs typeface="宋体" charset="0"/>
              </a:defRPr>
            </a:lvl3pPr>
            <a:lvl4pPr algn="ctr" rtl="0" eaLnBrk="0" fontAlgn="base" hangingPunct="0">
              <a:spcBef>
                <a:spcPct val="0"/>
              </a:spcBef>
              <a:spcAft>
                <a:spcPct val="0"/>
              </a:spcAft>
              <a:defRPr kumimoji="1" sz="4400">
                <a:solidFill>
                  <a:schemeClr val="tx1"/>
                </a:solidFill>
                <a:latin typeface="Calibri" pitchFamily="34" charset="0"/>
                <a:ea typeface="宋体" pitchFamily="2" charset="-122"/>
                <a:cs typeface="宋体" charset="0"/>
              </a:defRPr>
            </a:lvl4pPr>
            <a:lvl5pPr algn="ctr" rtl="0" eaLnBrk="0" fontAlgn="base" hangingPunct="0">
              <a:spcBef>
                <a:spcPct val="0"/>
              </a:spcBef>
              <a:spcAft>
                <a:spcPct val="0"/>
              </a:spcAft>
              <a:defRPr kumimoji="1" sz="4400">
                <a:solidFill>
                  <a:schemeClr val="tx1"/>
                </a:solidFill>
                <a:latin typeface="Calibri" pitchFamily="34" charset="0"/>
                <a:ea typeface="宋体" pitchFamily="2" charset="-122"/>
                <a:cs typeface="宋体" charset="0"/>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fontAlgn="auto" hangingPunct="1">
              <a:spcAft>
                <a:spcPts val="0"/>
              </a:spcAft>
              <a:defRPr/>
            </a:pPr>
            <a:r>
              <a:rPr kumimoji="0" lang="zh-CN" altLang="en-US" sz="2800" dirty="0">
                <a:solidFill>
                  <a:srgbClr val="002060"/>
                </a:solidFill>
                <a:cs typeface="+mj-cs"/>
              </a:rPr>
              <a:t>Unsupervised Classification</a:t>
            </a:r>
          </a:p>
        </p:txBody>
      </p:sp>
      <p:pic>
        <p:nvPicPr>
          <p:cNvPr id="44035" name="Picture 4" descr="Fig1">
            <a:extLst>
              <a:ext uri="{FF2B5EF4-FFF2-40B4-BE49-F238E27FC236}">
                <a16:creationId xmlns:a16="http://schemas.microsoft.com/office/drawing/2014/main" xmlns="" id="{C00B3610-A0BA-4526-9D53-31C2134FB2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32" y="1748933"/>
            <a:ext cx="7425084" cy="317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Box 4">
            <a:extLst>
              <a:ext uri="{FF2B5EF4-FFF2-40B4-BE49-F238E27FC236}">
                <a16:creationId xmlns:a16="http://schemas.microsoft.com/office/drawing/2014/main" xmlns="" id="{EE3D6A38-AABD-48C5-B7DD-76A31D4A674A}"/>
              </a:ext>
            </a:extLst>
          </p:cNvPr>
          <p:cNvSpPr txBox="1">
            <a:spLocks noChangeArrowheads="1"/>
          </p:cNvSpPr>
          <p:nvPr/>
        </p:nvSpPr>
        <p:spPr bwMode="auto">
          <a:xfrm>
            <a:off x="5216525" y="5910290"/>
            <a:ext cx="3927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kumimoji="0" lang="en-US" altLang="zh-CN" sz="1800" dirty="0"/>
              <a:t>Zeng et al., Human Brain Mapp, 2014</a:t>
            </a:r>
            <a:endParaRPr kumimoji="0" lang="zh-CN" altLang="en-US" sz="1800" dirty="0"/>
          </a:p>
        </p:txBody>
      </p:sp>
    </p:spTree>
    <p:extLst>
      <p:ext uri="{BB962C8B-B14F-4D97-AF65-F5344CB8AC3E}">
        <p14:creationId xmlns:p14="http://schemas.microsoft.com/office/powerpoint/2010/main" val="2630738647"/>
      </p:ext>
    </p:extLst>
  </p:cSld>
  <p:clrMapOvr>
    <a:masterClrMapping/>
  </p:clrMapOvr>
  <p:transition advTm="19658"/>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0988BFB-910B-484E-934F-5D4C8761C299}"/>
              </a:ext>
            </a:extLst>
          </p:cNvPr>
          <p:cNvSpPr txBox="1"/>
          <p:nvPr/>
        </p:nvSpPr>
        <p:spPr>
          <a:xfrm>
            <a:off x="612775" y="1250950"/>
            <a:ext cx="7918450" cy="1619250"/>
          </a:xfrm>
          <a:prstGeom prst="rect">
            <a:avLst/>
          </a:prstGeom>
          <a:gradFill>
            <a:gsLst>
              <a:gs pos="52000">
                <a:srgbClr val="EFFFEF"/>
              </a:gs>
              <a:gs pos="100000">
                <a:srgbClr val="EEF8E4"/>
              </a:gs>
              <a:gs pos="89000">
                <a:srgbClr val="CAE8AA"/>
              </a:gs>
            </a:gsLst>
            <a:lin ang="5400000" scaled="0"/>
          </a:gradFill>
          <a:ln w="19050">
            <a:solidFill>
              <a:srgbClr val="CAE8AA"/>
            </a:solidFill>
          </a:ln>
          <a:effectLst>
            <a:outerShdw blurRad="63500" dist="38100" dir="5400000" algn="t" rotWithShape="0">
              <a:prstClr val="black">
                <a:alpha val="20000"/>
              </a:prstClr>
            </a:outerShdw>
          </a:effectLst>
        </p:spPr>
        <p:style>
          <a:lnRef idx="2">
            <a:schemeClr val="accent2"/>
          </a:lnRef>
          <a:fillRef idx="1">
            <a:schemeClr val="lt1"/>
          </a:fillRef>
          <a:effectRef idx="0">
            <a:schemeClr val="accent2"/>
          </a:effectRef>
          <a:fontRef idx="minor">
            <a:schemeClr val="dk1"/>
          </a:fontRef>
        </p:style>
        <p:txBody>
          <a:bodyPr lIns="432000" rIns="360000" anchor="ctr"/>
          <a:lstStyle>
            <a:defPPr>
              <a:defRPr lang="zh-CN"/>
            </a:defPPr>
            <a:lvl1pPr algn="just">
              <a:lnSpc>
                <a:spcPct val="120000"/>
              </a:lnSpc>
              <a:spcBef>
                <a:spcPts val="0"/>
              </a:spcBef>
              <a:defRPr sz="2400">
                <a:solidFill>
                  <a:schemeClr val="dk1"/>
                </a:solidFill>
                <a:latin typeface="+mj-lt"/>
                <a:ea typeface="+mj-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a:buClr>
                <a:schemeClr val="accent2"/>
              </a:buClr>
              <a:buFont typeface="Wingdings" pitchFamily="2" charset="2"/>
              <a:buNone/>
              <a:defRPr/>
            </a:pPr>
            <a:r>
              <a:rPr lang="zh-CN" altLang="en-US" sz="2600" dirty="0">
                <a:latin typeface="微软雅黑" pitchFamily="34" charset="-122"/>
                <a:ea typeface="微软雅黑" pitchFamily="34" charset="-122"/>
              </a:rPr>
              <a:t>提出基于</a:t>
            </a:r>
            <a:r>
              <a:rPr lang="en-US" altLang="zh-CN" sz="2600" dirty="0">
                <a:latin typeface="微软雅黑" pitchFamily="34" charset="-122"/>
                <a:ea typeface="微软雅黑" pitchFamily="34" charset="-122"/>
              </a:rPr>
              <a:t>fMRI</a:t>
            </a:r>
            <a:r>
              <a:rPr lang="zh-CN" altLang="en-US" sz="2600" dirty="0">
                <a:latin typeface="微软雅黑" pitchFamily="34" charset="-122"/>
                <a:ea typeface="微软雅黑" pitchFamily="34" charset="-122"/>
              </a:rPr>
              <a:t>的随机动态因果建模方法，对自发神经生理活动进行建模，解决了静息状态下大脑神经活动的有效连接建模问题</a:t>
            </a:r>
          </a:p>
        </p:txBody>
      </p:sp>
      <p:sp>
        <p:nvSpPr>
          <p:cNvPr id="9" name="圆角矩形 8">
            <a:extLst>
              <a:ext uri="{FF2B5EF4-FFF2-40B4-BE49-F238E27FC236}">
                <a16:creationId xmlns:a16="http://schemas.microsoft.com/office/drawing/2014/main" xmlns="" id="{BFB1FE16-45D9-4EE0-A49C-3623D6E6AC7F}"/>
              </a:ext>
            </a:extLst>
          </p:cNvPr>
          <p:cNvSpPr/>
          <p:nvPr/>
        </p:nvSpPr>
        <p:spPr bwMode="auto">
          <a:xfrm>
            <a:off x="620713" y="3103563"/>
            <a:ext cx="7910512" cy="3005137"/>
          </a:xfrm>
          <a:prstGeom prst="roundRect">
            <a:avLst>
              <a:gd name="adj" fmla="val 9423"/>
            </a:avLst>
          </a:prstGeom>
          <a:solidFill>
            <a:schemeClr val="bg1"/>
          </a:solidFill>
          <a:ln w="19050">
            <a:solidFill>
              <a:schemeClr val="bg1">
                <a:lumMod val="8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a:spcBef>
                <a:spcPct val="20000"/>
              </a:spcBef>
              <a:buClr>
                <a:schemeClr val="accent2"/>
              </a:buClr>
              <a:buFont typeface="Wingdings" pitchFamily="2" charset="2"/>
              <a:buNone/>
              <a:defRPr/>
            </a:pPr>
            <a:endParaRPr lang="zh-CN" altLang="en-US">
              <a:solidFill>
                <a:schemeClr val="tx2"/>
              </a:solidFill>
              <a:latin typeface="Times New Roman" pitchFamily="18" charset="0"/>
              <a:ea typeface="黑体" pitchFamily="2" charset="-122"/>
              <a:cs typeface="Times New Roman" pitchFamily="18" charset="0"/>
            </a:endParaRPr>
          </a:p>
        </p:txBody>
      </p:sp>
      <p:sp>
        <p:nvSpPr>
          <p:cNvPr id="52228" name="矩形 21">
            <a:extLst>
              <a:ext uri="{FF2B5EF4-FFF2-40B4-BE49-F238E27FC236}">
                <a16:creationId xmlns:a16="http://schemas.microsoft.com/office/drawing/2014/main" xmlns="" id="{7662CD21-CEC6-41AB-B125-69B4C9910EF4}"/>
              </a:ext>
            </a:extLst>
          </p:cNvPr>
          <p:cNvSpPr>
            <a:spLocks noChangeArrowheads="1"/>
          </p:cNvSpPr>
          <p:nvPr/>
        </p:nvSpPr>
        <p:spPr bwMode="auto">
          <a:xfrm>
            <a:off x="5940425" y="6083300"/>
            <a:ext cx="25479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r" eaLnBrk="0" hangingPunct="0">
              <a:buClr>
                <a:schemeClr val="accent2"/>
              </a:buClr>
              <a:buNone/>
            </a:pPr>
            <a:r>
              <a:rPr lang="en-US" altLang="zh-CN" sz="1800" dirty="0">
                <a:ea typeface="黑体" panose="02010609060101010101" pitchFamily="2" charset="-122"/>
                <a:cs typeface="Calibri" panose="020F0502020204030204" pitchFamily="34" charset="0"/>
              </a:rPr>
              <a:t>Li et al., </a:t>
            </a:r>
            <a:r>
              <a:rPr lang="en-US" altLang="zh-CN" sz="1800" dirty="0" err="1">
                <a:ea typeface="黑体" panose="02010609060101010101" pitchFamily="2" charset="-122"/>
                <a:cs typeface="Calibri" panose="020F0502020204030204" pitchFamily="34" charset="0"/>
              </a:rPr>
              <a:t>NeuroImage</a:t>
            </a:r>
            <a:r>
              <a:rPr lang="en-US" altLang="zh-CN" sz="1800" dirty="0">
                <a:ea typeface="黑体" panose="02010609060101010101" pitchFamily="2" charset="-122"/>
                <a:cs typeface="Calibri" panose="020F0502020204030204" pitchFamily="34" charset="0"/>
              </a:rPr>
              <a:t>, 2011</a:t>
            </a:r>
            <a:endParaRPr lang="zh-CN" altLang="en-US" sz="1800" dirty="0">
              <a:ea typeface="黑体" panose="02010609060101010101" pitchFamily="2" charset="-122"/>
              <a:cs typeface="Calibri" panose="020F0502020204030204" pitchFamily="34" charset="0"/>
            </a:endParaRPr>
          </a:p>
        </p:txBody>
      </p:sp>
      <p:grpSp>
        <p:nvGrpSpPr>
          <p:cNvPr id="52229" name="组合 1">
            <a:extLst>
              <a:ext uri="{FF2B5EF4-FFF2-40B4-BE49-F238E27FC236}">
                <a16:creationId xmlns:a16="http://schemas.microsoft.com/office/drawing/2014/main" xmlns="" id="{F7C83473-9F73-4C66-9F1D-C40737C7E486}"/>
              </a:ext>
            </a:extLst>
          </p:cNvPr>
          <p:cNvGrpSpPr>
            <a:grpSpLocks/>
          </p:cNvGrpSpPr>
          <p:nvPr/>
        </p:nvGrpSpPr>
        <p:grpSpPr bwMode="auto">
          <a:xfrm>
            <a:off x="2700338" y="3490913"/>
            <a:ext cx="5487987" cy="2314575"/>
            <a:chOff x="2699792" y="3491678"/>
            <a:chExt cx="5487785" cy="2313586"/>
          </a:xfrm>
        </p:grpSpPr>
        <p:pic>
          <p:nvPicPr>
            <p:cNvPr id="52234" name="Picture 2">
              <a:extLst>
                <a:ext uri="{FF2B5EF4-FFF2-40B4-BE49-F238E27FC236}">
                  <a16:creationId xmlns:a16="http://schemas.microsoft.com/office/drawing/2014/main" xmlns="" id="{7089784E-27A2-46CD-B199-D5D853AA5A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806"/>
            <a:stretch>
              <a:fillRect/>
            </a:stretch>
          </p:blipFill>
          <p:spPr bwMode="auto">
            <a:xfrm>
              <a:off x="5470261" y="3491679"/>
              <a:ext cx="2717316" cy="231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2">
              <a:extLst>
                <a:ext uri="{FF2B5EF4-FFF2-40B4-BE49-F238E27FC236}">
                  <a16:creationId xmlns:a16="http://schemas.microsoft.com/office/drawing/2014/main" xmlns="" id="{D802E72A-9151-4B6E-A206-AC09F91709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0185"/>
            <a:stretch>
              <a:fillRect/>
            </a:stretch>
          </p:blipFill>
          <p:spPr bwMode="auto">
            <a:xfrm>
              <a:off x="2699792" y="3491678"/>
              <a:ext cx="2621900" cy="231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230" name="组合 13">
            <a:extLst>
              <a:ext uri="{FF2B5EF4-FFF2-40B4-BE49-F238E27FC236}">
                <a16:creationId xmlns:a16="http://schemas.microsoft.com/office/drawing/2014/main" xmlns="" id="{68382301-AB92-4AC4-BB58-5004AD565E15}"/>
              </a:ext>
            </a:extLst>
          </p:cNvPr>
          <p:cNvGrpSpPr>
            <a:grpSpLocks/>
          </p:cNvGrpSpPr>
          <p:nvPr/>
        </p:nvGrpSpPr>
        <p:grpSpPr bwMode="auto">
          <a:xfrm>
            <a:off x="4686300" y="3743325"/>
            <a:ext cx="3516313" cy="598488"/>
            <a:chOff x="3829774" y="3253464"/>
            <a:chExt cx="4486642" cy="761125"/>
          </a:xfrm>
        </p:grpSpPr>
        <p:sp>
          <p:nvSpPr>
            <p:cNvPr id="52232" name="椭圆 20">
              <a:extLst>
                <a:ext uri="{FF2B5EF4-FFF2-40B4-BE49-F238E27FC236}">
                  <a16:creationId xmlns:a16="http://schemas.microsoft.com/office/drawing/2014/main" xmlns="" id="{5B239148-8812-4607-A99D-8956F3C874F8}"/>
                </a:ext>
              </a:extLst>
            </p:cNvPr>
            <p:cNvSpPr>
              <a:spLocks noChangeArrowheads="1"/>
            </p:cNvSpPr>
            <p:nvPr/>
          </p:nvSpPr>
          <p:spPr bwMode="auto">
            <a:xfrm>
              <a:off x="3829774" y="3253464"/>
              <a:ext cx="720000" cy="720000"/>
            </a:xfrm>
            <a:prstGeom prst="ellipse">
              <a:avLst/>
            </a:prstGeom>
            <a:noFill/>
            <a:ln w="28575"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buClr>
                  <a:schemeClr val="accent2"/>
                </a:buClr>
                <a:buFont typeface="Wingdings" panose="05000000000000000000" pitchFamily="2" charset="2"/>
                <a:buNone/>
              </a:pPr>
              <a:endParaRPr kumimoji="0" lang="zh-CN" altLang="en-US" sz="1800">
                <a:ea typeface="黑体" panose="02010609060101010101" pitchFamily="49" charset="-122"/>
                <a:cs typeface="Times New Roman" panose="02020603050405020304" pitchFamily="18" charset="0"/>
              </a:endParaRPr>
            </a:p>
          </p:txBody>
        </p:sp>
        <p:sp>
          <p:nvSpPr>
            <p:cNvPr id="52233" name="椭圆 21">
              <a:extLst>
                <a:ext uri="{FF2B5EF4-FFF2-40B4-BE49-F238E27FC236}">
                  <a16:creationId xmlns:a16="http://schemas.microsoft.com/office/drawing/2014/main" xmlns="" id="{787A8F34-DF74-4CBC-8188-1E920687D2FE}"/>
                </a:ext>
              </a:extLst>
            </p:cNvPr>
            <p:cNvSpPr>
              <a:spLocks noChangeArrowheads="1"/>
            </p:cNvSpPr>
            <p:nvPr/>
          </p:nvSpPr>
          <p:spPr bwMode="auto">
            <a:xfrm>
              <a:off x="7596416" y="3294589"/>
              <a:ext cx="720000" cy="720000"/>
            </a:xfrm>
            <a:prstGeom prst="ellipse">
              <a:avLst/>
            </a:prstGeom>
            <a:noFill/>
            <a:ln w="28575"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buClr>
                  <a:schemeClr val="accent2"/>
                </a:buClr>
                <a:buFont typeface="Wingdings" panose="05000000000000000000" pitchFamily="2" charset="2"/>
                <a:buNone/>
              </a:pPr>
              <a:endParaRPr kumimoji="0" lang="zh-CN" altLang="en-US" sz="1800">
                <a:ea typeface="黑体" panose="02010609060101010101" pitchFamily="49" charset="-122"/>
                <a:cs typeface="Times New Roman" panose="02020603050405020304" pitchFamily="18" charset="0"/>
              </a:endParaRPr>
            </a:p>
          </p:txBody>
        </p:sp>
      </p:grpSp>
      <p:pic>
        <p:nvPicPr>
          <p:cNvPr id="52231" name="图片 16">
            <a:extLst>
              <a:ext uri="{FF2B5EF4-FFF2-40B4-BE49-F238E27FC236}">
                <a16:creationId xmlns:a16="http://schemas.microsoft.com/office/drawing/2014/main" xmlns="" id="{EAE61DC9-B7F8-4D2F-92D4-6DEE70D3710A}"/>
              </a:ext>
            </a:extLst>
          </p:cNvPr>
          <p:cNvPicPr>
            <a:picLocks noChangeAspect="1"/>
          </p:cNvPicPr>
          <p:nvPr/>
        </p:nvPicPr>
        <p:blipFill>
          <a:blip r:embed="rId5">
            <a:extLst>
              <a:ext uri="{28A0092B-C50C-407E-A947-70E740481C1C}">
                <a14:useLocalDpi xmlns:a14="http://schemas.microsoft.com/office/drawing/2010/main" val="0"/>
              </a:ext>
            </a:extLst>
          </a:blip>
          <a:srcRect l="36411" r="32809" b="7498"/>
          <a:stretch>
            <a:fillRect/>
          </a:stretch>
        </p:blipFill>
        <p:spPr bwMode="auto">
          <a:xfrm>
            <a:off x="920750" y="3284538"/>
            <a:ext cx="1657350"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07312100"/>
      </p:ext>
    </p:extLst>
  </p:cSld>
  <p:clrMapOvr>
    <a:masterClrMapping/>
  </p:clrMapOvr>
  <p:transition advTm="17547">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a:extLst>
              <a:ext uri="{FF2B5EF4-FFF2-40B4-BE49-F238E27FC236}">
                <a16:creationId xmlns:a16="http://schemas.microsoft.com/office/drawing/2014/main" xmlns="" id="{8E14D3C4-772A-4288-BF3D-BB6D206CE90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kumimoji="0" lang="zh-CN" altLang="en-US" sz="1800"/>
          </a:p>
        </p:txBody>
      </p:sp>
      <p:graphicFrame>
        <p:nvGraphicFramePr>
          <p:cNvPr id="54275" name="Object 4">
            <a:extLst>
              <a:ext uri="{FF2B5EF4-FFF2-40B4-BE49-F238E27FC236}">
                <a16:creationId xmlns:a16="http://schemas.microsoft.com/office/drawing/2014/main" xmlns="" id="{EE8FA235-AC0D-4F59-BC25-60D7B90AA717}"/>
              </a:ext>
            </a:extLst>
          </p:cNvPr>
          <p:cNvGraphicFramePr>
            <a:graphicFrameLocks noChangeAspect="1"/>
          </p:cNvGraphicFramePr>
          <p:nvPr/>
        </p:nvGraphicFramePr>
        <p:xfrm>
          <a:off x="85725" y="2493963"/>
          <a:ext cx="5133975" cy="3571875"/>
        </p:xfrm>
        <a:graphic>
          <a:graphicData uri="http://schemas.openxmlformats.org/presentationml/2006/ole">
            <mc:AlternateContent xmlns:mc="http://schemas.openxmlformats.org/markup-compatibility/2006">
              <mc:Choice xmlns:v="urn:schemas-microsoft-com:vml" Requires="v">
                <p:oleObj spid="_x0000_s67604" name="Visio" r:id="rId3" imgW="5778500" imgH="3784600" progId="Visio.Drawing.11">
                  <p:embed/>
                </p:oleObj>
              </mc:Choice>
              <mc:Fallback>
                <p:oleObj name="Visio" r:id="rId3" imgW="5778500" imgH="3784600" progId="Visio.Drawing.11">
                  <p:embed/>
                  <p:pic>
                    <p:nvPicPr>
                      <p:cNvPr id="54275" name="Object 4">
                        <a:extLst>
                          <a:ext uri="{FF2B5EF4-FFF2-40B4-BE49-F238E27FC236}">
                            <a16:creationId xmlns:a16="http://schemas.microsoft.com/office/drawing/2014/main" xmlns="" id="{EE8FA235-AC0D-4F59-BC25-60D7B90AA7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2493963"/>
                        <a:ext cx="51339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a:extLst>
              <a:ext uri="{FF2B5EF4-FFF2-40B4-BE49-F238E27FC236}">
                <a16:creationId xmlns:a16="http://schemas.microsoft.com/office/drawing/2014/main" xmlns="" id="{FB56E51A-97A8-41E2-A998-24B814DF573A}"/>
              </a:ext>
            </a:extLst>
          </p:cNvPr>
          <p:cNvSpPr txBox="1"/>
          <p:nvPr/>
        </p:nvSpPr>
        <p:spPr>
          <a:xfrm>
            <a:off x="323850" y="908050"/>
            <a:ext cx="8564563" cy="1081088"/>
          </a:xfrm>
          <a:prstGeom prst="rect">
            <a:avLst/>
          </a:prstGeom>
          <a:gradFill>
            <a:gsLst>
              <a:gs pos="52000">
                <a:srgbClr val="EFFFEF"/>
              </a:gs>
              <a:gs pos="100000">
                <a:srgbClr val="EEF8E4"/>
              </a:gs>
              <a:gs pos="89000">
                <a:srgbClr val="CAE8AA"/>
              </a:gs>
            </a:gsLst>
            <a:lin ang="5400000" scaled="0"/>
          </a:gradFill>
          <a:ln w="19050">
            <a:solidFill>
              <a:srgbClr val="CAE8AA"/>
            </a:solidFill>
          </a:ln>
          <a:effectLst>
            <a:outerShdw blurRad="63500" dist="38100" dir="5400000" algn="t" rotWithShape="0">
              <a:prstClr val="black">
                <a:alpha val="20000"/>
              </a:prstClr>
            </a:outerShdw>
          </a:effectLst>
        </p:spPr>
        <p:style>
          <a:lnRef idx="2">
            <a:schemeClr val="accent2"/>
          </a:lnRef>
          <a:fillRef idx="1">
            <a:schemeClr val="lt1"/>
          </a:fillRef>
          <a:effectRef idx="0">
            <a:schemeClr val="accent2"/>
          </a:effectRef>
          <a:fontRef idx="minor">
            <a:schemeClr val="dk1"/>
          </a:fontRef>
        </p:style>
        <p:txBody>
          <a:bodyPr lIns="324000" rIns="360000" anchor="ctr"/>
          <a:lstStyle>
            <a:defPPr>
              <a:defRPr lang="zh-CN"/>
            </a:defPPr>
            <a:lvl1pPr algn="just">
              <a:lnSpc>
                <a:spcPct val="120000"/>
              </a:lnSpc>
              <a:spcBef>
                <a:spcPts val="0"/>
              </a:spcBef>
              <a:defRPr sz="2300">
                <a:solidFill>
                  <a:schemeClr val="dk1"/>
                </a:solidFill>
                <a:latin typeface="+mj-lt"/>
                <a:ea typeface="+mj-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a:buClr>
                <a:schemeClr val="accent2"/>
              </a:buClr>
              <a:buFont typeface="Wingdings" pitchFamily="2" charset="2"/>
              <a:buNone/>
              <a:defRPr/>
            </a:pPr>
            <a:r>
              <a:rPr lang="zh-CN" altLang="en-US" sz="2400" dirty="0">
                <a:latin typeface="微软雅黑" pitchFamily="34" charset="-122"/>
                <a:ea typeface="微软雅黑" pitchFamily="34" charset="-122"/>
              </a:rPr>
              <a:t>        应用该方法发现</a:t>
            </a:r>
            <a:r>
              <a:rPr lang="zh-CN" altLang="en-US" sz="2400" b="1" dirty="0">
                <a:solidFill>
                  <a:srgbClr val="C00000"/>
                </a:solidFill>
                <a:latin typeface="微软雅黑" pitchFamily="34" charset="-122"/>
                <a:ea typeface="微软雅黑" pitchFamily="34" charset="-122"/>
              </a:rPr>
              <a:t>网瘾人群的冲动抑制环路异常</a:t>
            </a:r>
            <a:r>
              <a:rPr lang="zh-CN" altLang="en-US" sz="2400" dirty="0">
                <a:latin typeface="微软雅黑" pitchFamily="34" charset="-122"/>
                <a:ea typeface="微软雅黑" pitchFamily="34" charset="-122"/>
              </a:rPr>
              <a:t>，从有效连接角度揭示了网瘾人群冲动抑制障碍的脑连接基础</a:t>
            </a:r>
          </a:p>
        </p:txBody>
      </p:sp>
      <p:grpSp>
        <p:nvGrpSpPr>
          <p:cNvPr id="54279" name="组合 25">
            <a:extLst>
              <a:ext uri="{FF2B5EF4-FFF2-40B4-BE49-F238E27FC236}">
                <a16:creationId xmlns:a16="http://schemas.microsoft.com/office/drawing/2014/main" xmlns="" id="{093D39D7-F17A-408F-8A6D-62E193D33B51}"/>
              </a:ext>
            </a:extLst>
          </p:cNvPr>
          <p:cNvGrpSpPr>
            <a:grpSpLocks/>
          </p:cNvGrpSpPr>
          <p:nvPr/>
        </p:nvGrpSpPr>
        <p:grpSpPr bwMode="auto">
          <a:xfrm>
            <a:off x="5318125" y="2922588"/>
            <a:ext cx="1890713" cy="2185987"/>
            <a:chOff x="3581144" y="3865632"/>
            <a:chExt cx="2135015" cy="2468880"/>
          </a:xfrm>
        </p:grpSpPr>
        <p:pic>
          <p:nvPicPr>
            <p:cNvPr id="54292" name="图片 26">
              <a:extLst>
                <a:ext uri="{FF2B5EF4-FFF2-40B4-BE49-F238E27FC236}">
                  <a16:creationId xmlns:a16="http://schemas.microsoft.com/office/drawing/2014/main" xmlns="" id="{8638B683-095B-4CA6-84C4-73A66D76085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051" t="17480" r="22350" b="3897"/>
            <a:stretch>
              <a:fillRect/>
            </a:stretch>
          </p:blipFill>
          <p:spPr bwMode="auto">
            <a:xfrm>
              <a:off x="3581144" y="3865632"/>
              <a:ext cx="1851661"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椭圆 27">
              <a:extLst>
                <a:ext uri="{FF2B5EF4-FFF2-40B4-BE49-F238E27FC236}">
                  <a16:creationId xmlns:a16="http://schemas.microsoft.com/office/drawing/2014/main" xmlns="" id="{8C4F6FAB-0700-457C-B362-1A25D5373036}"/>
                </a:ext>
              </a:extLst>
            </p:cNvPr>
            <p:cNvSpPr/>
            <p:nvPr/>
          </p:nvSpPr>
          <p:spPr bwMode="auto">
            <a:xfrm>
              <a:off x="4111761" y="4776446"/>
              <a:ext cx="229456" cy="231289"/>
            </a:xfrm>
            <a:prstGeom prst="ellipse">
              <a:avLst/>
            </a:prstGeom>
            <a:solidFill>
              <a:srgbClr val="00468C"/>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lgn="ctr">
                <a:spcBef>
                  <a:spcPct val="20000"/>
                </a:spcBef>
                <a:buClr>
                  <a:schemeClr val="accent2"/>
                </a:buClr>
                <a:buFont typeface="Wingdings" pitchFamily="2" charset="2"/>
                <a:buNone/>
                <a:defRPr/>
              </a:pPr>
              <a:endParaRPr lang="zh-CN" altLang="en-US" sz="5400">
                <a:solidFill>
                  <a:schemeClr val="tx2"/>
                </a:solidFill>
                <a:latin typeface="Times New Roman" pitchFamily="18" charset="0"/>
                <a:ea typeface="黑体" pitchFamily="2" charset="-122"/>
                <a:cs typeface="Times New Roman" pitchFamily="18" charset="0"/>
              </a:endParaRPr>
            </a:p>
          </p:txBody>
        </p:sp>
        <p:sp>
          <p:nvSpPr>
            <p:cNvPr id="29" name="椭圆 28">
              <a:extLst>
                <a:ext uri="{FF2B5EF4-FFF2-40B4-BE49-F238E27FC236}">
                  <a16:creationId xmlns:a16="http://schemas.microsoft.com/office/drawing/2014/main" xmlns="" id="{67138CC1-6ACE-41BF-BBC9-3EE23821D1B3}"/>
                </a:ext>
              </a:extLst>
            </p:cNvPr>
            <p:cNvSpPr/>
            <p:nvPr/>
          </p:nvSpPr>
          <p:spPr bwMode="auto">
            <a:xfrm>
              <a:off x="4593977" y="5913171"/>
              <a:ext cx="231248" cy="231289"/>
            </a:xfrm>
            <a:prstGeom prst="ellipse">
              <a:avLst/>
            </a:prstGeom>
            <a:solidFill>
              <a:srgbClr val="00468C"/>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lgn="ctr">
                <a:spcBef>
                  <a:spcPct val="20000"/>
                </a:spcBef>
                <a:buClr>
                  <a:schemeClr val="accent2"/>
                </a:buClr>
                <a:buFont typeface="Wingdings" pitchFamily="2" charset="2"/>
                <a:buNone/>
                <a:defRPr/>
              </a:pPr>
              <a:endParaRPr lang="zh-CN" altLang="en-US" sz="5400">
                <a:solidFill>
                  <a:schemeClr val="tx2"/>
                </a:solidFill>
                <a:latin typeface="Times New Roman" pitchFamily="18" charset="0"/>
                <a:ea typeface="黑体" pitchFamily="2" charset="-122"/>
                <a:cs typeface="Times New Roman" pitchFamily="18" charset="0"/>
              </a:endParaRPr>
            </a:p>
          </p:txBody>
        </p:sp>
        <p:sp>
          <p:nvSpPr>
            <p:cNvPr id="30" name="椭圆 29">
              <a:extLst>
                <a:ext uri="{FF2B5EF4-FFF2-40B4-BE49-F238E27FC236}">
                  <a16:creationId xmlns:a16="http://schemas.microsoft.com/office/drawing/2014/main" xmlns="" id="{F0CB7592-7CC8-49D5-A5F3-109768F35739}"/>
                </a:ext>
              </a:extLst>
            </p:cNvPr>
            <p:cNvSpPr/>
            <p:nvPr/>
          </p:nvSpPr>
          <p:spPr bwMode="auto">
            <a:xfrm>
              <a:off x="4776824" y="5373495"/>
              <a:ext cx="229456" cy="231290"/>
            </a:xfrm>
            <a:prstGeom prst="ellipse">
              <a:avLst/>
            </a:prstGeom>
            <a:solidFill>
              <a:srgbClr val="00468C"/>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lgn="ctr">
                <a:spcBef>
                  <a:spcPct val="20000"/>
                </a:spcBef>
                <a:buClr>
                  <a:schemeClr val="accent2"/>
                </a:buClr>
                <a:buFont typeface="Wingdings" pitchFamily="2" charset="2"/>
                <a:buNone/>
                <a:defRPr/>
              </a:pPr>
              <a:endParaRPr lang="zh-CN" altLang="en-US" sz="5400">
                <a:solidFill>
                  <a:schemeClr val="tx2"/>
                </a:solidFill>
                <a:latin typeface="Times New Roman" pitchFamily="18" charset="0"/>
                <a:ea typeface="黑体" pitchFamily="2" charset="-122"/>
                <a:cs typeface="Times New Roman" pitchFamily="18" charset="0"/>
              </a:endParaRPr>
            </a:p>
          </p:txBody>
        </p:sp>
        <p:sp>
          <p:nvSpPr>
            <p:cNvPr id="31" name="椭圆 30">
              <a:extLst>
                <a:ext uri="{FF2B5EF4-FFF2-40B4-BE49-F238E27FC236}">
                  <a16:creationId xmlns:a16="http://schemas.microsoft.com/office/drawing/2014/main" xmlns="" id="{2F049182-8B90-498C-97B0-78FBFC3AA931}"/>
                </a:ext>
              </a:extLst>
            </p:cNvPr>
            <p:cNvSpPr/>
            <p:nvPr/>
          </p:nvSpPr>
          <p:spPr bwMode="auto">
            <a:xfrm>
              <a:off x="5149690" y="5059731"/>
              <a:ext cx="231248" cy="231289"/>
            </a:xfrm>
            <a:prstGeom prst="ellipse">
              <a:avLst/>
            </a:prstGeom>
            <a:solidFill>
              <a:srgbClr val="00468C"/>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lgn="ctr">
                <a:spcBef>
                  <a:spcPct val="20000"/>
                </a:spcBef>
                <a:buClr>
                  <a:schemeClr val="accent2"/>
                </a:buClr>
                <a:buFont typeface="Wingdings" pitchFamily="2" charset="2"/>
                <a:buNone/>
                <a:defRPr/>
              </a:pPr>
              <a:endParaRPr lang="zh-CN" altLang="en-US" sz="5400">
                <a:solidFill>
                  <a:schemeClr val="tx2"/>
                </a:solidFill>
                <a:latin typeface="Times New Roman" pitchFamily="18" charset="0"/>
                <a:ea typeface="黑体" pitchFamily="2" charset="-122"/>
                <a:cs typeface="Times New Roman" pitchFamily="18" charset="0"/>
              </a:endParaRPr>
            </a:p>
          </p:txBody>
        </p:sp>
        <p:cxnSp>
          <p:nvCxnSpPr>
            <p:cNvPr id="54297" name="曲线连接符 66">
              <a:extLst>
                <a:ext uri="{FF2B5EF4-FFF2-40B4-BE49-F238E27FC236}">
                  <a16:creationId xmlns:a16="http://schemas.microsoft.com/office/drawing/2014/main" xmlns="" id="{42A604C2-7BF4-4C8B-9767-320FBE1B0865}"/>
                </a:ext>
              </a:extLst>
            </p:cNvPr>
            <p:cNvCxnSpPr>
              <a:cxnSpLocks noChangeShapeType="1"/>
              <a:stCxn id="29" idx="2"/>
              <a:endCxn id="28" idx="4"/>
            </p:cNvCxnSpPr>
            <p:nvPr/>
          </p:nvCxnSpPr>
          <p:spPr bwMode="auto">
            <a:xfrm rot="10800000">
              <a:off x="4226254" y="5007218"/>
              <a:ext cx="368565" cy="1021599"/>
            </a:xfrm>
            <a:prstGeom prst="curvedConnector2">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54298" name="曲线连接符 67">
              <a:extLst>
                <a:ext uri="{FF2B5EF4-FFF2-40B4-BE49-F238E27FC236}">
                  <a16:creationId xmlns:a16="http://schemas.microsoft.com/office/drawing/2014/main" xmlns="" id="{4BD31D4E-B144-4353-841D-4E7981B1F58C}"/>
                </a:ext>
              </a:extLst>
            </p:cNvPr>
            <p:cNvCxnSpPr>
              <a:cxnSpLocks noChangeShapeType="1"/>
              <a:stCxn id="31" idx="0"/>
              <a:endCxn id="28" idx="7"/>
            </p:cNvCxnSpPr>
            <p:nvPr/>
          </p:nvCxnSpPr>
          <p:spPr bwMode="auto">
            <a:xfrm rot="16200000" flipV="1">
              <a:off x="4661771" y="4456522"/>
              <a:ext cx="249882" cy="958027"/>
            </a:xfrm>
            <a:prstGeom prst="curvedConnector3">
              <a:avLst>
                <a:gd name="adj1" fmla="val 104963"/>
              </a:avLst>
            </a:prstGeom>
            <a:noFill/>
            <a:ln w="38100" algn="ctr">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54299" name="曲线连接符 68">
              <a:extLst>
                <a:ext uri="{FF2B5EF4-FFF2-40B4-BE49-F238E27FC236}">
                  <a16:creationId xmlns:a16="http://schemas.microsoft.com/office/drawing/2014/main" xmlns="" id="{B7FAA926-2B8E-4F93-9CA9-283E5751CBDC}"/>
                </a:ext>
              </a:extLst>
            </p:cNvPr>
            <p:cNvCxnSpPr>
              <a:cxnSpLocks noChangeShapeType="1"/>
              <a:stCxn id="30" idx="2"/>
              <a:endCxn id="28" idx="5"/>
            </p:cNvCxnSpPr>
            <p:nvPr/>
          </p:nvCxnSpPr>
          <p:spPr bwMode="auto">
            <a:xfrm rot="10800000">
              <a:off x="4307698" y="4973483"/>
              <a:ext cx="468526" cy="516028"/>
            </a:xfrm>
            <a:prstGeom prst="curvedConnector2">
              <a:avLst/>
            </a:prstGeom>
            <a:noFill/>
            <a:ln w="38100" algn="ctr">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54300" name="曲线连接符 69">
              <a:extLst>
                <a:ext uri="{FF2B5EF4-FFF2-40B4-BE49-F238E27FC236}">
                  <a16:creationId xmlns:a16="http://schemas.microsoft.com/office/drawing/2014/main" xmlns="" id="{3CD98463-4590-44B0-A2B0-8F7555589B38}"/>
                </a:ext>
              </a:extLst>
            </p:cNvPr>
            <p:cNvCxnSpPr>
              <a:cxnSpLocks noChangeShapeType="1"/>
              <a:stCxn id="31" idx="4"/>
              <a:endCxn id="30" idx="5"/>
            </p:cNvCxnSpPr>
            <p:nvPr/>
          </p:nvCxnSpPr>
          <p:spPr bwMode="auto">
            <a:xfrm rot="5400000">
              <a:off x="4979226" y="5284455"/>
              <a:ext cx="280120" cy="292879"/>
            </a:xfrm>
            <a:prstGeom prst="curvedConnector3">
              <a:avLst>
                <a:gd name="adj1" fmla="val 81588"/>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36" name="文本框 35">
              <a:extLst>
                <a:ext uri="{FF2B5EF4-FFF2-40B4-BE49-F238E27FC236}">
                  <a16:creationId xmlns:a16="http://schemas.microsoft.com/office/drawing/2014/main" xmlns="" id="{54FEACD9-E4E9-49ED-AA84-55257923C6A0}"/>
                </a:ext>
              </a:extLst>
            </p:cNvPr>
            <p:cNvSpPr txBox="1"/>
            <p:nvPr/>
          </p:nvSpPr>
          <p:spPr>
            <a:xfrm>
              <a:off x="4554539" y="5705190"/>
              <a:ext cx="449948" cy="313764"/>
            </a:xfrm>
            <a:prstGeom prst="rect">
              <a:avLst/>
            </a:prstGeom>
            <a:noFill/>
          </p:spPr>
          <p:txBody>
            <a:bodyPr>
              <a:spAutoFit/>
            </a:bodyPr>
            <a:lstStyle/>
            <a:p>
              <a:pPr eaLnBrk="1" hangingPunct="1">
                <a:defRPr/>
              </a:pPr>
              <a:r>
                <a:rPr lang="en-US" altLang="zh-CN" sz="1200" b="1" dirty="0">
                  <a:solidFill>
                    <a:srgbClr val="00468C"/>
                  </a:solidFill>
                  <a:latin typeface="+mj-ea"/>
                  <a:ea typeface="+mj-ea"/>
                </a:rPr>
                <a:t>V2</a:t>
              </a:r>
              <a:endParaRPr lang="zh-CN" altLang="en-US" sz="1200" b="1" dirty="0">
                <a:solidFill>
                  <a:srgbClr val="00468C"/>
                </a:solidFill>
                <a:latin typeface="+mj-ea"/>
                <a:ea typeface="+mj-ea"/>
              </a:endParaRPr>
            </a:p>
          </p:txBody>
        </p:sp>
        <p:sp>
          <p:nvSpPr>
            <p:cNvPr id="37" name="文本框 36">
              <a:extLst>
                <a:ext uri="{FF2B5EF4-FFF2-40B4-BE49-F238E27FC236}">
                  <a16:creationId xmlns:a16="http://schemas.microsoft.com/office/drawing/2014/main" xmlns="" id="{8A03CC0C-76FC-4AC4-9467-7D69B750A61A}"/>
                </a:ext>
              </a:extLst>
            </p:cNvPr>
            <p:cNvSpPr txBox="1"/>
            <p:nvPr/>
          </p:nvSpPr>
          <p:spPr>
            <a:xfrm>
              <a:off x="4368106" y="5086625"/>
              <a:ext cx="989528" cy="311972"/>
            </a:xfrm>
            <a:prstGeom prst="rect">
              <a:avLst/>
            </a:prstGeom>
            <a:noFill/>
          </p:spPr>
          <p:txBody>
            <a:bodyPr>
              <a:spAutoFit/>
            </a:bodyPr>
            <a:lstStyle/>
            <a:p>
              <a:pPr eaLnBrk="1" hangingPunct="1">
                <a:defRPr/>
              </a:pPr>
              <a:r>
                <a:rPr lang="en-US" altLang="zh-CN" sz="1200" b="1" dirty="0">
                  <a:solidFill>
                    <a:srgbClr val="00468C"/>
                  </a:solidFill>
                  <a:latin typeface="+mj-ea"/>
                  <a:ea typeface="+mj-ea"/>
                </a:rPr>
                <a:t>Striatum</a:t>
              </a:r>
              <a:endParaRPr lang="zh-CN" altLang="en-US" sz="1200" b="1" dirty="0">
                <a:solidFill>
                  <a:srgbClr val="00468C"/>
                </a:solidFill>
                <a:latin typeface="+mj-ea"/>
                <a:ea typeface="+mj-ea"/>
              </a:endParaRPr>
            </a:p>
          </p:txBody>
        </p:sp>
        <p:sp>
          <p:nvSpPr>
            <p:cNvPr id="38" name="文本框 37">
              <a:extLst>
                <a:ext uri="{FF2B5EF4-FFF2-40B4-BE49-F238E27FC236}">
                  <a16:creationId xmlns:a16="http://schemas.microsoft.com/office/drawing/2014/main" xmlns="" id="{865F1207-B080-419A-9FA4-5D6240EDFE76}"/>
                </a:ext>
              </a:extLst>
            </p:cNvPr>
            <p:cNvSpPr txBox="1"/>
            <p:nvPr/>
          </p:nvSpPr>
          <p:spPr>
            <a:xfrm>
              <a:off x="5205261" y="4810512"/>
              <a:ext cx="510898" cy="311972"/>
            </a:xfrm>
            <a:prstGeom prst="rect">
              <a:avLst/>
            </a:prstGeom>
            <a:noFill/>
          </p:spPr>
          <p:txBody>
            <a:bodyPr>
              <a:spAutoFit/>
            </a:bodyPr>
            <a:lstStyle/>
            <a:p>
              <a:pPr eaLnBrk="1" hangingPunct="1">
                <a:defRPr/>
              </a:pPr>
              <a:r>
                <a:rPr lang="en-US" altLang="zh-CN" sz="1200" b="1" dirty="0">
                  <a:solidFill>
                    <a:srgbClr val="00468C"/>
                  </a:solidFill>
                  <a:latin typeface="+mj-ea"/>
                  <a:ea typeface="+mj-ea"/>
                </a:rPr>
                <a:t>IFG</a:t>
              </a:r>
              <a:endParaRPr lang="zh-CN" altLang="en-US" sz="1200" b="1" dirty="0">
                <a:solidFill>
                  <a:srgbClr val="00468C"/>
                </a:solidFill>
                <a:latin typeface="+mj-ea"/>
                <a:ea typeface="+mj-ea"/>
              </a:endParaRPr>
            </a:p>
          </p:txBody>
        </p:sp>
        <p:sp>
          <p:nvSpPr>
            <p:cNvPr id="39" name="文本框 38">
              <a:extLst>
                <a:ext uri="{FF2B5EF4-FFF2-40B4-BE49-F238E27FC236}">
                  <a16:creationId xmlns:a16="http://schemas.microsoft.com/office/drawing/2014/main" xmlns="" id="{2B6F4899-CC67-48AB-B93A-4299CB31040E}"/>
                </a:ext>
              </a:extLst>
            </p:cNvPr>
            <p:cNvSpPr txBox="1"/>
            <p:nvPr/>
          </p:nvSpPr>
          <p:spPr>
            <a:xfrm>
              <a:off x="3954010" y="4518263"/>
              <a:ext cx="1016418" cy="313764"/>
            </a:xfrm>
            <a:prstGeom prst="rect">
              <a:avLst/>
            </a:prstGeom>
            <a:noFill/>
          </p:spPr>
          <p:txBody>
            <a:bodyPr>
              <a:spAutoFit/>
            </a:bodyPr>
            <a:lstStyle/>
            <a:p>
              <a:pPr eaLnBrk="1" hangingPunct="1">
                <a:defRPr/>
              </a:pPr>
              <a:r>
                <a:rPr lang="en-US" altLang="zh-CN" sz="1200" b="1" dirty="0">
                  <a:solidFill>
                    <a:srgbClr val="00468C"/>
                  </a:solidFill>
                  <a:latin typeface="+mj-ea"/>
                  <a:ea typeface="+mj-ea"/>
                </a:rPr>
                <a:t>pre-SMA</a:t>
              </a:r>
              <a:endParaRPr lang="zh-CN" altLang="en-US" sz="1200" b="1" dirty="0">
                <a:solidFill>
                  <a:srgbClr val="00468C"/>
                </a:solidFill>
                <a:latin typeface="+mj-ea"/>
                <a:ea typeface="+mj-ea"/>
              </a:endParaRPr>
            </a:p>
          </p:txBody>
        </p:sp>
        <p:cxnSp>
          <p:nvCxnSpPr>
            <p:cNvPr id="54305" name="直接箭头连接符 39">
              <a:extLst>
                <a:ext uri="{FF2B5EF4-FFF2-40B4-BE49-F238E27FC236}">
                  <a16:creationId xmlns:a16="http://schemas.microsoft.com/office/drawing/2014/main" xmlns="" id="{EC967EAF-58E6-40FD-A5AE-AD635D42261B}"/>
                </a:ext>
              </a:extLst>
            </p:cNvPr>
            <p:cNvCxnSpPr>
              <a:cxnSpLocks noChangeShapeType="1"/>
            </p:cNvCxnSpPr>
            <p:nvPr/>
          </p:nvCxnSpPr>
          <p:spPr bwMode="auto">
            <a:xfrm flipH="1" flipV="1">
              <a:off x="5185460" y="5555532"/>
              <a:ext cx="409815" cy="536227"/>
            </a:xfrm>
            <a:prstGeom prst="straightConnector1">
              <a:avLst/>
            </a:prstGeom>
            <a:noFill/>
            <a:ln w="63500" algn="ctr">
              <a:solidFill>
                <a:srgbClr val="C00000"/>
              </a:solidFill>
              <a:round/>
              <a:headEnd/>
              <a:tailEnd type="triangle" w="med" len="med"/>
            </a:ln>
            <a:extLst>
              <a:ext uri="{909E8E84-426E-40DD-AFC4-6F175D3DCCD1}">
                <a14:hiddenFill xmlns:a14="http://schemas.microsoft.com/office/drawing/2010/main">
                  <a:noFill/>
                </a14:hiddenFill>
              </a:ext>
            </a:extLst>
          </p:spPr>
        </p:cxnSp>
      </p:grpSp>
      <p:grpSp>
        <p:nvGrpSpPr>
          <p:cNvPr id="54280" name="组合 40">
            <a:extLst>
              <a:ext uri="{FF2B5EF4-FFF2-40B4-BE49-F238E27FC236}">
                <a16:creationId xmlns:a16="http://schemas.microsoft.com/office/drawing/2014/main" xmlns="" id="{0082D76A-9891-4AE4-AABF-44011D316279}"/>
              </a:ext>
            </a:extLst>
          </p:cNvPr>
          <p:cNvGrpSpPr>
            <a:grpSpLocks/>
          </p:cNvGrpSpPr>
          <p:nvPr/>
        </p:nvGrpSpPr>
        <p:grpSpPr bwMode="auto">
          <a:xfrm>
            <a:off x="7254875" y="2922588"/>
            <a:ext cx="1844675" cy="2185987"/>
            <a:chOff x="5558245" y="3865632"/>
            <a:chExt cx="2085250" cy="2468880"/>
          </a:xfrm>
        </p:grpSpPr>
        <p:pic>
          <p:nvPicPr>
            <p:cNvPr id="54281" name="图片 41">
              <a:extLst>
                <a:ext uri="{FF2B5EF4-FFF2-40B4-BE49-F238E27FC236}">
                  <a16:creationId xmlns:a16="http://schemas.microsoft.com/office/drawing/2014/main" xmlns="" id="{F15E8C2F-2EB7-43A0-8023-560BAD2CBD0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051" t="17480" r="22350" b="3897"/>
            <a:stretch>
              <a:fillRect/>
            </a:stretch>
          </p:blipFill>
          <p:spPr bwMode="auto">
            <a:xfrm>
              <a:off x="5558245" y="3865632"/>
              <a:ext cx="1851661"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椭圆 42">
              <a:extLst>
                <a:ext uri="{FF2B5EF4-FFF2-40B4-BE49-F238E27FC236}">
                  <a16:creationId xmlns:a16="http://schemas.microsoft.com/office/drawing/2014/main" xmlns="" id="{8C0D5497-C3C6-4DA4-AF38-D952A12DE76A}"/>
                </a:ext>
              </a:extLst>
            </p:cNvPr>
            <p:cNvSpPr/>
            <p:nvPr/>
          </p:nvSpPr>
          <p:spPr bwMode="auto">
            <a:xfrm>
              <a:off x="6073277" y="4776446"/>
              <a:ext cx="231494" cy="231289"/>
            </a:xfrm>
            <a:prstGeom prst="ellipse">
              <a:avLst/>
            </a:prstGeom>
            <a:solidFill>
              <a:srgbClr val="00468C"/>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lgn="ctr">
                <a:spcBef>
                  <a:spcPct val="20000"/>
                </a:spcBef>
                <a:buClr>
                  <a:schemeClr val="accent2"/>
                </a:buClr>
                <a:buFont typeface="Wingdings" pitchFamily="2" charset="2"/>
                <a:buNone/>
                <a:defRPr/>
              </a:pPr>
              <a:endParaRPr lang="zh-CN" altLang="en-US" sz="5400">
                <a:solidFill>
                  <a:schemeClr val="tx2"/>
                </a:solidFill>
                <a:latin typeface="Times New Roman" pitchFamily="18" charset="0"/>
                <a:ea typeface="黑体" pitchFamily="2" charset="-122"/>
                <a:cs typeface="Times New Roman" pitchFamily="18" charset="0"/>
              </a:endParaRPr>
            </a:p>
          </p:txBody>
        </p:sp>
        <p:sp>
          <p:nvSpPr>
            <p:cNvPr id="44" name="椭圆 43">
              <a:extLst>
                <a:ext uri="{FF2B5EF4-FFF2-40B4-BE49-F238E27FC236}">
                  <a16:creationId xmlns:a16="http://schemas.microsoft.com/office/drawing/2014/main" xmlns="" id="{E282FC4A-5C05-4AC8-9D56-C2BB560E91BB}"/>
                </a:ext>
              </a:extLst>
            </p:cNvPr>
            <p:cNvSpPr/>
            <p:nvPr/>
          </p:nvSpPr>
          <p:spPr bwMode="auto">
            <a:xfrm>
              <a:off x="6557802" y="5913171"/>
              <a:ext cx="229701" cy="231289"/>
            </a:xfrm>
            <a:prstGeom prst="ellipse">
              <a:avLst/>
            </a:prstGeom>
            <a:solidFill>
              <a:srgbClr val="00468C"/>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lgn="ctr">
                <a:spcBef>
                  <a:spcPct val="20000"/>
                </a:spcBef>
                <a:buClr>
                  <a:schemeClr val="accent2"/>
                </a:buClr>
                <a:buFont typeface="Wingdings" pitchFamily="2" charset="2"/>
                <a:buNone/>
                <a:defRPr/>
              </a:pPr>
              <a:endParaRPr lang="zh-CN" altLang="en-US" sz="5400">
                <a:solidFill>
                  <a:schemeClr val="tx2"/>
                </a:solidFill>
                <a:latin typeface="Times New Roman" pitchFamily="18" charset="0"/>
                <a:ea typeface="黑体" pitchFamily="2" charset="-122"/>
                <a:cs typeface="Times New Roman" pitchFamily="18" charset="0"/>
              </a:endParaRPr>
            </a:p>
          </p:txBody>
        </p:sp>
        <p:sp>
          <p:nvSpPr>
            <p:cNvPr id="45" name="椭圆 44">
              <a:extLst>
                <a:ext uri="{FF2B5EF4-FFF2-40B4-BE49-F238E27FC236}">
                  <a16:creationId xmlns:a16="http://schemas.microsoft.com/office/drawing/2014/main" xmlns="" id="{64F0CDF4-D717-4D43-825D-FDF4267C0BEF}"/>
                </a:ext>
              </a:extLst>
            </p:cNvPr>
            <p:cNvSpPr/>
            <p:nvPr/>
          </p:nvSpPr>
          <p:spPr bwMode="auto">
            <a:xfrm>
              <a:off x="6739049" y="5373495"/>
              <a:ext cx="229701" cy="231290"/>
            </a:xfrm>
            <a:prstGeom prst="ellipse">
              <a:avLst/>
            </a:prstGeom>
            <a:solidFill>
              <a:srgbClr val="00468C"/>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lgn="ctr">
                <a:spcBef>
                  <a:spcPct val="20000"/>
                </a:spcBef>
                <a:buClr>
                  <a:schemeClr val="accent2"/>
                </a:buClr>
                <a:buFont typeface="Wingdings" pitchFamily="2" charset="2"/>
                <a:buNone/>
                <a:defRPr/>
              </a:pPr>
              <a:endParaRPr lang="zh-CN" altLang="en-US" sz="5400">
                <a:solidFill>
                  <a:schemeClr val="tx2"/>
                </a:solidFill>
                <a:latin typeface="Times New Roman" pitchFamily="18" charset="0"/>
                <a:ea typeface="黑体" pitchFamily="2" charset="-122"/>
                <a:cs typeface="Times New Roman" pitchFamily="18" charset="0"/>
              </a:endParaRPr>
            </a:p>
          </p:txBody>
        </p:sp>
        <p:sp>
          <p:nvSpPr>
            <p:cNvPr id="46" name="椭圆 45">
              <a:extLst>
                <a:ext uri="{FF2B5EF4-FFF2-40B4-BE49-F238E27FC236}">
                  <a16:creationId xmlns:a16="http://schemas.microsoft.com/office/drawing/2014/main" xmlns="" id="{C918C4CF-3F2C-4BBD-9C11-0FF9457EA11F}"/>
                </a:ext>
              </a:extLst>
            </p:cNvPr>
            <p:cNvSpPr/>
            <p:nvPr/>
          </p:nvSpPr>
          <p:spPr bwMode="auto">
            <a:xfrm>
              <a:off x="7112313" y="5059731"/>
              <a:ext cx="231496" cy="231289"/>
            </a:xfrm>
            <a:prstGeom prst="ellipse">
              <a:avLst/>
            </a:prstGeom>
            <a:solidFill>
              <a:srgbClr val="00468C"/>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lgn="ctr">
                <a:spcBef>
                  <a:spcPct val="20000"/>
                </a:spcBef>
                <a:buClr>
                  <a:schemeClr val="accent2"/>
                </a:buClr>
                <a:buFont typeface="Wingdings" pitchFamily="2" charset="2"/>
                <a:buNone/>
                <a:defRPr/>
              </a:pPr>
              <a:endParaRPr lang="zh-CN" altLang="en-US" sz="5400">
                <a:solidFill>
                  <a:schemeClr val="tx2"/>
                </a:solidFill>
                <a:latin typeface="Times New Roman" pitchFamily="18" charset="0"/>
                <a:ea typeface="黑体" pitchFamily="2" charset="-122"/>
                <a:cs typeface="Times New Roman" pitchFamily="18" charset="0"/>
              </a:endParaRPr>
            </a:p>
          </p:txBody>
        </p:sp>
        <p:cxnSp>
          <p:nvCxnSpPr>
            <p:cNvPr id="54286" name="曲线连接符 60">
              <a:extLst>
                <a:ext uri="{FF2B5EF4-FFF2-40B4-BE49-F238E27FC236}">
                  <a16:creationId xmlns:a16="http://schemas.microsoft.com/office/drawing/2014/main" xmlns="" id="{C9EBB3D8-E89B-45A3-9EDB-6BF2C3FB43E2}"/>
                </a:ext>
              </a:extLst>
            </p:cNvPr>
            <p:cNvCxnSpPr>
              <a:cxnSpLocks noChangeShapeType="1"/>
              <a:stCxn id="44" idx="2"/>
              <a:endCxn id="43" idx="4"/>
            </p:cNvCxnSpPr>
            <p:nvPr/>
          </p:nvCxnSpPr>
          <p:spPr bwMode="auto">
            <a:xfrm rot="10800000">
              <a:off x="6188844" y="5007218"/>
              <a:ext cx="368565" cy="1021599"/>
            </a:xfrm>
            <a:prstGeom prst="curvedConnector2">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48" name="文本框 47">
              <a:extLst>
                <a:ext uri="{FF2B5EF4-FFF2-40B4-BE49-F238E27FC236}">
                  <a16:creationId xmlns:a16="http://schemas.microsoft.com/office/drawing/2014/main" xmlns="" id="{DB0A0DC8-FF98-4EB1-A1EC-9875930CD56D}"/>
                </a:ext>
              </a:extLst>
            </p:cNvPr>
            <p:cNvSpPr txBox="1"/>
            <p:nvPr/>
          </p:nvSpPr>
          <p:spPr>
            <a:xfrm>
              <a:off x="6557802" y="5681881"/>
              <a:ext cx="489908" cy="313765"/>
            </a:xfrm>
            <a:prstGeom prst="rect">
              <a:avLst/>
            </a:prstGeom>
            <a:noFill/>
          </p:spPr>
          <p:txBody>
            <a:bodyPr>
              <a:spAutoFit/>
            </a:bodyPr>
            <a:lstStyle/>
            <a:p>
              <a:pPr eaLnBrk="1" hangingPunct="1">
                <a:defRPr/>
              </a:pPr>
              <a:r>
                <a:rPr lang="en-US" altLang="zh-CN" sz="1200" b="1" dirty="0">
                  <a:solidFill>
                    <a:srgbClr val="00468C"/>
                  </a:solidFill>
                  <a:latin typeface="+mj-ea"/>
                  <a:ea typeface="+mj-ea"/>
                </a:rPr>
                <a:t>V2</a:t>
              </a:r>
              <a:endParaRPr lang="zh-CN" altLang="en-US" sz="1200" b="1" dirty="0">
                <a:solidFill>
                  <a:srgbClr val="00468C"/>
                </a:solidFill>
                <a:latin typeface="+mj-ea"/>
                <a:ea typeface="+mj-ea"/>
              </a:endParaRPr>
            </a:p>
          </p:txBody>
        </p:sp>
        <p:sp>
          <p:nvSpPr>
            <p:cNvPr id="49" name="文本框 48">
              <a:extLst>
                <a:ext uri="{FF2B5EF4-FFF2-40B4-BE49-F238E27FC236}">
                  <a16:creationId xmlns:a16="http://schemas.microsoft.com/office/drawing/2014/main" xmlns="" id="{42144075-39E9-496F-8DA1-BC690F523604}"/>
                </a:ext>
              </a:extLst>
            </p:cNvPr>
            <p:cNvSpPr txBox="1"/>
            <p:nvPr/>
          </p:nvSpPr>
          <p:spPr>
            <a:xfrm>
              <a:off x="6276059" y="5129655"/>
              <a:ext cx="1008529" cy="311972"/>
            </a:xfrm>
            <a:prstGeom prst="rect">
              <a:avLst/>
            </a:prstGeom>
            <a:noFill/>
          </p:spPr>
          <p:txBody>
            <a:bodyPr>
              <a:spAutoFit/>
            </a:bodyPr>
            <a:lstStyle/>
            <a:p>
              <a:pPr eaLnBrk="1" hangingPunct="1">
                <a:defRPr/>
              </a:pPr>
              <a:r>
                <a:rPr lang="en-US" altLang="zh-CN" sz="1200" b="1" dirty="0">
                  <a:solidFill>
                    <a:srgbClr val="00468C"/>
                  </a:solidFill>
                  <a:latin typeface="+mj-ea"/>
                  <a:ea typeface="+mj-ea"/>
                </a:rPr>
                <a:t>Striatum</a:t>
              </a:r>
              <a:endParaRPr lang="zh-CN" altLang="en-US" sz="1200" b="1" dirty="0">
                <a:solidFill>
                  <a:srgbClr val="00468C"/>
                </a:solidFill>
                <a:latin typeface="+mj-ea"/>
                <a:ea typeface="+mj-ea"/>
              </a:endParaRPr>
            </a:p>
          </p:txBody>
        </p:sp>
        <p:sp>
          <p:nvSpPr>
            <p:cNvPr id="50" name="文本框 49">
              <a:extLst>
                <a:ext uri="{FF2B5EF4-FFF2-40B4-BE49-F238E27FC236}">
                  <a16:creationId xmlns:a16="http://schemas.microsoft.com/office/drawing/2014/main" xmlns="" id="{2617163A-1FA6-4099-8B48-D23513227D55}"/>
                </a:ext>
              </a:extLst>
            </p:cNvPr>
            <p:cNvSpPr txBox="1"/>
            <p:nvPr/>
          </p:nvSpPr>
          <p:spPr>
            <a:xfrm>
              <a:off x="7142820" y="4810512"/>
              <a:ext cx="500675" cy="311972"/>
            </a:xfrm>
            <a:prstGeom prst="rect">
              <a:avLst/>
            </a:prstGeom>
            <a:noFill/>
          </p:spPr>
          <p:txBody>
            <a:bodyPr>
              <a:spAutoFit/>
            </a:bodyPr>
            <a:lstStyle/>
            <a:p>
              <a:pPr eaLnBrk="1" hangingPunct="1">
                <a:defRPr/>
              </a:pPr>
              <a:r>
                <a:rPr lang="en-US" altLang="zh-CN" sz="1200" b="1" dirty="0">
                  <a:solidFill>
                    <a:srgbClr val="00468C"/>
                  </a:solidFill>
                  <a:latin typeface="+mj-ea"/>
                  <a:ea typeface="+mj-ea"/>
                </a:rPr>
                <a:t>IFG</a:t>
              </a:r>
              <a:endParaRPr lang="zh-CN" altLang="en-US" sz="1200" b="1" dirty="0">
                <a:solidFill>
                  <a:srgbClr val="00468C"/>
                </a:solidFill>
                <a:latin typeface="+mj-ea"/>
                <a:ea typeface="+mj-ea"/>
              </a:endParaRPr>
            </a:p>
          </p:txBody>
        </p:sp>
        <p:sp>
          <p:nvSpPr>
            <p:cNvPr id="51" name="文本框 50">
              <a:extLst>
                <a:ext uri="{FF2B5EF4-FFF2-40B4-BE49-F238E27FC236}">
                  <a16:creationId xmlns:a16="http://schemas.microsoft.com/office/drawing/2014/main" xmlns="" id="{FD319FB9-8159-442C-AC8C-1CE30CBABE08}"/>
                </a:ext>
              </a:extLst>
            </p:cNvPr>
            <p:cNvSpPr txBox="1"/>
            <p:nvPr/>
          </p:nvSpPr>
          <p:spPr>
            <a:xfrm>
              <a:off x="5960221" y="4527227"/>
              <a:ext cx="1008529" cy="311972"/>
            </a:xfrm>
            <a:prstGeom prst="rect">
              <a:avLst/>
            </a:prstGeom>
            <a:noFill/>
          </p:spPr>
          <p:txBody>
            <a:bodyPr>
              <a:spAutoFit/>
            </a:bodyPr>
            <a:lstStyle/>
            <a:p>
              <a:pPr eaLnBrk="1" hangingPunct="1">
                <a:defRPr/>
              </a:pPr>
              <a:r>
                <a:rPr lang="en-US" altLang="zh-CN" sz="1200" b="1" dirty="0">
                  <a:solidFill>
                    <a:srgbClr val="00468C"/>
                  </a:solidFill>
                  <a:latin typeface="+mj-ea"/>
                  <a:ea typeface="+mj-ea"/>
                </a:rPr>
                <a:t>pre-SMA</a:t>
              </a:r>
              <a:endParaRPr lang="zh-CN" altLang="en-US" sz="1200" b="1" dirty="0">
                <a:solidFill>
                  <a:srgbClr val="00468C"/>
                </a:solidFill>
                <a:latin typeface="+mj-ea"/>
                <a:ea typeface="+mj-ea"/>
              </a:endParaRPr>
            </a:p>
          </p:txBody>
        </p:sp>
        <p:cxnSp>
          <p:nvCxnSpPr>
            <p:cNvPr id="54291" name="直接箭头连接符 51">
              <a:extLst>
                <a:ext uri="{FF2B5EF4-FFF2-40B4-BE49-F238E27FC236}">
                  <a16:creationId xmlns:a16="http://schemas.microsoft.com/office/drawing/2014/main" xmlns="" id="{33B663DA-386B-486E-BCDF-ED6B44CEF93A}"/>
                </a:ext>
              </a:extLst>
            </p:cNvPr>
            <p:cNvCxnSpPr>
              <a:cxnSpLocks noChangeShapeType="1"/>
            </p:cNvCxnSpPr>
            <p:nvPr/>
          </p:nvCxnSpPr>
          <p:spPr bwMode="auto">
            <a:xfrm flipH="1" flipV="1">
              <a:off x="7135737" y="5493740"/>
              <a:ext cx="409815" cy="536227"/>
            </a:xfrm>
            <a:prstGeom prst="straightConnector1">
              <a:avLst/>
            </a:prstGeom>
            <a:noFill/>
            <a:ln w="63500" algn="ctr">
              <a:solidFill>
                <a:srgbClr val="C00000"/>
              </a:solidFill>
              <a:round/>
              <a:headEnd/>
              <a:tailEnd type="triangle" w="med" len="med"/>
            </a:ln>
            <a:extLst>
              <a:ext uri="{909E8E84-426E-40DD-AFC4-6F175D3DCCD1}">
                <a14:hiddenFill xmlns:a14="http://schemas.microsoft.com/office/drawing/2010/main">
                  <a:noFill/>
                </a14:hiddenFill>
              </a:ext>
            </a:extLst>
          </p:spPr>
        </p:cxnSp>
      </p:grpSp>
      <p:sp>
        <p:nvSpPr>
          <p:cNvPr id="40" name="矩形: 圆角 39">
            <a:extLst>
              <a:ext uri="{FF2B5EF4-FFF2-40B4-BE49-F238E27FC236}">
                <a16:creationId xmlns:a16="http://schemas.microsoft.com/office/drawing/2014/main" xmlns="" id="{96B8F649-9A23-41BA-8900-AD98B4874715}"/>
              </a:ext>
            </a:extLst>
          </p:cNvPr>
          <p:cNvSpPr/>
          <p:nvPr/>
        </p:nvSpPr>
        <p:spPr>
          <a:xfrm>
            <a:off x="5465763" y="5540375"/>
            <a:ext cx="1377950" cy="409575"/>
          </a:xfrm>
          <a:prstGeom prst="roundRect">
            <a:avLst/>
          </a:prstGeom>
          <a:solidFill>
            <a:srgbClr val="1F497D">
              <a:lumMod val="75000"/>
            </a:srgbClr>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宋体" panose="02010600030101010101" pitchFamily="2" charset="-122"/>
              </a:rPr>
              <a:t>正常对照组</a:t>
            </a:r>
          </a:p>
        </p:txBody>
      </p:sp>
      <p:sp>
        <p:nvSpPr>
          <p:cNvPr id="41" name="矩形: 圆角 40">
            <a:extLst>
              <a:ext uri="{FF2B5EF4-FFF2-40B4-BE49-F238E27FC236}">
                <a16:creationId xmlns:a16="http://schemas.microsoft.com/office/drawing/2014/main" xmlns="" id="{D2DCB3E4-9B4D-4E5A-9FF9-CDDB2CD253F4}"/>
              </a:ext>
            </a:extLst>
          </p:cNvPr>
          <p:cNvSpPr/>
          <p:nvPr/>
        </p:nvSpPr>
        <p:spPr>
          <a:xfrm>
            <a:off x="7442200" y="5540375"/>
            <a:ext cx="1377950" cy="409575"/>
          </a:xfrm>
          <a:prstGeom prst="roundRect">
            <a:avLst/>
          </a:prstGeom>
          <a:solidFill>
            <a:srgbClr val="1F497D">
              <a:lumMod val="75000"/>
            </a:srgbClr>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宋体" panose="02010600030101010101" pitchFamily="2" charset="-122"/>
              </a:rPr>
              <a:t>网络成瘾组</a:t>
            </a:r>
          </a:p>
        </p:txBody>
      </p:sp>
    </p:spTree>
    <p:extLst>
      <p:ext uri="{BB962C8B-B14F-4D97-AF65-F5344CB8AC3E}">
        <p14:creationId xmlns:p14="http://schemas.microsoft.com/office/powerpoint/2010/main" val="2383224062"/>
      </p:ext>
    </p:extLst>
  </p:cSld>
  <p:clrMapOvr>
    <a:masterClrMapping/>
  </p:clrMapOvr>
  <p:transition advTm="19658"/>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矩形 2">
            <a:extLst>
              <a:ext uri="{FF2B5EF4-FFF2-40B4-BE49-F238E27FC236}">
                <a16:creationId xmlns:a16="http://schemas.microsoft.com/office/drawing/2014/main" xmlns="" id="{9C6411B0-29AD-452F-AE5C-5B242D654BDD}"/>
              </a:ext>
            </a:extLst>
          </p:cNvPr>
          <p:cNvSpPr>
            <a:spLocks noChangeArrowheads="1"/>
          </p:cNvSpPr>
          <p:nvPr/>
        </p:nvSpPr>
        <p:spPr bwMode="auto">
          <a:xfrm>
            <a:off x="179512" y="116632"/>
            <a:ext cx="593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0" hangingPunct="0">
              <a:buClr>
                <a:schemeClr val="accent2"/>
              </a:buClr>
              <a:buNone/>
            </a:pPr>
            <a:r>
              <a:rPr lang="zh-CN" altLang="en-US" sz="2400" b="1" dirty="0">
                <a:solidFill>
                  <a:srgbClr val="002060"/>
                </a:solidFill>
                <a:latin typeface="Times New Roman" charset="0"/>
                <a:ea typeface="黑体" charset="0"/>
                <a:cs typeface="+mj-cs"/>
              </a:rPr>
              <a:t>多中心脑影像的多任务学习方法</a:t>
            </a:r>
          </a:p>
        </p:txBody>
      </p:sp>
      <p:pic>
        <p:nvPicPr>
          <p:cNvPr id="58371" name="Picture 2" descr="多任务学习">
            <a:extLst>
              <a:ext uri="{FF2B5EF4-FFF2-40B4-BE49-F238E27FC236}">
                <a16:creationId xmlns:a16="http://schemas.microsoft.com/office/drawing/2014/main" xmlns="" id="{B2829226-5D40-4EB9-9B83-2383E86B8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085974"/>
            <a:ext cx="6386109" cy="479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4">
            <a:extLst>
              <a:ext uri="{FF2B5EF4-FFF2-40B4-BE49-F238E27FC236}">
                <a16:creationId xmlns:a16="http://schemas.microsoft.com/office/drawing/2014/main" xmlns="" id="{D78E4E88-DFE2-43A0-B0E2-11CE5750EAA6}"/>
              </a:ext>
            </a:extLst>
          </p:cNvPr>
          <p:cNvSpPr txBox="1">
            <a:spLocks noChangeArrowheads="1"/>
          </p:cNvSpPr>
          <p:nvPr/>
        </p:nvSpPr>
        <p:spPr bwMode="auto">
          <a:xfrm>
            <a:off x="5436096" y="6015617"/>
            <a:ext cx="35758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r" eaLnBrk="0" hangingPunct="0">
              <a:spcBef>
                <a:spcPct val="20000"/>
              </a:spcBef>
              <a:buClr>
                <a:schemeClr val="accent2"/>
              </a:buClr>
              <a:defRPr sz="1800">
                <a:solidFill>
                  <a:schemeClr val="tx1"/>
                </a:solidFill>
                <a:latin typeface="Calibri" panose="020F0502020204030204" pitchFamily="34" charset="0"/>
                <a:ea typeface="黑体" panose="02010609060101010101" pitchFamily="2" charset="-122"/>
                <a:cs typeface="Calibri" panose="020F0502020204030204" pitchFamily="34" charset="0"/>
              </a:defRPr>
            </a:lvl1pPr>
            <a:lvl2pPr marL="742950" indent="-285750" eaLnBrk="0" hangingPunct="0">
              <a:defRPr>
                <a:solidFill>
                  <a:schemeClr val="tx1"/>
                </a:solidFill>
                <a:latin typeface="Verdana" panose="020B0604030504040204" pitchFamily="34" charset="0"/>
                <a:ea typeface="Arial Unicode MS" pitchFamily="34" charset="-122"/>
                <a:cs typeface="Arial Unicode MS" pitchFamily="34" charset="-122"/>
              </a:defRPr>
            </a:lvl2pPr>
            <a:lvl3pPr marL="1143000" indent="-228600" eaLnBrk="0" hangingPunct="0">
              <a:defRPr>
                <a:solidFill>
                  <a:schemeClr val="tx1"/>
                </a:solidFill>
                <a:latin typeface="Verdana" panose="020B0604030504040204" pitchFamily="34" charset="0"/>
                <a:ea typeface="Arial Unicode MS" pitchFamily="34" charset="-122"/>
                <a:cs typeface="Arial Unicode MS" pitchFamily="34" charset="-122"/>
              </a:defRPr>
            </a:lvl3pPr>
            <a:lvl4pPr marL="1600200" indent="-228600" eaLnBrk="0" hangingPunct="0">
              <a:defRPr>
                <a:solidFill>
                  <a:schemeClr val="tx1"/>
                </a:solidFill>
                <a:latin typeface="Verdana" panose="020B0604030504040204" pitchFamily="34" charset="0"/>
                <a:ea typeface="Arial Unicode MS" pitchFamily="34" charset="-122"/>
                <a:cs typeface="Arial Unicode MS" pitchFamily="34" charset="-122"/>
              </a:defRPr>
            </a:lvl4pPr>
            <a:lvl5pPr marL="2057400" indent="-228600" eaLnBrk="0" hangingPunct="0">
              <a:defRPr>
                <a:solidFill>
                  <a:schemeClr val="tx1"/>
                </a:solidFill>
                <a:latin typeface="Verdana" panose="020B0604030504040204" pitchFamily="34" charset="0"/>
                <a:ea typeface="Arial Unicode MS" pitchFamily="34" charset="-122"/>
                <a:cs typeface="Arial Unicode MS" pitchFamily="34"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9pPr>
          </a:lstStyle>
          <a:p>
            <a:r>
              <a:rPr lang="en-US" altLang="zh-CN" dirty="0"/>
              <a:t>Ma et al., </a:t>
            </a:r>
            <a:r>
              <a:rPr lang="en-US" altLang="zh-CN" dirty="0" err="1"/>
              <a:t>NeuroImage</a:t>
            </a:r>
            <a:r>
              <a:rPr lang="en-US" altLang="zh-CN" dirty="0"/>
              <a:t> Clinical, 2018</a:t>
            </a:r>
            <a:endParaRPr lang="zh-CN" altLang="en-US" dirty="0"/>
          </a:p>
        </p:txBody>
      </p:sp>
    </p:spTree>
  </p:cSld>
  <p:clrMapOvr>
    <a:masterClrMapping/>
  </p:clrMapOvr>
  <p:transition advTm="19658"/>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百度云同步盘\Accepted paper\paper原稿\2018_EBioMedicine_ZengL\submission2EBioMedicine\revision1\Fig1.tif">
            <a:extLst>
              <a:ext uri="{FF2B5EF4-FFF2-40B4-BE49-F238E27FC236}">
                <a16:creationId xmlns:a16="http://schemas.microsoft.com/office/drawing/2014/main" xmlns="" id="{965BE213-DA67-4568-A6EA-0EC2EA93F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63" y="1703388"/>
            <a:ext cx="3576637"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CE897DF9-EC17-420E-9141-65052CED1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32" b="13123"/>
          <a:stretch>
            <a:fillRect/>
          </a:stretch>
        </p:blipFill>
        <p:spPr bwMode="auto">
          <a:xfrm>
            <a:off x="4989513" y="1725613"/>
            <a:ext cx="3219450"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2">
            <a:extLst>
              <a:ext uri="{FF2B5EF4-FFF2-40B4-BE49-F238E27FC236}">
                <a16:creationId xmlns:a16="http://schemas.microsoft.com/office/drawing/2014/main" xmlns="" id="{620EB52E-9D73-4431-B4D5-55EDD1F5CD46}"/>
              </a:ext>
            </a:extLst>
          </p:cNvPr>
          <p:cNvSpPr txBox="1">
            <a:spLocks noChangeArrowheads="1"/>
          </p:cNvSpPr>
          <p:nvPr/>
        </p:nvSpPr>
        <p:spPr bwMode="auto">
          <a:xfrm>
            <a:off x="5796136" y="6021288"/>
            <a:ext cx="31295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r" eaLnBrk="0" hangingPunct="0">
              <a:spcBef>
                <a:spcPct val="20000"/>
              </a:spcBef>
              <a:buClr>
                <a:schemeClr val="accent2"/>
              </a:buClr>
              <a:defRPr sz="1800">
                <a:solidFill>
                  <a:schemeClr val="tx1"/>
                </a:solidFill>
                <a:latin typeface="Calibri" panose="020F0502020204030204" pitchFamily="34" charset="0"/>
                <a:ea typeface="黑体" panose="02010609060101010101" pitchFamily="2" charset="-122"/>
                <a:cs typeface="Calibri" panose="020F0502020204030204" pitchFamily="34" charset="0"/>
              </a:defRPr>
            </a:lvl1pPr>
            <a:lvl2pPr marL="742950" indent="-285750" eaLnBrk="0" hangingPunct="0">
              <a:defRPr>
                <a:solidFill>
                  <a:schemeClr val="tx1"/>
                </a:solidFill>
                <a:latin typeface="Verdana" panose="020B0604030504040204" pitchFamily="34" charset="0"/>
                <a:ea typeface="Arial Unicode MS" pitchFamily="34" charset="-122"/>
                <a:cs typeface="Arial Unicode MS" pitchFamily="34" charset="-122"/>
              </a:defRPr>
            </a:lvl2pPr>
            <a:lvl3pPr marL="1143000" indent="-228600" eaLnBrk="0" hangingPunct="0">
              <a:defRPr>
                <a:solidFill>
                  <a:schemeClr val="tx1"/>
                </a:solidFill>
                <a:latin typeface="Verdana" panose="020B0604030504040204" pitchFamily="34" charset="0"/>
                <a:ea typeface="Arial Unicode MS" pitchFamily="34" charset="-122"/>
                <a:cs typeface="Arial Unicode MS" pitchFamily="34" charset="-122"/>
              </a:defRPr>
            </a:lvl3pPr>
            <a:lvl4pPr marL="1600200" indent="-228600" eaLnBrk="0" hangingPunct="0">
              <a:defRPr>
                <a:solidFill>
                  <a:schemeClr val="tx1"/>
                </a:solidFill>
                <a:latin typeface="Verdana" panose="020B0604030504040204" pitchFamily="34" charset="0"/>
                <a:ea typeface="Arial Unicode MS" pitchFamily="34" charset="-122"/>
                <a:cs typeface="Arial Unicode MS" pitchFamily="34" charset="-122"/>
              </a:defRPr>
            </a:lvl4pPr>
            <a:lvl5pPr marL="2057400" indent="-228600" eaLnBrk="0" hangingPunct="0">
              <a:defRPr>
                <a:solidFill>
                  <a:schemeClr val="tx1"/>
                </a:solidFill>
                <a:latin typeface="Verdana" panose="020B0604030504040204" pitchFamily="34" charset="0"/>
                <a:ea typeface="Arial Unicode MS" pitchFamily="34" charset="-122"/>
                <a:cs typeface="Arial Unicode MS" pitchFamily="34"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9pPr>
          </a:lstStyle>
          <a:p>
            <a:r>
              <a:rPr lang="en-US" altLang="zh-CN" dirty="0"/>
              <a:t>Zeng et al., </a:t>
            </a:r>
            <a:r>
              <a:rPr lang="en-US" altLang="zh-CN" dirty="0" err="1"/>
              <a:t>EBioMedicine</a:t>
            </a:r>
            <a:r>
              <a:rPr lang="en-US" altLang="zh-CN" dirty="0"/>
              <a:t>, 2018</a:t>
            </a:r>
            <a:endParaRPr lang="zh-CN" altLang="en-US" dirty="0"/>
          </a:p>
        </p:txBody>
      </p:sp>
      <p:sp>
        <p:nvSpPr>
          <p:cNvPr id="8" name="矩形 6">
            <a:extLst>
              <a:ext uri="{FF2B5EF4-FFF2-40B4-BE49-F238E27FC236}">
                <a16:creationId xmlns:a16="http://schemas.microsoft.com/office/drawing/2014/main" xmlns="" id="{EF7B2BE6-74B9-47E9-83D6-A479AA00E17D}"/>
              </a:ext>
            </a:extLst>
          </p:cNvPr>
          <p:cNvSpPr>
            <a:spLocks noChangeArrowheads="1"/>
          </p:cNvSpPr>
          <p:nvPr/>
        </p:nvSpPr>
        <p:spPr bwMode="auto">
          <a:xfrm>
            <a:off x="179512" y="188640"/>
            <a:ext cx="52421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0" hangingPunct="0">
              <a:buClr>
                <a:schemeClr val="accent2"/>
              </a:buClr>
              <a:buNone/>
            </a:pPr>
            <a:r>
              <a:rPr lang="zh-CN" altLang="en-US" sz="2400" b="1" dirty="0">
                <a:solidFill>
                  <a:srgbClr val="002060"/>
                </a:solidFill>
                <a:latin typeface="Times New Roman" charset="0"/>
                <a:ea typeface="黑体" charset="0"/>
                <a:cs typeface="+mj-cs"/>
              </a:rPr>
              <a:t>多中心脑影像的深度判别自编码方法</a:t>
            </a:r>
          </a:p>
        </p:txBody>
      </p:sp>
    </p:spTree>
    <p:extLst>
      <p:ext uri="{BB962C8B-B14F-4D97-AF65-F5344CB8AC3E}">
        <p14:creationId xmlns:p14="http://schemas.microsoft.com/office/powerpoint/2010/main" val="2521675045"/>
      </p:ext>
    </p:extLst>
  </p:cSld>
  <p:clrMapOvr>
    <a:masterClrMapping/>
  </p:clrMapOvr>
  <p:transition advTm="19658"/>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185" y="1124744"/>
            <a:ext cx="513397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2489656"/>
            <a:ext cx="4104456" cy="335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576" y="3008679"/>
            <a:ext cx="3709416" cy="2775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580112" y="5960313"/>
            <a:ext cx="3024336" cy="307777"/>
          </a:xfrm>
          <a:prstGeom prst="rect">
            <a:avLst/>
          </a:prstGeom>
          <a:noFill/>
          <a:ln>
            <a:noFill/>
          </a:ln>
        </p:spPr>
        <p:txBody>
          <a:bodyPr wrap="none">
            <a:spAutoFit/>
          </a:bodyPr>
          <a:lstStyle>
            <a:defPPr>
              <a:defRPr lang="zh-CN"/>
            </a:defPPr>
            <a:lvl1pPr algn="r" eaLnBrk="0" hangingPunct="0">
              <a:spcBef>
                <a:spcPct val="20000"/>
              </a:spcBef>
              <a:buClr>
                <a:schemeClr val="accent2"/>
              </a:buClr>
              <a:buFont typeface="Wingdings" panose="05000000000000000000" pitchFamily="2" charset="2"/>
              <a:buNone/>
              <a:defRPr sz="1800">
                <a:solidFill>
                  <a:schemeClr val="tx1"/>
                </a:solidFill>
                <a:latin typeface="Calibri" panose="020F0502020204030204" pitchFamily="34" charset="0"/>
                <a:ea typeface="黑体" panose="02010609060101010101" pitchFamily="2" charset="-122"/>
                <a:cs typeface="Calibri" panose="020F0502020204030204" pitchFamily="34" charset="0"/>
              </a:defRPr>
            </a:lvl1pPr>
            <a:lvl2pPr eaLnBrk="0" hangingPunct="0">
              <a:defRPr sz="3800">
                <a:ea typeface="微软雅黑" pitchFamily="34" charset="-122"/>
              </a:defRPr>
            </a:lvl2pPr>
            <a:lvl3pPr eaLnBrk="0" hangingPunct="0">
              <a:defRPr sz="3800">
                <a:ea typeface="微软雅黑" pitchFamily="34" charset="-122"/>
              </a:defRPr>
            </a:lvl3pPr>
            <a:lvl4pPr eaLnBrk="0" hangingPunct="0">
              <a:defRPr sz="3800">
                <a:ea typeface="微软雅黑" pitchFamily="34" charset="-122"/>
              </a:defRPr>
            </a:lvl4pPr>
            <a:lvl5pPr eaLnBrk="0" hangingPunct="0">
              <a:defRPr sz="3800">
                <a:ea typeface="微软雅黑" pitchFamily="34" charset="-122"/>
              </a:defRPr>
            </a:lvl5pPr>
            <a:lvl6pPr marL="457200" eaLnBrk="0" fontAlgn="base" hangingPunct="0">
              <a:spcBef>
                <a:spcPct val="0"/>
              </a:spcBef>
              <a:spcAft>
                <a:spcPct val="0"/>
              </a:spcAft>
              <a:defRPr sz="3800">
                <a:latin typeface="Verdana" pitchFamily="34" charset="0"/>
              </a:defRPr>
            </a:lvl6pPr>
            <a:lvl7pPr marL="914400" eaLnBrk="0" fontAlgn="base" hangingPunct="0">
              <a:spcBef>
                <a:spcPct val="0"/>
              </a:spcBef>
              <a:spcAft>
                <a:spcPct val="0"/>
              </a:spcAft>
              <a:defRPr sz="3800">
                <a:latin typeface="Verdana" pitchFamily="34" charset="0"/>
              </a:defRPr>
            </a:lvl7pPr>
            <a:lvl8pPr marL="1371600" eaLnBrk="0" fontAlgn="base" hangingPunct="0">
              <a:spcBef>
                <a:spcPct val="0"/>
              </a:spcBef>
              <a:spcAft>
                <a:spcPct val="0"/>
              </a:spcAft>
              <a:defRPr sz="3800">
                <a:latin typeface="Verdana" pitchFamily="34" charset="0"/>
              </a:defRPr>
            </a:lvl8pPr>
            <a:lvl9pPr marL="1828800" eaLnBrk="0" fontAlgn="base" hangingPunct="0">
              <a:spcBef>
                <a:spcPct val="0"/>
              </a:spcBef>
              <a:spcAft>
                <a:spcPct val="0"/>
              </a:spcAft>
              <a:defRPr sz="3800">
                <a:latin typeface="Verdana" pitchFamily="34" charset="0"/>
              </a:defRPr>
            </a:lvl9pPr>
          </a:lstStyle>
          <a:p>
            <a:r>
              <a:rPr lang="en-US" altLang="zh-CN" dirty="0"/>
              <a:t>Park &amp; </a:t>
            </a:r>
            <a:r>
              <a:rPr lang="en-US" altLang="zh-CN" dirty="0" err="1"/>
              <a:t>Friston</a:t>
            </a:r>
            <a:r>
              <a:rPr lang="en-US" altLang="zh-CN" dirty="0"/>
              <a:t>, Science, 2013</a:t>
            </a:r>
            <a:endParaRPr lang="zh-CN" altLang="en-US" dirty="0"/>
          </a:p>
        </p:txBody>
      </p:sp>
      <p:sp>
        <p:nvSpPr>
          <p:cNvPr id="7" name="标题 1"/>
          <p:cNvSpPr txBox="1">
            <a:spLocks noChangeArrowheads="1"/>
          </p:cNvSpPr>
          <p:nvPr/>
        </p:nvSpPr>
        <p:spPr bwMode="auto">
          <a:xfrm>
            <a:off x="0" y="173038"/>
            <a:ext cx="9144000" cy="554037"/>
          </a:xfrm>
          <a:prstGeom prst="rect">
            <a:avLst/>
          </a:prstGeom>
          <a:noFill/>
          <a:ln w="9525">
            <a:noFill/>
            <a:miter lim="800000"/>
            <a:headEnd/>
            <a:tailEnd/>
          </a:ln>
          <a:effectLst/>
        </p:spPr>
        <p:txBody>
          <a:bodyPr>
            <a:sp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ea typeface="宋体" pitchFamily="2" charset="-122"/>
              </a:defRPr>
            </a:lvl2pPr>
            <a:lvl3pPr algn="l" rtl="0" eaLnBrk="0" fontAlgn="base" hangingPunct="0">
              <a:spcBef>
                <a:spcPct val="0"/>
              </a:spcBef>
              <a:spcAft>
                <a:spcPct val="0"/>
              </a:spcAft>
              <a:defRPr sz="3800">
                <a:solidFill>
                  <a:schemeClr val="tx2"/>
                </a:solidFill>
                <a:latin typeface="Verdana" pitchFamily="34" charset="0"/>
                <a:ea typeface="宋体" pitchFamily="2" charset="-122"/>
              </a:defRPr>
            </a:lvl3pPr>
            <a:lvl4pPr algn="l" rtl="0" eaLnBrk="0" fontAlgn="base" hangingPunct="0">
              <a:spcBef>
                <a:spcPct val="0"/>
              </a:spcBef>
              <a:spcAft>
                <a:spcPct val="0"/>
              </a:spcAft>
              <a:defRPr sz="3800">
                <a:solidFill>
                  <a:schemeClr val="tx2"/>
                </a:solidFill>
                <a:latin typeface="Verdana" pitchFamily="34" charset="0"/>
                <a:ea typeface="宋体" pitchFamily="2" charset="-122"/>
              </a:defRPr>
            </a:lvl4pPr>
            <a:lvl5pPr algn="l" rtl="0" eaLnBrk="0" fontAlgn="base" hangingPunct="0">
              <a:spcBef>
                <a:spcPct val="0"/>
              </a:spcBef>
              <a:spcAft>
                <a:spcPct val="0"/>
              </a:spcAft>
              <a:defRPr sz="3800">
                <a:solidFill>
                  <a:schemeClr val="tx2"/>
                </a:solidFill>
                <a:latin typeface="Verdana" pitchFamily="34" charset="0"/>
                <a:ea typeface="宋体" pitchFamily="2" charset="-122"/>
              </a:defRPr>
            </a:lvl5pPr>
            <a:lvl6pPr marL="457200" algn="l" rtl="0" eaLnBrk="0" fontAlgn="base" hangingPunct="0">
              <a:spcBef>
                <a:spcPct val="0"/>
              </a:spcBef>
              <a:spcAft>
                <a:spcPct val="0"/>
              </a:spcAft>
              <a:defRPr sz="3800">
                <a:solidFill>
                  <a:schemeClr val="tx2"/>
                </a:solidFill>
                <a:latin typeface="Verdana" pitchFamily="34" charset="0"/>
                <a:ea typeface="宋体" pitchFamily="2" charset="-122"/>
              </a:defRPr>
            </a:lvl6pPr>
            <a:lvl7pPr marL="914400" algn="l" rtl="0" eaLnBrk="0" fontAlgn="base" hangingPunct="0">
              <a:spcBef>
                <a:spcPct val="0"/>
              </a:spcBef>
              <a:spcAft>
                <a:spcPct val="0"/>
              </a:spcAft>
              <a:defRPr sz="3800">
                <a:solidFill>
                  <a:schemeClr val="tx2"/>
                </a:solidFill>
                <a:latin typeface="Verdana" pitchFamily="34" charset="0"/>
                <a:ea typeface="宋体" pitchFamily="2" charset="-122"/>
              </a:defRPr>
            </a:lvl7pPr>
            <a:lvl8pPr marL="1371600" algn="l" rtl="0" eaLnBrk="0" fontAlgn="base" hangingPunct="0">
              <a:spcBef>
                <a:spcPct val="0"/>
              </a:spcBef>
              <a:spcAft>
                <a:spcPct val="0"/>
              </a:spcAft>
              <a:defRPr sz="3800">
                <a:solidFill>
                  <a:schemeClr val="tx2"/>
                </a:solidFill>
                <a:latin typeface="Verdana" pitchFamily="34" charset="0"/>
                <a:ea typeface="宋体" pitchFamily="2" charset="-122"/>
              </a:defRPr>
            </a:lvl8pPr>
            <a:lvl9pPr marL="1828800" algn="l" rtl="0" eaLnBrk="0" fontAlgn="base" hangingPunct="0">
              <a:spcBef>
                <a:spcPct val="0"/>
              </a:spcBef>
              <a:spcAft>
                <a:spcPct val="0"/>
              </a:spcAft>
              <a:defRPr sz="3800">
                <a:solidFill>
                  <a:schemeClr val="tx2"/>
                </a:solidFill>
                <a:latin typeface="Verdana" pitchFamily="34" charset="0"/>
                <a:ea typeface="宋体" pitchFamily="2" charset="-122"/>
              </a:defRPr>
            </a:lvl9pPr>
          </a:lstStyle>
          <a:p>
            <a:pPr algn="ctr" eaLnBrk="1" hangingPunct="1">
              <a:buClr>
                <a:schemeClr val="accent2"/>
              </a:buClr>
              <a:buFont typeface="Wingdings" pitchFamily="2" charset="2"/>
              <a:buNone/>
              <a:defRPr/>
            </a:pPr>
            <a:r>
              <a:rPr lang="zh-CN" altLang="en-US" sz="3000" b="1" dirty="0">
                <a:solidFill>
                  <a:srgbClr val="003296"/>
                </a:solidFill>
                <a:latin typeface="+mj-ea"/>
                <a:cs typeface="+mn-cs"/>
              </a:rPr>
              <a:t>一、研究背景及意义</a:t>
            </a:r>
          </a:p>
        </p:txBody>
      </p:sp>
    </p:spTree>
    <p:extLst>
      <p:ext uri="{BB962C8B-B14F-4D97-AF65-F5344CB8AC3E}">
        <p14:creationId xmlns:p14="http://schemas.microsoft.com/office/powerpoint/2010/main" val="276395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百度云同步盘\Accepted paper\paper原稿\2018_EBioMedicine_ZengL\submission2EBioMedicine\revision1\Fig2.tif">
            <a:extLst>
              <a:ext uri="{FF2B5EF4-FFF2-40B4-BE49-F238E27FC236}">
                <a16:creationId xmlns:a16="http://schemas.microsoft.com/office/drawing/2014/main" xmlns="" id="{45EE15E2-F7E7-4BD1-838D-E2C5197B4A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10896"/>
          <a:stretch>
            <a:fillRect/>
          </a:stretch>
        </p:blipFill>
        <p:spPr bwMode="auto">
          <a:xfrm>
            <a:off x="1093788" y="1341438"/>
            <a:ext cx="71501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a:extLst>
              <a:ext uri="{FF2B5EF4-FFF2-40B4-BE49-F238E27FC236}">
                <a16:creationId xmlns:a16="http://schemas.microsoft.com/office/drawing/2014/main" xmlns="" id="{A4743F92-7D08-4B12-B2B5-759B1B575C10}"/>
              </a:ext>
            </a:extLst>
          </p:cNvPr>
          <p:cNvSpPr txBox="1">
            <a:spLocks noChangeArrowheads="1"/>
          </p:cNvSpPr>
          <p:nvPr/>
        </p:nvSpPr>
        <p:spPr bwMode="auto">
          <a:xfrm>
            <a:off x="5868144" y="6021288"/>
            <a:ext cx="31295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r" eaLnBrk="0" hangingPunct="0">
              <a:spcBef>
                <a:spcPct val="20000"/>
              </a:spcBef>
              <a:buClr>
                <a:schemeClr val="accent2"/>
              </a:buClr>
              <a:defRPr sz="1800">
                <a:solidFill>
                  <a:schemeClr val="tx1"/>
                </a:solidFill>
                <a:latin typeface="Calibri" panose="020F0502020204030204" pitchFamily="34" charset="0"/>
                <a:ea typeface="黑体" panose="02010609060101010101" pitchFamily="2" charset="-122"/>
                <a:cs typeface="Calibri" panose="020F0502020204030204" pitchFamily="34" charset="0"/>
              </a:defRPr>
            </a:lvl1pPr>
            <a:lvl2pPr marL="742950" indent="-285750" eaLnBrk="0" hangingPunct="0">
              <a:defRPr>
                <a:solidFill>
                  <a:schemeClr val="tx1"/>
                </a:solidFill>
                <a:latin typeface="Verdana" panose="020B0604030504040204" pitchFamily="34" charset="0"/>
                <a:ea typeface="Arial Unicode MS" pitchFamily="34" charset="-122"/>
                <a:cs typeface="Arial Unicode MS" pitchFamily="34" charset="-122"/>
              </a:defRPr>
            </a:lvl2pPr>
            <a:lvl3pPr marL="1143000" indent="-228600" eaLnBrk="0" hangingPunct="0">
              <a:defRPr>
                <a:solidFill>
                  <a:schemeClr val="tx1"/>
                </a:solidFill>
                <a:latin typeface="Verdana" panose="020B0604030504040204" pitchFamily="34" charset="0"/>
                <a:ea typeface="Arial Unicode MS" pitchFamily="34" charset="-122"/>
                <a:cs typeface="Arial Unicode MS" pitchFamily="34" charset="-122"/>
              </a:defRPr>
            </a:lvl3pPr>
            <a:lvl4pPr marL="1600200" indent="-228600" eaLnBrk="0" hangingPunct="0">
              <a:defRPr>
                <a:solidFill>
                  <a:schemeClr val="tx1"/>
                </a:solidFill>
                <a:latin typeface="Verdana" panose="020B0604030504040204" pitchFamily="34" charset="0"/>
                <a:ea typeface="Arial Unicode MS" pitchFamily="34" charset="-122"/>
                <a:cs typeface="Arial Unicode MS" pitchFamily="34" charset="-122"/>
              </a:defRPr>
            </a:lvl4pPr>
            <a:lvl5pPr marL="2057400" indent="-228600" eaLnBrk="0" hangingPunct="0">
              <a:defRPr>
                <a:solidFill>
                  <a:schemeClr val="tx1"/>
                </a:solidFill>
                <a:latin typeface="Verdana" panose="020B0604030504040204" pitchFamily="34" charset="0"/>
                <a:ea typeface="Arial Unicode MS" pitchFamily="34" charset="-122"/>
                <a:cs typeface="Arial Unicode MS" pitchFamily="34"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9pPr>
          </a:lstStyle>
          <a:p>
            <a:r>
              <a:rPr lang="en-US" altLang="zh-CN" dirty="0"/>
              <a:t>Zeng et al., </a:t>
            </a:r>
            <a:r>
              <a:rPr lang="en-US" altLang="zh-CN" dirty="0" err="1"/>
              <a:t>EBioMedicine</a:t>
            </a:r>
            <a:r>
              <a:rPr lang="en-US" altLang="zh-CN" dirty="0"/>
              <a:t>, 2018</a:t>
            </a:r>
            <a:endParaRPr lang="zh-CN" altLang="en-US" dirty="0"/>
          </a:p>
        </p:txBody>
      </p:sp>
    </p:spTree>
    <p:extLst>
      <p:ext uri="{BB962C8B-B14F-4D97-AF65-F5344CB8AC3E}">
        <p14:creationId xmlns:p14="http://schemas.microsoft.com/office/powerpoint/2010/main" val="1226931973"/>
      </p:ext>
    </p:extLst>
  </p:cSld>
  <p:clrMapOvr>
    <a:masterClrMapping/>
  </p:clrMapOvr>
  <p:transition advTm="19658"/>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xmlns="" id="{8E4CD710-9088-484B-9AA3-B969A827E7DF}"/>
              </a:ext>
            </a:extLst>
          </p:cNvPr>
          <p:cNvSpPr>
            <a:spLocks noGrp="1"/>
          </p:cNvSpPr>
          <p:nvPr>
            <p:ph type="title"/>
          </p:nvPr>
        </p:nvSpPr>
        <p:spPr>
          <a:xfrm>
            <a:off x="193924" y="42358"/>
            <a:ext cx="8291264" cy="713847"/>
          </a:xfrm>
          <a:extLst/>
        </p:spPr>
        <p:txBody>
          <a:bodyPr lIns="0" rIns="0" bIns="0" anchor="b">
            <a:noAutofit/>
            <a:scene3d>
              <a:camera prst="orthographicFront"/>
              <a:lightRig rig="freezing" dir="t">
                <a:rot lat="0" lon="0" rev="5640000"/>
              </a:lightRig>
            </a:scene3d>
            <a:sp3d prstMaterial="flat">
              <a:contourClr>
                <a:schemeClr val="tx2"/>
              </a:contourClr>
            </a:sp3d>
          </a:bodyPr>
          <a:lstStyle/>
          <a:p>
            <a:pPr>
              <a:defRPr/>
            </a:pPr>
            <a:r>
              <a:rPr lang="en-US" altLang="zh-CN" sz="2800" dirty="0">
                <a:solidFill>
                  <a:srgbClr val="002060"/>
                </a:solidFill>
                <a:latin typeface="+mn-lt"/>
              </a:rPr>
              <a:t>Most discriminating functional connectivity</a:t>
            </a:r>
            <a:endParaRPr lang="zh-CN" altLang="en-US" sz="2800" dirty="0">
              <a:solidFill>
                <a:srgbClr val="002060"/>
              </a:solidFill>
              <a:latin typeface="+mn-lt"/>
            </a:endParaRPr>
          </a:p>
        </p:txBody>
      </p:sp>
      <p:pic>
        <p:nvPicPr>
          <p:cNvPr id="10" name="Picture 2" descr="D:\百度云同步盘\Accepted paper\paper原稿\2018_EBioMedicine_ZengL\submission2EBioMedicine\revision1\Fig3.tif">
            <a:extLst>
              <a:ext uri="{FF2B5EF4-FFF2-40B4-BE49-F238E27FC236}">
                <a16:creationId xmlns:a16="http://schemas.microsoft.com/office/drawing/2014/main" xmlns="" id="{CE655506-5662-4FCD-BC58-4DC4D077A0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1628800"/>
            <a:ext cx="4033838"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D:\百度云同步盘\Accepted paper\paper原稿\2018_EBioMedicine_ZengL\submission2EBioMedicine\revision1\Fig4.tif">
            <a:extLst>
              <a:ext uri="{FF2B5EF4-FFF2-40B4-BE49-F238E27FC236}">
                <a16:creationId xmlns:a16="http://schemas.microsoft.com/office/drawing/2014/main" xmlns="" id="{706102CA-D5BA-4ABE-8EB0-4143D05FE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3671"/>
          <a:stretch>
            <a:fillRect/>
          </a:stretch>
        </p:blipFill>
        <p:spPr bwMode="auto">
          <a:xfrm>
            <a:off x="4311650" y="1628800"/>
            <a:ext cx="4581525"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a:extLst>
              <a:ext uri="{FF2B5EF4-FFF2-40B4-BE49-F238E27FC236}">
                <a16:creationId xmlns:a16="http://schemas.microsoft.com/office/drawing/2014/main" xmlns="" id="{24EC60F1-BDBA-4C97-B9E6-EDD8B9B74FF5}"/>
              </a:ext>
            </a:extLst>
          </p:cNvPr>
          <p:cNvSpPr txBox="1">
            <a:spLocks noChangeArrowheads="1"/>
          </p:cNvSpPr>
          <p:nvPr/>
        </p:nvSpPr>
        <p:spPr bwMode="auto">
          <a:xfrm>
            <a:off x="5830522" y="5949280"/>
            <a:ext cx="31295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r" eaLnBrk="0" hangingPunct="0">
              <a:spcBef>
                <a:spcPct val="20000"/>
              </a:spcBef>
              <a:buClr>
                <a:schemeClr val="accent2"/>
              </a:buClr>
              <a:defRPr sz="1800">
                <a:solidFill>
                  <a:schemeClr val="tx1"/>
                </a:solidFill>
                <a:latin typeface="Calibri" panose="020F0502020204030204" pitchFamily="34" charset="0"/>
                <a:ea typeface="黑体" panose="02010609060101010101" pitchFamily="2" charset="-122"/>
                <a:cs typeface="Calibri" panose="020F0502020204030204" pitchFamily="34" charset="0"/>
              </a:defRPr>
            </a:lvl1pPr>
            <a:lvl2pPr marL="742950" indent="-285750" eaLnBrk="0" hangingPunct="0">
              <a:defRPr>
                <a:solidFill>
                  <a:schemeClr val="tx1"/>
                </a:solidFill>
                <a:latin typeface="Verdana" panose="020B0604030504040204" pitchFamily="34" charset="0"/>
                <a:ea typeface="Arial Unicode MS" pitchFamily="34" charset="-122"/>
                <a:cs typeface="Arial Unicode MS" pitchFamily="34" charset="-122"/>
              </a:defRPr>
            </a:lvl2pPr>
            <a:lvl3pPr marL="1143000" indent="-228600" eaLnBrk="0" hangingPunct="0">
              <a:defRPr>
                <a:solidFill>
                  <a:schemeClr val="tx1"/>
                </a:solidFill>
                <a:latin typeface="Verdana" panose="020B0604030504040204" pitchFamily="34" charset="0"/>
                <a:ea typeface="Arial Unicode MS" pitchFamily="34" charset="-122"/>
                <a:cs typeface="Arial Unicode MS" pitchFamily="34" charset="-122"/>
              </a:defRPr>
            </a:lvl3pPr>
            <a:lvl4pPr marL="1600200" indent="-228600" eaLnBrk="0" hangingPunct="0">
              <a:defRPr>
                <a:solidFill>
                  <a:schemeClr val="tx1"/>
                </a:solidFill>
                <a:latin typeface="Verdana" panose="020B0604030504040204" pitchFamily="34" charset="0"/>
                <a:ea typeface="Arial Unicode MS" pitchFamily="34" charset="-122"/>
                <a:cs typeface="Arial Unicode MS" pitchFamily="34" charset="-122"/>
              </a:defRPr>
            </a:lvl4pPr>
            <a:lvl5pPr marL="2057400" indent="-228600" eaLnBrk="0" hangingPunct="0">
              <a:defRPr>
                <a:solidFill>
                  <a:schemeClr val="tx1"/>
                </a:solidFill>
                <a:latin typeface="Verdana" panose="020B0604030504040204" pitchFamily="34" charset="0"/>
                <a:ea typeface="Arial Unicode MS" pitchFamily="34" charset="-122"/>
                <a:cs typeface="Arial Unicode MS" pitchFamily="34"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9pPr>
          </a:lstStyle>
          <a:p>
            <a:r>
              <a:rPr lang="en-US" altLang="zh-CN" dirty="0"/>
              <a:t>Zeng et al., </a:t>
            </a:r>
            <a:r>
              <a:rPr lang="en-US" altLang="zh-CN" dirty="0" err="1"/>
              <a:t>EBioMedicine</a:t>
            </a:r>
            <a:r>
              <a:rPr lang="en-US" altLang="zh-CN" dirty="0"/>
              <a:t>, 2018</a:t>
            </a:r>
            <a:endParaRPr lang="zh-CN" altLang="en-US" dirty="0"/>
          </a:p>
        </p:txBody>
      </p:sp>
    </p:spTree>
    <p:extLst>
      <p:ext uri="{BB962C8B-B14F-4D97-AF65-F5344CB8AC3E}">
        <p14:creationId xmlns:p14="http://schemas.microsoft.com/office/powerpoint/2010/main" val="1291238717"/>
      </p:ext>
    </p:extLst>
  </p:cSld>
  <p:clrMapOvr>
    <a:masterClrMapping/>
  </p:clrMapOvr>
  <p:transition advTm="19658"/>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5">
            <a:extLst>
              <a:ext uri="{FF2B5EF4-FFF2-40B4-BE49-F238E27FC236}">
                <a16:creationId xmlns:a16="http://schemas.microsoft.com/office/drawing/2014/main" xmlns="" id="{C8EB64E3-B41A-4586-AC4E-089F2D3AEB71}"/>
              </a:ext>
            </a:extLst>
          </p:cNvPr>
          <p:cNvSpPr txBox="1"/>
          <p:nvPr/>
        </p:nvSpPr>
        <p:spPr>
          <a:xfrm>
            <a:off x="252413" y="1562100"/>
            <a:ext cx="8639175" cy="1435100"/>
          </a:xfrm>
          <a:prstGeom prst="rect">
            <a:avLst/>
          </a:prstGeom>
          <a:noFill/>
          <a:ln w="19050">
            <a:noFill/>
          </a:ln>
          <a:effectLst/>
        </p:spPr>
        <p:style>
          <a:lnRef idx="2">
            <a:schemeClr val="accent2"/>
          </a:lnRef>
          <a:fillRef idx="1">
            <a:schemeClr val="lt1"/>
          </a:fillRef>
          <a:effectRef idx="0">
            <a:schemeClr val="accent2"/>
          </a:effectRef>
          <a:fontRef idx="minor">
            <a:schemeClr val="dk1"/>
          </a:fontRef>
        </p:style>
        <p:txBody>
          <a:bodyPr lIns="90000" rIns="90000">
            <a:spAutoFit/>
          </a:bodyPr>
          <a:lstStyle>
            <a:defPPr>
              <a:defRPr lang="zh-CN"/>
            </a:defPPr>
            <a:lvl1pPr algn="just">
              <a:lnSpc>
                <a:spcPct val="120000"/>
              </a:lnSpc>
              <a:spcBef>
                <a:spcPts val="0"/>
              </a:spcBef>
              <a:defRPr sz="2400">
                <a:solidFill>
                  <a:schemeClr val="dk1"/>
                </a:solidFill>
                <a:latin typeface="+mj-lt"/>
                <a:ea typeface="+mj-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eaLnBrk="1" hangingPunct="1">
              <a:lnSpc>
                <a:spcPct val="125000"/>
              </a:lnSpc>
              <a:spcBef>
                <a:spcPts val="600"/>
              </a:spcBef>
              <a:spcAft>
                <a:spcPts val="1200"/>
              </a:spcAft>
              <a:buClr>
                <a:srgbClr val="C00000"/>
              </a:buClr>
              <a:buSzPct val="80000"/>
              <a:defRPr/>
            </a:pPr>
            <a:r>
              <a:rPr lang="zh-CN" altLang="en-US" dirty="0">
                <a:solidFill>
                  <a:schemeClr val="tx1"/>
                </a:solidFill>
                <a:latin typeface="微软雅黑" pitchFamily="34" charset="-122"/>
                <a:ea typeface="微软雅黑" pitchFamily="34" charset="-122"/>
                <a:cs typeface="Times New Roman" pitchFamily="18" charset="0"/>
              </a:rPr>
              <a:t>研究成果被 </a:t>
            </a:r>
            <a:r>
              <a:rPr lang="en-US" altLang="zh-CN" dirty="0">
                <a:solidFill>
                  <a:schemeClr val="tx1"/>
                </a:solidFill>
                <a:latin typeface="微软雅黑" pitchFamily="34" charset="-122"/>
                <a:ea typeface="微软雅黑" pitchFamily="34" charset="-122"/>
                <a:cs typeface="Times New Roman" pitchFamily="18" charset="0"/>
              </a:rPr>
              <a:t>Science</a:t>
            </a:r>
            <a:r>
              <a:rPr lang="zh-CN" altLang="en-US" dirty="0">
                <a:solidFill>
                  <a:schemeClr val="tx1"/>
                </a:solidFill>
                <a:latin typeface="微软雅黑" pitchFamily="34" charset="-122"/>
                <a:ea typeface="微软雅黑" pitchFamily="34" charset="-122"/>
                <a:cs typeface="Times New Roman" pitchFamily="18" charset="0"/>
              </a:rPr>
              <a:t>，</a:t>
            </a:r>
            <a:r>
              <a:rPr lang="en-US" altLang="zh-CN" dirty="0">
                <a:solidFill>
                  <a:schemeClr val="tx1"/>
                </a:solidFill>
                <a:latin typeface="微软雅黑" pitchFamily="34" charset="-122"/>
                <a:ea typeface="微软雅黑" pitchFamily="34" charset="-122"/>
                <a:cs typeface="Times New Roman" pitchFamily="18" charset="0"/>
              </a:rPr>
              <a:t>Nature Medicine., Nature Rev. </a:t>
            </a:r>
            <a:r>
              <a:rPr lang="en-US" altLang="zh-CN" dirty="0" err="1">
                <a:solidFill>
                  <a:schemeClr val="tx1"/>
                </a:solidFill>
                <a:latin typeface="微软雅黑" pitchFamily="34" charset="-122"/>
                <a:ea typeface="微软雅黑" pitchFamily="34" charset="-122"/>
                <a:cs typeface="Times New Roman" pitchFamily="18" charset="0"/>
              </a:rPr>
              <a:t>Neurosci</a:t>
            </a:r>
            <a:r>
              <a:rPr lang="en-US" altLang="zh-CN" dirty="0">
                <a:solidFill>
                  <a:schemeClr val="tx1"/>
                </a:solidFill>
                <a:latin typeface="微软雅黑" pitchFamily="34" charset="-122"/>
                <a:ea typeface="微软雅黑" pitchFamily="34" charset="-122"/>
                <a:cs typeface="Times New Roman" pitchFamily="18" charset="0"/>
              </a:rPr>
              <a:t>., Nature Protocols, IEEE Trans PAMI , IEEE Signal Processing Magazine</a:t>
            </a:r>
            <a:r>
              <a:rPr lang="zh-CN" altLang="en-US" dirty="0">
                <a:solidFill>
                  <a:schemeClr val="tx1"/>
                </a:solidFill>
                <a:latin typeface="微软雅黑" pitchFamily="34" charset="-122"/>
                <a:ea typeface="微软雅黑" pitchFamily="34" charset="-122"/>
                <a:cs typeface="Times New Roman" pitchFamily="18" charset="0"/>
              </a:rPr>
              <a:t>等杂志文章引用</a:t>
            </a:r>
          </a:p>
        </p:txBody>
      </p:sp>
      <p:grpSp>
        <p:nvGrpSpPr>
          <p:cNvPr id="13" name="组合 12">
            <a:extLst>
              <a:ext uri="{FF2B5EF4-FFF2-40B4-BE49-F238E27FC236}">
                <a16:creationId xmlns:a16="http://schemas.microsoft.com/office/drawing/2014/main" xmlns="" id="{1BE49E80-3D0E-4CC3-ADBD-0437D99FC33C}"/>
              </a:ext>
            </a:extLst>
          </p:cNvPr>
          <p:cNvGrpSpPr>
            <a:grpSpLocks/>
          </p:cNvGrpSpPr>
          <p:nvPr/>
        </p:nvGrpSpPr>
        <p:grpSpPr bwMode="auto">
          <a:xfrm>
            <a:off x="190500" y="3892550"/>
            <a:ext cx="8721725" cy="1552575"/>
            <a:chOff x="502139" y="4683625"/>
            <a:chExt cx="8088311" cy="1440000"/>
          </a:xfrm>
        </p:grpSpPr>
        <p:pic>
          <p:nvPicPr>
            <p:cNvPr id="14" name="Picture 25" descr="E:\项目\国际合作\国际合作\COVER\SCIENCE2.gif">
              <a:extLst>
                <a:ext uri="{FF2B5EF4-FFF2-40B4-BE49-F238E27FC236}">
                  <a16:creationId xmlns:a16="http://schemas.microsoft.com/office/drawing/2014/main" xmlns="" id="{47D938F7-F982-44B7-8FB5-6373E20F40E7}"/>
                </a:ext>
              </a:extLst>
            </p:cNvPr>
            <p:cNvPicPr>
              <a:picLocks noChangeArrowheads="1"/>
            </p:cNvPicPr>
            <p:nvPr/>
          </p:nvPicPr>
          <p:blipFill>
            <a:blip r:embed="rId2"/>
            <a:srcRect/>
            <a:stretch>
              <a:fillRect/>
            </a:stretch>
          </p:blipFill>
          <p:spPr bwMode="auto">
            <a:xfrm>
              <a:off x="502139" y="4683625"/>
              <a:ext cx="1080601" cy="1440000"/>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2" descr="D:\Documents\论文他引分析\nrn-v18-n2.png">
              <a:extLst>
                <a:ext uri="{FF2B5EF4-FFF2-40B4-BE49-F238E27FC236}">
                  <a16:creationId xmlns:a16="http://schemas.microsoft.com/office/drawing/2014/main" xmlns="" id="{C0D8C11F-87F6-48DD-ADBC-0E0DE26AD570}"/>
                </a:ext>
              </a:extLst>
            </p:cNvPr>
            <p:cNvPicPr>
              <a:picLocks noChangeArrowheads="1"/>
            </p:cNvPicPr>
            <p:nvPr/>
          </p:nvPicPr>
          <p:blipFill>
            <a:blip r:embed="rId3"/>
            <a:srcRect/>
            <a:stretch>
              <a:fillRect/>
            </a:stretch>
          </p:blipFill>
          <p:spPr bwMode="auto">
            <a:xfrm>
              <a:off x="1669600" y="4683625"/>
              <a:ext cx="1080601" cy="1440000"/>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3" descr="D:\Documents\论文他引分析\nature protocols.jpg">
              <a:extLst>
                <a:ext uri="{FF2B5EF4-FFF2-40B4-BE49-F238E27FC236}">
                  <a16:creationId xmlns:a16="http://schemas.microsoft.com/office/drawing/2014/main" xmlns="" id="{8C0898A2-19E0-476B-BF12-7D76E0B013B1}"/>
                </a:ext>
              </a:extLst>
            </p:cNvPr>
            <p:cNvPicPr>
              <a:picLocks noChangeArrowheads="1"/>
            </p:cNvPicPr>
            <p:nvPr/>
          </p:nvPicPr>
          <p:blipFill>
            <a:blip r:embed="rId4"/>
            <a:srcRect/>
            <a:stretch>
              <a:fillRect/>
            </a:stretch>
          </p:blipFill>
          <p:spPr bwMode="auto">
            <a:xfrm>
              <a:off x="2838534" y="4683625"/>
              <a:ext cx="1079128" cy="1440000"/>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4" descr="D:\Documents\论文他引分析\tics.jpg">
              <a:extLst>
                <a:ext uri="{FF2B5EF4-FFF2-40B4-BE49-F238E27FC236}">
                  <a16:creationId xmlns:a16="http://schemas.microsoft.com/office/drawing/2014/main" xmlns="" id="{ECD81224-6DF8-4E54-8FC5-828981383709}"/>
                </a:ext>
              </a:extLst>
            </p:cNvPr>
            <p:cNvPicPr>
              <a:picLocks noChangeArrowheads="1"/>
            </p:cNvPicPr>
            <p:nvPr/>
          </p:nvPicPr>
          <p:blipFill>
            <a:blip r:embed="rId5"/>
            <a:srcRect/>
            <a:stretch>
              <a:fillRect/>
            </a:stretch>
          </p:blipFill>
          <p:spPr bwMode="auto">
            <a:xfrm>
              <a:off x="4005994" y="4683625"/>
              <a:ext cx="1080601" cy="1440000"/>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5" descr="D:\Documents\论文他引分析\IEEE-Signal-Processing-Magazine-Image-1-220x300.jpeg">
              <a:extLst>
                <a:ext uri="{FF2B5EF4-FFF2-40B4-BE49-F238E27FC236}">
                  <a16:creationId xmlns:a16="http://schemas.microsoft.com/office/drawing/2014/main" xmlns="" id="{11FE0F53-CBC7-4909-B311-0AA66BBA683E}"/>
                </a:ext>
              </a:extLst>
            </p:cNvPr>
            <p:cNvPicPr>
              <a:picLocks noChangeArrowheads="1"/>
            </p:cNvPicPr>
            <p:nvPr/>
          </p:nvPicPr>
          <p:blipFill>
            <a:blip r:embed="rId6"/>
            <a:srcRect/>
            <a:stretch>
              <a:fillRect/>
            </a:stretch>
          </p:blipFill>
          <p:spPr bwMode="auto">
            <a:xfrm>
              <a:off x="5174927" y="4683625"/>
              <a:ext cx="1079129" cy="1440000"/>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6" descr="D:\Documents\论文他引分析\ieee.jpg">
              <a:extLst>
                <a:ext uri="{FF2B5EF4-FFF2-40B4-BE49-F238E27FC236}">
                  <a16:creationId xmlns:a16="http://schemas.microsoft.com/office/drawing/2014/main" xmlns="" id="{D7A4BE54-265E-482A-81AF-A743CFB33C0B}"/>
                </a:ext>
              </a:extLst>
            </p:cNvPr>
            <p:cNvPicPr>
              <a:picLocks noChangeArrowheads="1"/>
            </p:cNvPicPr>
            <p:nvPr/>
          </p:nvPicPr>
          <p:blipFill>
            <a:blip r:embed="rId7"/>
            <a:srcRect/>
            <a:stretch>
              <a:fillRect/>
            </a:stretch>
          </p:blipFill>
          <p:spPr bwMode="auto">
            <a:xfrm>
              <a:off x="6342389" y="4683625"/>
              <a:ext cx="1080601" cy="1440000"/>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7" descr="D:\Documents\论文他引分析\pnas.jpg">
              <a:extLst>
                <a:ext uri="{FF2B5EF4-FFF2-40B4-BE49-F238E27FC236}">
                  <a16:creationId xmlns:a16="http://schemas.microsoft.com/office/drawing/2014/main" xmlns="" id="{17A502E2-7A47-44E8-9CC2-9A65978775DE}"/>
                </a:ext>
              </a:extLst>
            </p:cNvPr>
            <p:cNvPicPr>
              <a:picLocks noChangeArrowheads="1"/>
            </p:cNvPicPr>
            <p:nvPr/>
          </p:nvPicPr>
          <p:blipFill>
            <a:blip r:embed="rId8"/>
            <a:srcRect/>
            <a:stretch>
              <a:fillRect/>
            </a:stretch>
          </p:blipFill>
          <p:spPr bwMode="auto">
            <a:xfrm>
              <a:off x="7509849" y="4683625"/>
              <a:ext cx="1080601" cy="1440000"/>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70325839"/>
      </p:ext>
    </p:extLst>
  </p:cSld>
  <p:clrMapOvr>
    <a:masterClrMapping/>
  </p:clrMapOvr>
  <p:transition advTm="196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75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5">
            <a:extLst>
              <a:ext uri="{FF2B5EF4-FFF2-40B4-BE49-F238E27FC236}">
                <a16:creationId xmlns:a16="http://schemas.microsoft.com/office/drawing/2014/main" xmlns="" id="{659EB9A0-7D86-44D2-AC71-15420F0ECDD5}"/>
              </a:ext>
            </a:extLst>
          </p:cNvPr>
          <p:cNvSpPr txBox="1"/>
          <p:nvPr/>
        </p:nvSpPr>
        <p:spPr>
          <a:xfrm>
            <a:off x="180975" y="936625"/>
            <a:ext cx="8785225" cy="1476375"/>
          </a:xfrm>
          <a:prstGeom prst="rect">
            <a:avLst/>
          </a:prstGeom>
          <a:noFill/>
          <a:ln w="19050">
            <a:noFill/>
          </a:ln>
          <a:effectLst/>
        </p:spPr>
        <p:style>
          <a:lnRef idx="2">
            <a:schemeClr val="accent2"/>
          </a:lnRef>
          <a:fillRef idx="1">
            <a:schemeClr val="lt1"/>
          </a:fillRef>
          <a:effectRef idx="0">
            <a:schemeClr val="accent2"/>
          </a:effectRef>
          <a:fontRef idx="minor">
            <a:schemeClr val="dk1"/>
          </a:fontRef>
        </p:style>
        <p:txBody>
          <a:bodyPr lIns="90000" rIns="90000" anchor="ctr">
            <a:spAutoFit/>
          </a:bodyPr>
          <a:lstStyle>
            <a:defPPr>
              <a:defRPr lang="zh-CN"/>
            </a:defPPr>
            <a:lvl1pPr marL="342900" indent="-342900" algn="just">
              <a:lnSpc>
                <a:spcPct val="120000"/>
              </a:lnSpc>
              <a:spcBef>
                <a:spcPts val="600"/>
              </a:spcBef>
              <a:buClr>
                <a:srgbClr val="C00000"/>
              </a:buClr>
              <a:buSzPct val="80000"/>
              <a:buFont typeface="Wingdings" panose="05000000000000000000" pitchFamily="2" charset="2"/>
              <a:buChar char="n"/>
              <a:defRPr sz="2400">
                <a:solidFill>
                  <a:schemeClr val="dk1"/>
                </a:solidFill>
                <a:latin typeface="+mj-ea"/>
                <a:ea typeface="+mj-ea"/>
                <a:cs typeface="Times New Roman" pitchFamily="18" charset="0"/>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indent="0" eaLnBrk="1" hangingPunct="1">
              <a:lnSpc>
                <a:spcPct val="125000"/>
              </a:lnSpc>
              <a:buFont typeface="Wingdings" panose="05000000000000000000" pitchFamily="2" charset="2"/>
              <a:buNone/>
              <a:defRPr/>
            </a:pPr>
            <a:r>
              <a:rPr lang="zh-CN" altLang="en-US" dirty="0">
                <a:latin typeface="微软雅黑" pitchFamily="34" charset="-122"/>
                <a:ea typeface="微软雅黑" pitchFamily="34" charset="-122"/>
              </a:rPr>
              <a:t>引用者： </a:t>
            </a:r>
            <a:r>
              <a:rPr lang="zh-CN" altLang="en-US" b="1" dirty="0">
                <a:solidFill>
                  <a:schemeClr val="tx1"/>
                </a:solidFill>
                <a:latin typeface="微软雅黑" pitchFamily="34" charset="-122"/>
                <a:ea typeface="微软雅黑" pitchFamily="34" charset="-122"/>
              </a:rPr>
              <a:t>美国科学院院士、美国工程院院士、英国皇家科学院院士、英国皇家工程院院士、加拿大皇家科学院院士等 </a:t>
            </a:r>
            <a:r>
              <a:rPr lang="en-US" altLang="zh-CN" b="1" dirty="0">
                <a:solidFill>
                  <a:schemeClr val="tx1"/>
                </a:solidFill>
                <a:latin typeface="微软雅黑" pitchFamily="34" charset="-122"/>
                <a:ea typeface="微软雅黑" pitchFamily="34" charset="-122"/>
              </a:rPr>
              <a:t>30 </a:t>
            </a:r>
            <a:r>
              <a:rPr lang="zh-CN" altLang="en-US" b="1" dirty="0">
                <a:solidFill>
                  <a:schemeClr val="tx1"/>
                </a:solidFill>
                <a:latin typeface="微软雅黑" pitchFamily="34" charset="-122"/>
                <a:ea typeface="微软雅黑" pitchFamily="34" charset="-122"/>
              </a:rPr>
              <a:t>余位国家科学院</a:t>
            </a:r>
            <a:r>
              <a:rPr lang="en-US" altLang="zh-CN" b="1" dirty="0">
                <a:solidFill>
                  <a:schemeClr val="tx1"/>
                </a:solidFill>
                <a:latin typeface="微软雅黑" pitchFamily="34" charset="-122"/>
                <a:ea typeface="微软雅黑" pitchFamily="34" charset="-122"/>
              </a:rPr>
              <a:t>/</a:t>
            </a:r>
            <a:r>
              <a:rPr lang="zh-CN" altLang="en-US" b="1" dirty="0">
                <a:solidFill>
                  <a:schemeClr val="tx1"/>
                </a:solidFill>
                <a:latin typeface="微软雅黑" pitchFamily="34" charset="-122"/>
                <a:ea typeface="微软雅黑" pitchFamily="34" charset="-122"/>
              </a:rPr>
              <a:t>工程院院士和 </a:t>
            </a:r>
            <a:r>
              <a:rPr lang="en-US" altLang="zh-CN" b="1" dirty="0">
                <a:solidFill>
                  <a:schemeClr val="tx1"/>
                </a:solidFill>
                <a:latin typeface="微软雅黑" pitchFamily="34" charset="-122"/>
                <a:ea typeface="微软雅黑" pitchFamily="34" charset="-122"/>
              </a:rPr>
              <a:t>IEEE/AAAI Fellow</a:t>
            </a:r>
            <a:r>
              <a:rPr lang="zh-CN" altLang="en-US" b="1" dirty="0">
                <a:solidFill>
                  <a:schemeClr val="tx1"/>
                </a:solidFill>
                <a:latin typeface="微软雅黑" pitchFamily="34" charset="-122"/>
                <a:ea typeface="微软雅黑" pitchFamily="34" charset="-122"/>
              </a:rPr>
              <a:t>等</a:t>
            </a:r>
            <a:r>
              <a:rPr lang="en-US" altLang="zh-CN" b="1" dirty="0">
                <a:solidFill>
                  <a:schemeClr val="tx1"/>
                </a:solidFill>
                <a:latin typeface="微软雅黑" pitchFamily="34" charset="-122"/>
                <a:ea typeface="微软雅黑" pitchFamily="34" charset="-122"/>
              </a:rPr>
              <a:t>100</a:t>
            </a:r>
            <a:r>
              <a:rPr lang="zh-CN" altLang="en-US" b="1" dirty="0">
                <a:solidFill>
                  <a:schemeClr val="tx1"/>
                </a:solidFill>
                <a:latin typeface="微软雅黑" pitchFamily="34" charset="-122"/>
                <a:ea typeface="微软雅黑" pitchFamily="34" charset="-122"/>
              </a:rPr>
              <a:t>余位会士</a:t>
            </a:r>
          </a:p>
        </p:txBody>
      </p:sp>
      <p:grpSp>
        <p:nvGrpSpPr>
          <p:cNvPr id="3" name="组合 2">
            <a:extLst>
              <a:ext uri="{FF2B5EF4-FFF2-40B4-BE49-F238E27FC236}">
                <a16:creationId xmlns:a16="http://schemas.microsoft.com/office/drawing/2014/main" xmlns="" id="{8D5E455C-5DD5-40FC-9731-D23EE56BA8DD}"/>
              </a:ext>
            </a:extLst>
          </p:cNvPr>
          <p:cNvGrpSpPr>
            <a:grpSpLocks/>
          </p:cNvGrpSpPr>
          <p:nvPr/>
        </p:nvGrpSpPr>
        <p:grpSpPr bwMode="auto">
          <a:xfrm>
            <a:off x="247650" y="2662238"/>
            <a:ext cx="8688388" cy="3838575"/>
            <a:chOff x="247301" y="2661592"/>
            <a:chExt cx="8688227" cy="3839566"/>
          </a:xfrm>
        </p:grpSpPr>
        <p:grpSp>
          <p:nvGrpSpPr>
            <p:cNvPr id="4" name="组合 5">
              <a:extLst>
                <a:ext uri="{FF2B5EF4-FFF2-40B4-BE49-F238E27FC236}">
                  <a16:creationId xmlns:a16="http://schemas.microsoft.com/office/drawing/2014/main" xmlns="" id="{85886172-5F4A-4C99-9635-7B63C797B11D}"/>
                </a:ext>
              </a:extLst>
            </p:cNvPr>
            <p:cNvGrpSpPr>
              <a:grpSpLocks/>
            </p:cNvGrpSpPr>
            <p:nvPr/>
          </p:nvGrpSpPr>
          <p:grpSpPr bwMode="auto">
            <a:xfrm>
              <a:off x="247301" y="2661592"/>
              <a:ext cx="8688225" cy="1025463"/>
              <a:chOff x="247301" y="3368825"/>
              <a:chExt cx="8688225" cy="1025463"/>
            </a:xfrm>
          </p:grpSpPr>
          <p:sp>
            <p:nvSpPr>
              <p:cNvPr id="19" name="TextBox 3">
                <a:extLst>
                  <a:ext uri="{FF2B5EF4-FFF2-40B4-BE49-F238E27FC236}">
                    <a16:creationId xmlns:a16="http://schemas.microsoft.com/office/drawing/2014/main" xmlns="" id="{FE904FB2-1895-4D92-A777-D799D07DFAA4}"/>
                  </a:ext>
                </a:extLst>
              </p:cNvPr>
              <p:cNvSpPr txBox="1"/>
              <p:nvPr/>
            </p:nvSpPr>
            <p:spPr>
              <a:xfrm>
                <a:off x="4114379" y="3397407"/>
                <a:ext cx="1893853" cy="984504"/>
              </a:xfrm>
              <a:prstGeom prst="rect">
                <a:avLst/>
              </a:prstGeom>
              <a:solidFill>
                <a:schemeClr val="tx2">
                  <a:lumMod val="20000"/>
                  <a:lumOff val="80000"/>
                </a:schemeClr>
              </a:solidFill>
            </p:spPr>
            <p:txBody>
              <a:bodyPr>
                <a:spAutoFit/>
              </a:bodyPr>
              <a:lstStyle/>
              <a:p>
                <a:pPr eaLnBrk="1" hangingPunct="1">
                  <a:spcBef>
                    <a:spcPts val="600"/>
                  </a:spcBef>
                  <a:defRPr/>
                </a:pPr>
                <a:r>
                  <a:rPr lang="en-US" altLang="zh-CN" sz="1400" b="1" spc="-100" dirty="0" err="1">
                    <a:solidFill>
                      <a:prstClr val="black"/>
                    </a:solidFill>
                    <a:latin typeface="微软雅黑" pitchFamily="34" charset="-122"/>
                    <a:ea typeface="微软雅黑" pitchFamily="34" charset="-122"/>
                  </a:rPr>
                  <a:t>Raichle</a:t>
                </a:r>
                <a:r>
                  <a:rPr lang="en-US" altLang="zh-CN" sz="1400" b="1" spc="-100" dirty="0">
                    <a:solidFill>
                      <a:prstClr val="black"/>
                    </a:solidFill>
                    <a:latin typeface="微软雅黑" pitchFamily="34" charset="-122"/>
                    <a:ea typeface="微软雅黑" pitchFamily="34" charset="-122"/>
                  </a:rPr>
                  <a:t> M.</a:t>
                </a:r>
                <a:r>
                  <a:rPr lang="zh-CN" altLang="en-US" sz="1400" b="1" spc="-100" dirty="0">
                    <a:solidFill>
                      <a:prstClr val="black"/>
                    </a:solidFill>
                    <a:latin typeface="微软雅黑" pitchFamily="34" charset="-122"/>
                    <a:ea typeface="微软雅黑" pitchFamily="34" charset="-122"/>
                  </a:rPr>
                  <a:t>教授</a:t>
                </a:r>
                <a:endParaRPr lang="en-US" altLang="zh-CN" sz="1400" b="1" spc="-100" dirty="0">
                  <a:solidFill>
                    <a:prstClr val="black"/>
                  </a:solidFill>
                  <a:latin typeface="微软雅黑" pitchFamily="34" charset="-122"/>
                  <a:ea typeface="微软雅黑" pitchFamily="34" charset="-122"/>
                </a:endParaRPr>
              </a:p>
              <a:p>
                <a:pPr eaLnBrk="1" hangingPunct="1">
                  <a:spcBef>
                    <a:spcPts val="600"/>
                  </a:spcBef>
                  <a:defRPr/>
                </a:pPr>
                <a:r>
                  <a:rPr lang="zh-CN" altLang="en-US" sz="1300" spc="-100" dirty="0">
                    <a:solidFill>
                      <a:prstClr val="black"/>
                    </a:solidFill>
                    <a:latin typeface="微软雅黑" pitchFamily="34" charset="-122"/>
                    <a:ea typeface="微软雅黑" pitchFamily="34" charset="-122"/>
                  </a:rPr>
                  <a:t>美国科学院院士</a:t>
                </a:r>
                <a:endParaRPr lang="en-US" altLang="zh-CN" sz="1300" spc="-100" dirty="0">
                  <a:solidFill>
                    <a:prstClr val="black"/>
                  </a:solidFill>
                  <a:latin typeface="微软雅黑" pitchFamily="34" charset="-122"/>
                  <a:ea typeface="微软雅黑" pitchFamily="34" charset="-122"/>
                </a:endParaRPr>
              </a:p>
              <a:p>
                <a:pPr eaLnBrk="1" hangingPunct="1">
                  <a:spcBef>
                    <a:spcPts val="0"/>
                  </a:spcBef>
                  <a:defRPr/>
                </a:pPr>
                <a:r>
                  <a:rPr lang="en-US" altLang="zh-CN" sz="1300" spc="-100" dirty="0">
                    <a:solidFill>
                      <a:prstClr val="black"/>
                    </a:solidFill>
                    <a:latin typeface="微软雅黑" pitchFamily="34" charset="-122"/>
                    <a:ea typeface="微软雅黑" pitchFamily="34" charset="-122"/>
                  </a:rPr>
                  <a:t>OHBM</a:t>
                </a:r>
                <a:r>
                  <a:rPr lang="zh-CN" altLang="en-US" sz="1300" spc="-100" dirty="0">
                    <a:solidFill>
                      <a:prstClr val="black"/>
                    </a:solidFill>
                    <a:latin typeface="微软雅黑" pitchFamily="34" charset="-122"/>
                    <a:ea typeface="微软雅黑" pitchFamily="34" charset="-122"/>
                  </a:rPr>
                  <a:t>终身成就奖</a:t>
                </a:r>
                <a:endParaRPr lang="en-US" altLang="zh-CN" sz="1300" spc="-100" dirty="0">
                  <a:solidFill>
                    <a:prstClr val="black"/>
                  </a:solidFill>
                  <a:latin typeface="微软雅黑" pitchFamily="34" charset="-122"/>
                  <a:ea typeface="微软雅黑" pitchFamily="34" charset="-122"/>
                </a:endParaRPr>
              </a:p>
              <a:p>
                <a:pPr eaLnBrk="1" hangingPunct="1">
                  <a:spcBef>
                    <a:spcPts val="0"/>
                  </a:spcBef>
                  <a:defRPr/>
                </a:pPr>
                <a:r>
                  <a:rPr lang="en-US" altLang="zh-CN" sz="1300" spc="-100" dirty="0" err="1">
                    <a:solidFill>
                      <a:prstClr val="black"/>
                    </a:solidFill>
                    <a:latin typeface="微软雅黑" pitchFamily="34" charset="-122"/>
                    <a:ea typeface="微软雅黑" pitchFamily="34" charset="-122"/>
                  </a:rPr>
                  <a:t>Kavli</a:t>
                </a:r>
                <a:r>
                  <a:rPr lang="zh-CN" altLang="en-US" sz="1300" spc="-100" dirty="0">
                    <a:solidFill>
                      <a:prstClr val="black"/>
                    </a:solidFill>
                    <a:latin typeface="微软雅黑" pitchFamily="34" charset="-122"/>
                    <a:ea typeface="微软雅黑" pitchFamily="34" charset="-122"/>
                  </a:rPr>
                  <a:t>奖</a:t>
                </a:r>
                <a:r>
                  <a:rPr lang="en-US" altLang="zh-CN" sz="1300" spc="-100" dirty="0">
                    <a:solidFill>
                      <a:prstClr val="black"/>
                    </a:solidFill>
                    <a:latin typeface="微软雅黑" pitchFamily="34" charset="-122"/>
                    <a:ea typeface="微软雅黑" pitchFamily="34" charset="-122"/>
                  </a:rPr>
                  <a:t>(100</a:t>
                </a:r>
                <a:r>
                  <a:rPr lang="zh-CN" altLang="en-US" sz="1300" spc="-100" dirty="0">
                    <a:solidFill>
                      <a:prstClr val="black"/>
                    </a:solidFill>
                    <a:latin typeface="微软雅黑" pitchFamily="34" charset="-122"/>
                    <a:ea typeface="微软雅黑" pitchFamily="34" charset="-122"/>
                  </a:rPr>
                  <a:t>万美元奖金</a:t>
                </a:r>
                <a:r>
                  <a:rPr lang="en-US" altLang="zh-CN" sz="1300" spc="-100" dirty="0">
                    <a:solidFill>
                      <a:prstClr val="black"/>
                    </a:solidFill>
                    <a:latin typeface="微软雅黑" pitchFamily="34" charset="-122"/>
                    <a:ea typeface="微软雅黑" pitchFamily="34" charset="-122"/>
                  </a:rPr>
                  <a:t>)</a:t>
                </a:r>
                <a:endParaRPr lang="zh-CN" altLang="en-US" sz="1300" spc="-100" dirty="0">
                  <a:solidFill>
                    <a:prstClr val="black"/>
                  </a:solidFill>
                  <a:latin typeface="微软雅黑" pitchFamily="34" charset="-122"/>
                  <a:ea typeface="微软雅黑" pitchFamily="34" charset="-122"/>
                </a:endParaRPr>
              </a:p>
            </p:txBody>
          </p:sp>
          <p:sp>
            <p:nvSpPr>
              <p:cNvPr id="20" name="TextBox 78">
                <a:extLst>
                  <a:ext uri="{FF2B5EF4-FFF2-40B4-BE49-F238E27FC236}">
                    <a16:creationId xmlns:a16="http://schemas.microsoft.com/office/drawing/2014/main" xmlns="" id="{49B7B73E-D51A-40C0-89EB-1EC6F1299A96}"/>
                  </a:ext>
                </a:extLst>
              </p:cNvPr>
              <p:cNvSpPr txBox="1"/>
              <p:nvPr/>
            </p:nvSpPr>
            <p:spPr>
              <a:xfrm>
                <a:off x="1169622" y="3397407"/>
                <a:ext cx="1893852" cy="984504"/>
              </a:xfrm>
              <a:prstGeom prst="rect">
                <a:avLst/>
              </a:prstGeom>
              <a:solidFill>
                <a:schemeClr val="tx2">
                  <a:lumMod val="20000"/>
                  <a:lumOff val="80000"/>
                </a:schemeClr>
              </a:solidFill>
            </p:spPr>
            <p:txBody>
              <a:bodyPr>
                <a:spAutoFit/>
              </a:bodyPr>
              <a:lstStyle/>
              <a:p>
                <a:pPr eaLnBrk="1" hangingPunct="1">
                  <a:spcBef>
                    <a:spcPts val="600"/>
                  </a:spcBef>
                  <a:defRPr/>
                </a:pPr>
                <a:r>
                  <a:rPr lang="en-US" altLang="zh-CN" sz="1400" b="1" spc="-100" dirty="0">
                    <a:solidFill>
                      <a:prstClr val="black"/>
                    </a:solidFill>
                    <a:latin typeface="微软雅黑" pitchFamily="34" charset="-122"/>
                    <a:ea typeface="微软雅黑" pitchFamily="34" charset="-122"/>
                  </a:rPr>
                  <a:t>Posner M.</a:t>
                </a:r>
                <a:r>
                  <a:rPr lang="zh-CN" altLang="en-US" sz="1400" b="1" spc="-100" dirty="0">
                    <a:solidFill>
                      <a:prstClr val="black"/>
                    </a:solidFill>
                    <a:latin typeface="微软雅黑" pitchFamily="34" charset="-122"/>
                    <a:ea typeface="微软雅黑" pitchFamily="34" charset="-122"/>
                  </a:rPr>
                  <a:t>教授</a:t>
                </a:r>
                <a:endParaRPr lang="en-US" altLang="zh-CN" sz="1400" b="1" spc="-100" dirty="0">
                  <a:solidFill>
                    <a:prstClr val="black"/>
                  </a:solidFill>
                  <a:latin typeface="微软雅黑" pitchFamily="34" charset="-122"/>
                  <a:ea typeface="微软雅黑" pitchFamily="34" charset="-122"/>
                </a:endParaRPr>
              </a:p>
              <a:p>
                <a:pPr eaLnBrk="1" hangingPunct="1">
                  <a:spcBef>
                    <a:spcPts val="600"/>
                  </a:spcBef>
                  <a:defRPr/>
                </a:pPr>
                <a:r>
                  <a:rPr lang="zh-CN" altLang="en-US" sz="1300" spc="-100" dirty="0">
                    <a:solidFill>
                      <a:prstClr val="black"/>
                    </a:solidFill>
                    <a:latin typeface="微软雅黑" pitchFamily="34" charset="-122"/>
                    <a:ea typeface="微软雅黑" pitchFamily="34" charset="-122"/>
                  </a:rPr>
                  <a:t>美国国家科学奖章获得者</a:t>
                </a:r>
                <a:endParaRPr lang="en-US" altLang="zh-CN" sz="1300" spc="-100" dirty="0">
                  <a:solidFill>
                    <a:prstClr val="black"/>
                  </a:solidFill>
                  <a:latin typeface="微软雅黑" pitchFamily="34" charset="-122"/>
                  <a:ea typeface="微软雅黑" pitchFamily="34" charset="-122"/>
                </a:endParaRPr>
              </a:p>
              <a:p>
                <a:pPr eaLnBrk="1" hangingPunct="1">
                  <a:spcBef>
                    <a:spcPts val="0"/>
                  </a:spcBef>
                  <a:defRPr/>
                </a:pPr>
                <a:r>
                  <a:rPr lang="zh-CN" altLang="en-US" sz="1300" spc="-100" dirty="0">
                    <a:solidFill>
                      <a:prstClr val="black"/>
                    </a:solidFill>
                    <a:latin typeface="微软雅黑" pitchFamily="34" charset="-122"/>
                    <a:ea typeface="微软雅黑" pitchFamily="34" charset="-122"/>
                  </a:rPr>
                  <a:t>美国科学院院士</a:t>
                </a:r>
                <a:endParaRPr lang="en-US" altLang="zh-CN" sz="1300" spc="-100" dirty="0">
                  <a:solidFill>
                    <a:prstClr val="black"/>
                  </a:solidFill>
                  <a:latin typeface="微软雅黑" pitchFamily="34" charset="-122"/>
                  <a:ea typeface="微软雅黑" pitchFamily="34" charset="-122"/>
                </a:endParaRPr>
              </a:p>
              <a:p>
                <a:pPr eaLnBrk="1" hangingPunct="1">
                  <a:spcBef>
                    <a:spcPts val="0"/>
                  </a:spcBef>
                  <a:defRPr/>
                </a:pPr>
                <a:r>
                  <a:rPr lang="zh-CN" altLang="en-US" sz="1300" spc="-100" dirty="0">
                    <a:solidFill>
                      <a:prstClr val="black"/>
                    </a:solidFill>
                    <a:latin typeface="微软雅黑" pitchFamily="34" charset="-122"/>
                    <a:ea typeface="微软雅黑" pitchFamily="34" charset="-122"/>
                  </a:rPr>
                  <a:t>英国科学院院士</a:t>
                </a:r>
                <a:endParaRPr lang="en-US" altLang="zh-CN" sz="1300" spc="-100" dirty="0">
                  <a:solidFill>
                    <a:prstClr val="black"/>
                  </a:solidFill>
                  <a:latin typeface="微软雅黑" pitchFamily="34" charset="-122"/>
                  <a:ea typeface="微软雅黑" pitchFamily="34" charset="-122"/>
                </a:endParaRPr>
              </a:p>
            </p:txBody>
          </p:sp>
          <p:sp>
            <p:nvSpPr>
              <p:cNvPr id="21" name="矩形 20">
                <a:extLst>
                  <a:ext uri="{FF2B5EF4-FFF2-40B4-BE49-F238E27FC236}">
                    <a16:creationId xmlns:a16="http://schemas.microsoft.com/office/drawing/2014/main" xmlns="" id="{20C395E6-EE55-4746-94B5-7B44CAD5B61A}"/>
                  </a:ext>
                </a:extLst>
              </p:cNvPr>
              <p:cNvSpPr/>
              <p:nvPr/>
            </p:nvSpPr>
            <p:spPr>
              <a:xfrm>
                <a:off x="7041675" y="3397407"/>
                <a:ext cx="1893853" cy="984504"/>
              </a:xfrm>
              <a:prstGeom prst="rect">
                <a:avLst/>
              </a:prstGeom>
              <a:solidFill>
                <a:schemeClr val="tx2">
                  <a:lumMod val="20000"/>
                  <a:lumOff val="80000"/>
                </a:schemeClr>
              </a:solidFill>
            </p:spPr>
            <p:txBody>
              <a:bodyPr>
                <a:spAutoFit/>
              </a:bodyPr>
              <a:lstStyle/>
              <a:p>
                <a:pPr eaLnBrk="1" hangingPunct="1">
                  <a:spcBef>
                    <a:spcPts val="600"/>
                  </a:spcBef>
                  <a:defRPr/>
                </a:pPr>
                <a:r>
                  <a:rPr lang="en-US" altLang="zh-CN" sz="1400" b="1" spc="-100" dirty="0">
                    <a:solidFill>
                      <a:prstClr val="black"/>
                    </a:solidFill>
                    <a:latin typeface="微软雅黑" pitchFamily="34" charset="-122"/>
                    <a:ea typeface="微软雅黑" pitchFamily="34" charset="-122"/>
                  </a:rPr>
                  <a:t>Hoffmann M.</a:t>
                </a:r>
                <a:r>
                  <a:rPr lang="zh-CN" altLang="en-US" sz="1400" b="1" spc="-100" dirty="0">
                    <a:solidFill>
                      <a:prstClr val="black"/>
                    </a:solidFill>
                    <a:latin typeface="微软雅黑" pitchFamily="34" charset="-122"/>
                    <a:ea typeface="微软雅黑" pitchFamily="34" charset="-122"/>
                  </a:rPr>
                  <a:t>教授</a:t>
                </a:r>
                <a:endParaRPr lang="en-US" altLang="zh-CN" sz="1400" b="1" spc="-100" dirty="0">
                  <a:solidFill>
                    <a:prstClr val="black"/>
                  </a:solidFill>
                  <a:latin typeface="微软雅黑" pitchFamily="34" charset="-122"/>
                  <a:ea typeface="微软雅黑" pitchFamily="34" charset="-122"/>
                </a:endParaRPr>
              </a:p>
              <a:p>
                <a:pPr eaLnBrk="1" hangingPunct="1">
                  <a:spcBef>
                    <a:spcPts val="600"/>
                  </a:spcBef>
                  <a:defRPr/>
                </a:pPr>
                <a:r>
                  <a:rPr lang="zh-CN" altLang="en-US" sz="1300" spc="-100" dirty="0">
                    <a:solidFill>
                      <a:prstClr val="black"/>
                    </a:solidFill>
                    <a:latin typeface="微软雅黑" pitchFamily="34" charset="-122"/>
                    <a:ea typeface="微软雅黑" pitchFamily="34" charset="-122"/>
                  </a:rPr>
                  <a:t>美国工程院院士</a:t>
                </a:r>
                <a:endParaRPr lang="en-US" altLang="zh-CN" sz="1300" spc="-100" dirty="0">
                  <a:solidFill>
                    <a:prstClr val="black"/>
                  </a:solidFill>
                  <a:latin typeface="微软雅黑" pitchFamily="34" charset="-122"/>
                  <a:ea typeface="微软雅黑" pitchFamily="34" charset="-122"/>
                </a:endParaRPr>
              </a:p>
              <a:p>
                <a:pPr eaLnBrk="1" hangingPunct="1">
                  <a:spcBef>
                    <a:spcPts val="0"/>
                  </a:spcBef>
                  <a:defRPr/>
                </a:pPr>
                <a:r>
                  <a:rPr lang="zh-CN" altLang="en-US" sz="1300" spc="-100" dirty="0">
                    <a:solidFill>
                      <a:prstClr val="black"/>
                    </a:solidFill>
                    <a:latin typeface="微软雅黑" pitchFamily="34" charset="-122"/>
                    <a:ea typeface="微软雅黑" pitchFamily="34" charset="-122"/>
                  </a:rPr>
                  <a:t>英国皇家工程院院士</a:t>
                </a:r>
                <a:endParaRPr lang="en-US" altLang="zh-CN" sz="1300" spc="-100" dirty="0">
                  <a:solidFill>
                    <a:prstClr val="black"/>
                  </a:solidFill>
                  <a:latin typeface="微软雅黑" pitchFamily="34" charset="-122"/>
                  <a:ea typeface="微软雅黑" pitchFamily="34" charset="-122"/>
                </a:endParaRPr>
              </a:p>
              <a:p>
                <a:pPr eaLnBrk="1" hangingPunct="1">
                  <a:spcBef>
                    <a:spcPts val="0"/>
                  </a:spcBef>
                  <a:defRPr/>
                </a:pPr>
                <a:r>
                  <a:rPr lang="zh-CN" altLang="en-US" sz="1300" spc="-100" dirty="0">
                    <a:solidFill>
                      <a:prstClr val="black"/>
                    </a:solidFill>
                    <a:latin typeface="微软雅黑" pitchFamily="34" charset="-122"/>
                    <a:ea typeface="微软雅黑" pitchFamily="34" charset="-122"/>
                  </a:rPr>
                  <a:t>加州理工学院教授</a:t>
                </a:r>
              </a:p>
            </p:txBody>
          </p:sp>
          <p:pic>
            <p:nvPicPr>
              <p:cNvPr id="22" name="图片 21">
                <a:extLst>
                  <a:ext uri="{FF2B5EF4-FFF2-40B4-BE49-F238E27FC236}">
                    <a16:creationId xmlns:a16="http://schemas.microsoft.com/office/drawing/2014/main" xmlns="" id="{14C4CAA6-D3BC-4DBF-BFA9-4118F467115F}"/>
                  </a:ext>
                </a:extLst>
              </p:cNvPr>
              <p:cNvPicPr>
                <a:picLocks/>
              </p:cNvPicPr>
              <p:nvPr/>
            </p:nvPicPr>
            <p:blipFill>
              <a:blip r:embed="rId2"/>
              <a:stretch>
                <a:fillRect/>
              </a:stretch>
            </p:blipFill>
            <p:spPr>
              <a:xfrm>
                <a:off x="3192059" y="3368825"/>
                <a:ext cx="906445" cy="1025790"/>
              </a:xfrm>
              <a:prstGeom prst="rect">
                <a:avLst/>
              </a:prstGeom>
              <a:noFill/>
              <a:ln w="9525">
                <a:solidFill>
                  <a:schemeClr val="bg1"/>
                </a:solidFill>
              </a:ln>
              <a:effectLst>
                <a:outerShdw blurRad="50800" dist="38100" dir="2700000" algn="tl" rotWithShape="0">
                  <a:prstClr val="black">
                    <a:alpha val="40000"/>
                  </a:prstClr>
                </a:outerShdw>
              </a:effectLst>
            </p:spPr>
          </p:pic>
          <p:pic>
            <p:nvPicPr>
              <p:cNvPr id="23" name="Picture 3">
                <a:extLst>
                  <a:ext uri="{FF2B5EF4-FFF2-40B4-BE49-F238E27FC236}">
                    <a16:creationId xmlns:a16="http://schemas.microsoft.com/office/drawing/2014/main" xmlns="" id="{4273C0D3-802E-4452-9B4F-260AD12CA607}"/>
                  </a:ext>
                </a:extLst>
              </p:cNvPr>
              <p:cNvPicPr>
                <a:picLocks noChangeArrowheads="1"/>
              </p:cNvPicPr>
              <p:nvPr/>
            </p:nvPicPr>
            <p:blipFill>
              <a:blip r:embed="rId3"/>
              <a:srcRect/>
              <a:stretch>
                <a:fillRect/>
              </a:stretch>
            </p:blipFill>
            <p:spPr bwMode="auto">
              <a:xfrm>
                <a:off x="247301" y="3368825"/>
                <a:ext cx="906446" cy="1025790"/>
              </a:xfrm>
              <a:prstGeom prst="rect">
                <a:avLst/>
              </a:prstGeom>
              <a:noFill/>
              <a:ln w="952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4" name="Picture 4" descr="D:\Documents\论文他引分析\2012Brain\专著\hoffmann.jpg">
                <a:extLst>
                  <a:ext uri="{FF2B5EF4-FFF2-40B4-BE49-F238E27FC236}">
                    <a16:creationId xmlns:a16="http://schemas.microsoft.com/office/drawing/2014/main" xmlns="" id="{2C2D2C48-E606-49E4-96FD-F2501362D2D0}"/>
                  </a:ext>
                </a:extLst>
              </p:cNvPr>
              <p:cNvPicPr>
                <a:picLocks noChangeArrowheads="1"/>
              </p:cNvPicPr>
              <p:nvPr/>
            </p:nvPicPr>
            <p:blipFill rotWithShape="1">
              <a:blip r:embed="rId4"/>
              <a:srcRect l="4410" r="6580"/>
              <a:stretch/>
            </p:blipFill>
            <p:spPr bwMode="auto">
              <a:xfrm>
                <a:off x="6119355" y="3368825"/>
                <a:ext cx="906445" cy="1025790"/>
              </a:xfrm>
              <a:prstGeom prst="rect">
                <a:avLst/>
              </a:prstGeom>
              <a:noFill/>
              <a:ln w="952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5" name="组合 10">
              <a:extLst>
                <a:ext uri="{FF2B5EF4-FFF2-40B4-BE49-F238E27FC236}">
                  <a16:creationId xmlns:a16="http://schemas.microsoft.com/office/drawing/2014/main" xmlns="" id="{B6DA746F-15AA-422C-B6A1-9F9C72942823}"/>
                </a:ext>
              </a:extLst>
            </p:cNvPr>
            <p:cNvGrpSpPr>
              <a:grpSpLocks/>
            </p:cNvGrpSpPr>
            <p:nvPr/>
          </p:nvGrpSpPr>
          <p:grpSpPr bwMode="auto">
            <a:xfrm>
              <a:off x="247301" y="5475694"/>
              <a:ext cx="8688227" cy="1025464"/>
              <a:chOff x="247301" y="5712580"/>
              <a:chExt cx="8688227" cy="1025464"/>
            </a:xfrm>
          </p:grpSpPr>
          <p:sp>
            <p:nvSpPr>
              <p:cNvPr id="13" name="矩形 12">
                <a:extLst>
                  <a:ext uri="{FF2B5EF4-FFF2-40B4-BE49-F238E27FC236}">
                    <a16:creationId xmlns:a16="http://schemas.microsoft.com/office/drawing/2014/main" xmlns="" id="{8A3B22EC-6789-4378-A1C8-3B8E1382D56E}"/>
                  </a:ext>
                </a:extLst>
              </p:cNvPr>
              <p:cNvSpPr/>
              <p:nvPr/>
            </p:nvSpPr>
            <p:spPr>
              <a:xfrm>
                <a:off x="7041675" y="5840874"/>
                <a:ext cx="1893853" cy="784428"/>
              </a:xfrm>
              <a:prstGeom prst="rect">
                <a:avLst/>
              </a:prstGeom>
              <a:solidFill>
                <a:schemeClr val="tx2">
                  <a:lumMod val="20000"/>
                  <a:lumOff val="80000"/>
                </a:schemeClr>
              </a:solidFill>
            </p:spPr>
            <p:txBody>
              <a:bodyPr>
                <a:spAutoFit/>
              </a:bodyPr>
              <a:lstStyle/>
              <a:p>
                <a:pPr eaLnBrk="1" hangingPunct="1">
                  <a:spcBef>
                    <a:spcPts val="600"/>
                  </a:spcBef>
                  <a:defRPr/>
                </a:pPr>
                <a:r>
                  <a:rPr lang="en-US" altLang="zh-CN" sz="1400" b="1" spc="-100" dirty="0">
                    <a:solidFill>
                      <a:prstClr val="black"/>
                    </a:solidFill>
                    <a:latin typeface="微软雅黑" pitchFamily="34" charset="-122"/>
                    <a:ea typeface="微软雅黑" pitchFamily="34" charset="-122"/>
                  </a:rPr>
                  <a:t>Bogdan W.</a:t>
                </a:r>
                <a:r>
                  <a:rPr lang="zh-CN" altLang="en-US" sz="1400" b="1" spc="-100" dirty="0">
                    <a:solidFill>
                      <a:prstClr val="black"/>
                    </a:solidFill>
                    <a:latin typeface="微软雅黑" pitchFamily="34" charset="-122"/>
                    <a:ea typeface="微软雅黑" pitchFamily="34" charset="-122"/>
                  </a:rPr>
                  <a:t>教授</a:t>
                </a:r>
                <a:endParaRPr lang="en-US" altLang="zh-CN" sz="1400" b="1" spc="-100" dirty="0">
                  <a:solidFill>
                    <a:prstClr val="black"/>
                  </a:solidFill>
                  <a:latin typeface="微软雅黑" pitchFamily="34" charset="-122"/>
                  <a:ea typeface="微软雅黑" pitchFamily="34" charset="-122"/>
                </a:endParaRPr>
              </a:p>
              <a:p>
                <a:pPr eaLnBrk="1" hangingPunct="1">
                  <a:spcBef>
                    <a:spcPts val="600"/>
                  </a:spcBef>
                  <a:defRPr/>
                </a:pPr>
                <a:r>
                  <a:rPr lang="zh-CN" altLang="en-US" sz="1300" spc="-100" dirty="0">
                    <a:solidFill>
                      <a:prstClr val="black"/>
                    </a:solidFill>
                    <a:latin typeface="微软雅黑" pitchFamily="34" charset="-122"/>
                    <a:ea typeface="微软雅黑" pitchFamily="34" charset="-122"/>
                  </a:rPr>
                  <a:t>匈牙利科学院院士</a:t>
                </a:r>
                <a:endParaRPr lang="en-US" altLang="zh-CN" sz="1300" spc="-100" dirty="0">
                  <a:solidFill>
                    <a:prstClr val="black"/>
                  </a:solidFill>
                  <a:latin typeface="微软雅黑" pitchFamily="34" charset="-122"/>
                  <a:ea typeface="微软雅黑" pitchFamily="34" charset="-122"/>
                </a:endParaRPr>
              </a:p>
              <a:p>
                <a:pPr eaLnBrk="1" hangingPunct="1">
                  <a:spcBef>
                    <a:spcPts val="0"/>
                  </a:spcBef>
                  <a:defRPr/>
                </a:pPr>
                <a:r>
                  <a:rPr lang="en-US" altLang="zh-CN" sz="1300" spc="-100" dirty="0">
                    <a:solidFill>
                      <a:prstClr val="black"/>
                    </a:solidFill>
                    <a:latin typeface="微软雅黑" pitchFamily="34" charset="-122"/>
                    <a:ea typeface="微软雅黑" pitchFamily="34" charset="-122"/>
                  </a:rPr>
                  <a:t>IEEE</a:t>
                </a:r>
                <a:r>
                  <a:rPr lang="zh-CN" altLang="en-US" sz="1300" spc="-100" dirty="0">
                    <a:solidFill>
                      <a:prstClr val="black"/>
                    </a:solidFill>
                    <a:latin typeface="微软雅黑" pitchFamily="34" charset="-122"/>
                    <a:ea typeface="微软雅黑" pitchFamily="34" charset="-122"/>
                  </a:rPr>
                  <a:t>计算智能协会前主席</a:t>
                </a:r>
                <a:endParaRPr lang="en-US" altLang="zh-CN" sz="1300" spc="-100" dirty="0">
                  <a:solidFill>
                    <a:prstClr val="black"/>
                  </a:solidFill>
                  <a:latin typeface="微软雅黑" pitchFamily="34" charset="-122"/>
                  <a:ea typeface="微软雅黑" pitchFamily="34" charset="-122"/>
                </a:endParaRPr>
              </a:p>
            </p:txBody>
          </p:sp>
          <p:sp>
            <p:nvSpPr>
              <p:cNvPr id="14" name="矩形 13">
                <a:extLst>
                  <a:ext uri="{FF2B5EF4-FFF2-40B4-BE49-F238E27FC236}">
                    <a16:creationId xmlns:a16="http://schemas.microsoft.com/office/drawing/2014/main" xmlns="" id="{421AB6C2-1C9E-40B1-AD9D-4A5FC98CC85C}"/>
                  </a:ext>
                </a:extLst>
              </p:cNvPr>
              <p:cNvSpPr/>
              <p:nvPr/>
            </p:nvSpPr>
            <p:spPr>
              <a:xfrm>
                <a:off x="4114379" y="5840874"/>
                <a:ext cx="1893853" cy="784428"/>
              </a:xfrm>
              <a:prstGeom prst="rect">
                <a:avLst/>
              </a:prstGeom>
              <a:solidFill>
                <a:schemeClr val="tx2">
                  <a:lumMod val="20000"/>
                  <a:lumOff val="80000"/>
                </a:schemeClr>
              </a:solidFill>
            </p:spPr>
            <p:txBody>
              <a:bodyPr>
                <a:spAutoFit/>
              </a:bodyPr>
              <a:lstStyle/>
              <a:p>
                <a:pPr eaLnBrk="1" hangingPunct="1">
                  <a:spcBef>
                    <a:spcPts val="600"/>
                  </a:spcBef>
                  <a:defRPr/>
                </a:pPr>
                <a:r>
                  <a:rPr lang="en-US" altLang="zh-CN" sz="1400" b="1" spc="-100" dirty="0">
                    <a:solidFill>
                      <a:prstClr val="black"/>
                    </a:solidFill>
                    <a:latin typeface="微软雅黑" pitchFamily="34" charset="-122"/>
                    <a:ea typeface="微软雅黑" pitchFamily="34" charset="-122"/>
                  </a:rPr>
                  <a:t>Barrett L.</a:t>
                </a:r>
                <a:r>
                  <a:rPr lang="zh-CN" altLang="en-US" sz="1400" b="1" spc="-100" dirty="0">
                    <a:solidFill>
                      <a:prstClr val="black"/>
                    </a:solidFill>
                    <a:latin typeface="微软雅黑" pitchFamily="34" charset="-122"/>
                    <a:ea typeface="微软雅黑" pitchFamily="34" charset="-122"/>
                  </a:rPr>
                  <a:t>教授</a:t>
                </a:r>
                <a:endParaRPr lang="en-US" altLang="zh-CN" sz="1400" b="1" spc="-100" dirty="0">
                  <a:solidFill>
                    <a:prstClr val="black"/>
                  </a:solidFill>
                  <a:latin typeface="微软雅黑" pitchFamily="34" charset="-122"/>
                  <a:ea typeface="微软雅黑" pitchFamily="34" charset="-122"/>
                </a:endParaRPr>
              </a:p>
              <a:p>
                <a:pPr eaLnBrk="1" hangingPunct="1">
                  <a:spcBef>
                    <a:spcPts val="600"/>
                  </a:spcBef>
                  <a:defRPr/>
                </a:pPr>
                <a:r>
                  <a:rPr lang="zh-CN" altLang="en-US" sz="1300" spc="-100" dirty="0">
                    <a:solidFill>
                      <a:prstClr val="black"/>
                    </a:solidFill>
                    <a:latin typeface="微软雅黑" pitchFamily="34" charset="-122"/>
                    <a:ea typeface="微软雅黑" pitchFamily="34" charset="-122"/>
                  </a:rPr>
                  <a:t>加拿大皇家科学院院士</a:t>
                </a:r>
                <a:endParaRPr lang="en-US" altLang="zh-CN" sz="1300" spc="-100" dirty="0">
                  <a:solidFill>
                    <a:prstClr val="black"/>
                  </a:solidFill>
                  <a:latin typeface="微软雅黑" pitchFamily="34" charset="-122"/>
                  <a:ea typeface="微软雅黑" pitchFamily="34" charset="-122"/>
                </a:endParaRPr>
              </a:p>
              <a:p>
                <a:pPr eaLnBrk="1" hangingPunct="1">
                  <a:spcBef>
                    <a:spcPts val="0"/>
                  </a:spcBef>
                  <a:defRPr/>
                </a:pPr>
                <a:r>
                  <a:rPr lang="zh-CN" altLang="en-US" sz="1300" spc="-100" dirty="0">
                    <a:solidFill>
                      <a:prstClr val="black"/>
                    </a:solidFill>
                    <a:latin typeface="微软雅黑" pitchFamily="34" charset="-122"/>
                    <a:ea typeface="微软雅黑" pitchFamily="34" charset="-122"/>
                  </a:rPr>
                  <a:t>美国艺术与科学院院士</a:t>
                </a:r>
                <a:endParaRPr lang="en-US" altLang="zh-CN" sz="1300" spc="-100" dirty="0">
                  <a:solidFill>
                    <a:prstClr val="black"/>
                  </a:solidFill>
                  <a:latin typeface="微软雅黑" pitchFamily="34" charset="-122"/>
                  <a:ea typeface="微软雅黑" pitchFamily="34" charset="-122"/>
                </a:endParaRPr>
              </a:p>
            </p:txBody>
          </p:sp>
          <p:sp>
            <p:nvSpPr>
              <p:cNvPr id="15" name="矩形 14">
                <a:extLst>
                  <a:ext uri="{FF2B5EF4-FFF2-40B4-BE49-F238E27FC236}">
                    <a16:creationId xmlns:a16="http://schemas.microsoft.com/office/drawing/2014/main" xmlns="" id="{8B5436BE-A429-41DE-A1B0-66F91CAEF2F4}"/>
                  </a:ext>
                </a:extLst>
              </p:cNvPr>
              <p:cNvSpPr/>
              <p:nvPr/>
            </p:nvSpPr>
            <p:spPr>
              <a:xfrm>
                <a:off x="1169622" y="5840874"/>
                <a:ext cx="1893852" cy="784428"/>
              </a:xfrm>
              <a:prstGeom prst="rect">
                <a:avLst/>
              </a:prstGeom>
              <a:solidFill>
                <a:schemeClr val="tx2">
                  <a:lumMod val="20000"/>
                  <a:lumOff val="80000"/>
                </a:schemeClr>
              </a:solidFill>
            </p:spPr>
            <p:txBody>
              <a:bodyPr>
                <a:spAutoFit/>
              </a:bodyPr>
              <a:lstStyle/>
              <a:p>
                <a:pPr eaLnBrk="1" hangingPunct="1">
                  <a:spcBef>
                    <a:spcPts val="600"/>
                  </a:spcBef>
                  <a:defRPr/>
                </a:pPr>
                <a:r>
                  <a:rPr lang="en-US" altLang="zh-CN" sz="1400" b="1" spc="-100" dirty="0">
                    <a:solidFill>
                      <a:prstClr val="black"/>
                    </a:solidFill>
                    <a:latin typeface="微软雅黑" pitchFamily="34" charset="-122"/>
                    <a:ea typeface="微软雅黑" pitchFamily="34" charset="-122"/>
                  </a:rPr>
                  <a:t>Meaney M.</a:t>
                </a:r>
                <a:r>
                  <a:rPr lang="zh-CN" altLang="en-US" sz="1400" b="1" spc="-100" dirty="0">
                    <a:solidFill>
                      <a:prstClr val="black"/>
                    </a:solidFill>
                    <a:latin typeface="微软雅黑" pitchFamily="34" charset="-122"/>
                    <a:ea typeface="微软雅黑" pitchFamily="34" charset="-122"/>
                  </a:rPr>
                  <a:t>教授</a:t>
                </a:r>
                <a:endParaRPr lang="en-US" altLang="zh-CN" sz="1400" b="1" spc="-100" dirty="0">
                  <a:solidFill>
                    <a:prstClr val="black"/>
                  </a:solidFill>
                  <a:latin typeface="微软雅黑" pitchFamily="34" charset="-122"/>
                  <a:ea typeface="微软雅黑" pitchFamily="34" charset="-122"/>
                </a:endParaRPr>
              </a:p>
              <a:p>
                <a:pPr eaLnBrk="1" hangingPunct="1">
                  <a:spcBef>
                    <a:spcPts val="600"/>
                  </a:spcBef>
                  <a:defRPr/>
                </a:pPr>
                <a:r>
                  <a:rPr lang="zh-CN" altLang="en-US" sz="1300" spc="-100" dirty="0">
                    <a:solidFill>
                      <a:prstClr val="black"/>
                    </a:solidFill>
                    <a:latin typeface="微软雅黑" pitchFamily="34" charset="-122"/>
                    <a:ea typeface="微软雅黑" pitchFamily="34" charset="-122"/>
                  </a:rPr>
                  <a:t>加拿大皇家科学院院士</a:t>
                </a:r>
                <a:endParaRPr lang="en-US" altLang="zh-CN" sz="1300" spc="-100" dirty="0">
                  <a:solidFill>
                    <a:prstClr val="black"/>
                  </a:solidFill>
                  <a:latin typeface="微软雅黑" pitchFamily="34" charset="-122"/>
                  <a:ea typeface="微软雅黑" pitchFamily="34" charset="-122"/>
                </a:endParaRPr>
              </a:p>
              <a:p>
                <a:pPr eaLnBrk="1" hangingPunct="1">
                  <a:spcBef>
                    <a:spcPts val="0"/>
                  </a:spcBef>
                  <a:defRPr/>
                </a:pPr>
                <a:r>
                  <a:rPr lang="zh-CN" altLang="en-US" sz="1300" spc="-100" dirty="0">
                    <a:solidFill>
                      <a:prstClr val="black"/>
                    </a:solidFill>
                    <a:latin typeface="微软雅黑" pitchFamily="34" charset="-122"/>
                    <a:ea typeface="微软雅黑" pitchFamily="34" charset="-122"/>
                  </a:rPr>
                  <a:t>加拿大荣誉勋章获得者</a:t>
                </a:r>
                <a:endParaRPr lang="en-US" altLang="zh-CN" sz="1300" spc="-100" dirty="0">
                  <a:solidFill>
                    <a:prstClr val="black"/>
                  </a:solidFill>
                  <a:latin typeface="微软雅黑" pitchFamily="34" charset="-122"/>
                  <a:ea typeface="微软雅黑" pitchFamily="34" charset="-122"/>
                </a:endParaRPr>
              </a:p>
            </p:txBody>
          </p:sp>
          <p:pic>
            <p:nvPicPr>
              <p:cNvPr id="16" name="Picture 5" descr="D:\百度云同步盘\标书\2017优青\others\photo\Wilamowski, Bogdan.jpg">
                <a:extLst>
                  <a:ext uri="{FF2B5EF4-FFF2-40B4-BE49-F238E27FC236}">
                    <a16:creationId xmlns:a16="http://schemas.microsoft.com/office/drawing/2014/main" xmlns="" id="{7471034F-5506-4192-A27B-78DBD7E1002C}"/>
                  </a:ext>
                </a:extLst>
              </p:cNvPr>
              <p:cNvPicPr>
                <a:picLocks noChangeArrowheads="1"/>
              </p:cNvPicPr>
              <p:nvPr/>
            </p:nvPicPr>
            <p:blipFill>
              <a:blip r:embed="rId5"/>
              <a:srcRect/>
              <a:stretch>
                <a:fillRect/>
              </a:stretch>
            </p:blipFill>
            <p:spPr bwMode="auto">
              <a:xfrm>
                <a:off x="6119355" y="5712254"/>
                <a:ext cx="906445" cy="1025790"/>
              </a:xfrm>
              <a:prstGeom prst="rect">
                <a:avLst/>
              </a:prstGeom>
              <a:noFill/>
              <a:ln w="952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2" descr="D:\百度云同步盘\标书\2017优青\others\photo\barrett Lisa.jpg">
                <a:extLst>
                  <a:ext uri="{FF2B5EF4-FFF2-40B4-BE49-F238E27FC236}">
                    <a16:creationId xmlns:a16="http://schemas.microsoft.com/office/drawing/2014/main" xmlns="" id="{3F98A1CD-799F-425C-9EA1-C6C91D620DF7}"/>
                  </a:ext>
                </a:extLst>
              </p:cNvPr>
              <p:cNvPicPr>
                <a:picLocks noChangeArrowheads="1"/>
              </p:cNvPicPr>
              <p:nvPr/>
            </p:nvPicPr>
            <p:blipFill rotWithShape="1">
              <a:blip r:embed="rId6"/>
              <a:srcRect l="4522" r="11651"/>
              <a:stretch/>
            </p:blipFill>
            <p:spPr bwMode="auto">
              <a:xfrm>
                <a:off x="3192059" y="5712254"/>
                <a:ext cx="906445" cy="1025790"/>
              </a:xfrm>
              <a:prstGeom prst="rect">
                <a:avLst/>
              </a:prstGeom>
              <a:noFill/>
              <a:ln w="952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5" descr="D:\Documents\论文他引分析\mmeaney1.jpg">
                <a:extLst>
                  <a:ext uri="{FF2B5EF4-FFF2-40B4-BE49-F238E27FC236}">
                    <a16:creationId xmlns:a16="http://schemas.microsoft.com/office/drawing/2014/main" xmlns="" id="{2637E70C-A9E5-4A0E-91AB-096294646B84}"/>
                  </a:ext>
                </a:extLst>
              </p:cNvPr>
              <p:cNvPicPr>
                <a:picLocks noChangeArrowheads="1"/>
              </p:cNvPicPr>
              <p:nvPr/>
            </p:nvPicPr>
            <p:blipFill>
              <a:blip r:embed="rId7"/>
              <a:srcRect/>
              <a:stretch>
                <a:fillRect/>
              </a:stretch>
            </p:blipFill>
            <p:spPr bwMode="auto">
              <a:xfrm>
                <a:off x="247301" y="5712254"/>
                <a:ext cx="906446" cy="1025790"/>
              </a:xfrm>
              <a:prstGeom prst="rect">
                <a:avLst/>
              </a:prstGeom>
              <a:noFill/>
              <a:ln w="952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6" name="组合 9">
              <a:extLst>
                <a:ext uri="{FF2B5EF4-FFF2-40B4-BE49-F238E27FC236}">
                  <a16:creationId xmlns:a16="http://schemas.microsoft.com/office/drawing/2014/main" xmlns="" id="{F5E47909-5332-44C1-BB33-3A15D768F040}"/>
                </a:ext>
              </a:extLst>
            </p:cNvPr>
            <p:cNvGrpSpPr>
              <a:grpSpLocks/>
            </p:cNvGrpSpPr>
            <p:nvPr/>
          </p:nvGrpSpPr>
          <p:grpSpPr bwMode="auto">
            <a:xfrm>
              <a:off x="247301" y="4068396"/>
              <a:ext cx="8688226" cy="1025464"/>
              <a:chOff x="247301" y="4520474"/>
              <a:chExt cx="8688226" cy="1025464"/>
            </a:xfrm>
          </p:grpSpPr>
          <p:sp>
            <p:nvSpPr>
              <p:cNvPr id="7" name="矩形 6">
                <a:extLst>
                  <a:ext uri="{FF2B5EF4-FFF2-40B4-BE49-F238E27FC236}">
                    <a16:creationId xmlns:a16="http://schemas.microsoft.com/office/drawing/2014/main" xmlns="" id="{7DF5BA4E-E78A-437E-8A89-28669771C6E9}"/>
                  </a:ext>
                </a:extLst>
              </p:cNvPr>
              <p:cNvSpPr/>
              <p:nvPr/>
            </p:nvSpPr>
            <p:spPr>
              <a:xfrm>
                <a:off x="7041675" y="4649178"/>
                <a:ext cx="1893853" cy="784428"/>
              </a:xfrm>
              <a:prstGeom prst="rect">
                <a:avLst/>
              </a:prstGeom>
              <a:solidFill>
                <a:schemeClr val="tx2">
                  <a:lumMod val="20000"/>
                  <a:lumOff val="80000"/>
                </a:schemeClr>
              </a:solidFill>
            </p:spPr>
            <p:txBody>
              <a:bodyPr>
                <a:spAutoFit/>
              </a:bodyPr>
              <a:lstStyle/>
              <a:p>
                <a:pPr eaLnBrk="1" hangingPunct="1">
                  <a:spcBef>
                    <a:spcPts val="600"/>
                  </a:spcBef>
                  <a:defRPr/>
                </a:pPr>
                <a:r>
                  <a:rPr lang="en-US" altLang="zh-CN" sz="1400" b="1" spc="-100" dirty="0" err="1">
                    <a:solidFill>
                      <a:prstClr val="black"/>
                    </a:solidFill>
                    <a:latin typeface="微软雅黑" pitchFamily="34" charset="-122"/>
                    <a:ea typeface="微软雅黑" pitchFamily="34" charset="-122"/>
                  </a:rPr>
                  <a:t>Rueckert</a:t>
                </a:r>
                <a:r>
                  <a:rPr lang="en-US" altLang="zh-CN" sz="1400" b="1" spc="-100" dirty="0">
                    <a:solidFill>
                      <a:prstClr val="black"/>
                    </a:solidFill>
                    <a:latin typeface="微软雅黑" pitchFamily="34" charset="-122"/>
                    <a:ea typeface="微软雅黑" pitchFamily="34" charset="-122"/>
                  </a:rPr>
                  <a:t> D.</a:t>
                </a:r>
                <a:r>
                  <a:rPr lang="zh-CN" altLang="en-US" sz="1400" b="1" spc="-100" dirty="0">
                    <a:solidFill>
                      <a:prstClr val="black"/>
                    </a:solidFill>
                    <a:latin typeface="微软雅黑" pitchFamily="34" charset="-122"/>
                    <a:ea typeface="微软雅黑" pitchFamily="34" charset="-122"/>
                  </a:rPr>
                  <a:t>教授</a:t>
                </a:r>
                <a:endParaRPr lang="en-US" altLang="zh-CN" sz="1400" b="1" spc="-100" dirty="0">
                  <a:solidFill>
                    <a:prstClr val="black"/>
                  </a:solidFill>
                  <a:latin typeface="微软雅黑" pitchFamily="34" charset="-122"/>
                  <a:ea typeface="微软雅黑" pitchFamily="34" charset="-122"/>
                </a:endParaRPr>
              </a:p>
              <a:p>
                <a:pPr eaLnBrk="1" hangingPunct="1">
                  <a:spcBef>
                    <a:spcPts val="600"/>
                  </a:spcBef>
                  <a:defRPr/>
                </a:pPr>
                <a:r>
                  <a:rPr lang="zh-CN" altLang="en-US" sz="1300" spc="-100" dirty="0">
                    <a:solidFill>
                      <a:prstClr val="black"/>
                    </a:solidFill>
                    <a:latin typeface="微软雅黑" pitchFamily="34" charset="-122"/>
                    <a:ea typeface="微软雅黑" pitchFamily="34" charset="-122"/>
                  </a:rPr>
                  <a:t>英国皇家工程院院士</a:t>
                </a:r>
                <a:endParaRPr lang="en-US" altLang="zh-CN" sz="1300" spc="-100" dirty="0">
                  <a:solidFill>
                    <a:prstClr val="black"/>
                  </a:solidFill>
                  <a:latin typeface="微软雅黑" pitchFamily="34" charset="-122"/>
                  <a:ea typeface="微软雅黑" pitchFamily="34" charset="-122"/>
                </a:endParaRPr>
              </a:p>
              <a:p>
                <a:pPr eaLnBrk="1" hangingPunct="1">
                  <a:spcBef>
                    <a:spcPts val="0"/>
                  </a:spcBef>
                  <a:defRPr/>
                </a:pPr>
                <a:r>
                  <a:rPr lang="en-US" altLang="zh-CN" sz="1300" spc="-100" dirty="0">
                    <a:solidFill>
                      <a:prstClr val="black"/>
                    </a:solidFill>
                    <a:latin typeface="微软雅黑" pitchFamily="34" charset="-122"/>
                    <a:ea typeface="微软雅黑" pitchFamily="34" charset="-122"/>
                  </a:rPr>
                  <a:t>IEEE Fellow</a:t>
                </a:r>
              </a:p>
            </p:txBody>
          </p:sp>
          <p:sp>
            <p:nvSpPr>
              <p:cNvPr id="8" name="矩形 7">
                <a:extLst>
                  <a:ext uri="{FF2B5EF4-FFF2-40B4-BE49-F238E27FC236}">
                    <a16:creationId xmlns:a16="http://schemas.microsoft.com/office/drawing/2014/main" xmlns="" id="{1EFB8DA5-0133-4D20-B871-CA4572FFE7BA}"/>
                  </a:ext>
                </a:extLst>
              </p:cNvPr>
              <p:cNvSpPr/>
              <p:nvPr/>
            </p:nvSpPr>
            <p:spPr>
              <a:xfrm>
                <a:off x="4114379" y="4649178"/>
                <a:ext cx="1893853" cy="784428"/>
              </a:xfrm>
              <a:prstGeom prst="rect">
                <a:avLst/>
              </a:prstGeom>
              <a:solidFill>
                <a:schemeClr val="tx2">
                  <a:lumMod val="20000"/>
                  <a:lumOff val="80000"/>
                </a:schemeClr>
              </a:solidFill>
            </p:spPr>
            <p:txBody>
              <a:bodyPr>
                <a:spAutoFit/>
              </a:bodyPr>
              <a:lstStyle/>
              <a:p>
                <a:pPr eaLnBrk="1" hangingPunct="1">
                  <a:spcBef>
                    <a:spcPts val="600"/>
                  </a:spcBef>
                  <a:defRPr/>
                </a:pPr>
                <a:r>
                  <a:rPr lang="en-US" altLang="zh-CN" sz="1400" b="1" spc="-100" dirty="0">
                    <a:solidFill>
                      <a:prstClr val="black"/>
                    </a:solidFill>
                    <a:latin typeface="微软雅黑" pitchFamily="34" charset="-122"/>
                    <a:ea typeface="微软雅黑" pitchFamily="34" charset="-122"/>
                  </a:rPr>
                  <a:t>Dolan R.</a:t>
                </a:r>
                <a:r>
                  <a:rPr lang="zh-CN" altLang="en-US" sz="1400" b="1" spc="-100" dirty="0">
                    <a:solidFill>
                      <a:prstClr val="black"/>
                    </a:solidFill>
                    <a:latin typeface="微软雅黑" pitchFamily="34" charset="-122"/>
                    <a:ea typeface="微软雅黑" pitchFamily="34" charset="-122"/>
                  </a:rPr>
                  <a:t>教授</a:t>
                </a:r>
                <a:endParaRPr lang="en-US" altLang="zh-CN" sz="1400" b="1" spc="-100" dirty="0">
                  <a:solidFill>
                    <a:prstClr val="black"/>
                  </a:solidFill>
                  <a:latin typeface="微软雅黑" pitchFamily="34" charset="-122"/>
                  <a:ea typeface="微软雅黑" pitchFamily="34" charset="-122"/>
                </a:endParaRPr>
              </a:p>
              <a:p>
                <a:pPr eaLnBrk="1" hangingPunct="1">
                  <a:spcBef>
                    <a:spcPts val="600"/>
                  </a:spcBef>
                  <a:defRPr/>
                </a:pPr>
                <a:r>
                  <a:rPr lang="zh-CN" altLang="en-US" sz="1300" spc="-100" dirty="0">
                    <a:solidFill>
                      <a:prstClr val="black"/>
                    </a:solidFill>
                    <a:latin typeface="微软雅黑" pitchFamily="34" charset="-122"/>
                    <a:ea typeface="微软雅黑" pitchFamily="34" charset="-122"/>
                  </a:rPr>
                  <a:t>英国皇家科学院院士</a:t>
                </a:r>
                <a:endParaRPr lang="en-US" altLang="zh-CN" sz="1300" spc="-100" dirty="0">
                  <a:solidFill>
                    <a:prstClr val="black"/>
                  </a:solidFill>
                  <a:latin typeface="微软雅黑" pitchFamily="34" charset="-122"/>
                  <a:ea typeface="微软雅黑" pitchFamily="34" charset="-122"/>
                </a:endParaRPr>
              </a:p>
              <a:p>
                <a:pPr eaLnBrk="1" hangingPunct="1">
                  <a:spcBef>
                    <a:spcPts val="0"/>
                  </a:spcBef>
                  <a:defRPr/>
                </a:pPr>
                <a:r>
                  <a:rPr lang="zh-CN" altLang="en-US" sz="1300" spc="-100" dirty="0">
                    <a:solidFill>
                      <a:prstClr val="black"/>
                    </a:solidFill>
                    <a:latin typeface="微软雅黑" pitchFamily="34" charset="-122"/>
                    <a:ea typeface="微软雅黑" pitchFamily="34" charset="-122"/>
                  </a:rPr>
                  <a:t>国际金脑奖获得者</a:t>
                </a:r>
                <a:endParaRPr lang="en-US" altLang="zh-CN" sz="1300" spc="-100" dirty="0">
                  <a:solidFill>
                    <a:prstClr val="black"/>
                  </a:solidFill>
                  <a:latin typeface="微软雅黑" pitchFamily="34" charset="-122"/>
                  <a:ea typeface="微软雅黑" pitchFamily="34" charset="-122"/>
                </a:endParaRPr>
              </a:p>
            </p:txBody>
          </p:sp>
          <p:sp>
            <p:nvSpPr>
              <p:cNvPr id="9" name="矩形 8">
                <a:extLst>
                  <a:ext uri="{FF2B5EF4-FFF2-40B4-BE49-F238E27FC236}">
                    <a16:creationId xmlns:a16="http://schemas.microsoft.com/office/drawing/2014/main" xmlns="" id="{1BAFF927-0713-480A-AB9B-6A9BC2D54925}"/>
                  </a:ext>
                </a:extLst>
              </p:cNvPr>
              <p:cNvSpPr/>
              <p:nvPr/>
            </p:nvSpPr>
            <p:spPr>
              <a:xfrm>
                <a:off x="1169622" y="4649178"/>
                <a:ext cx="1893852" cy="784428"/>
              </a:xfrm>
              <a:prstGeom prst="rect">
                <a:avLst/>
              </a:prstGeom>
              <a:solidFill>
                <a:schemeClr val="tx2">
                  <a:lumMod val="20000"/>
                  <a:lumOff val="80000"/>
                </a:schemeClr>
              </a:solidFill>
            </p:spPr>
            <p:txBody>
              <a:bodyPr>
                <a:spAutoFit/>
              </a:bodyPr>
              <a:lstStyle/>
              <a:p>
                <a:pPr eaLnBrk="1" hangingPunct="1">
                  <a:spcBef>
                    <a:spcPts val="600"/>
                  </a:spcBef>
                  <a:defRPr/>
                </a:pPr>
                <a:r>
                  <a:rPr lang="en-US" altLang="zh-CN" sz="1400" b="1" spc="-100" dirty="0">
                    <a:solidFill>
                      <a:prstClr val="black"/>
                    </a:solidFill>
                    <a:latin typeface="微软雅黑" pitchFamily="34" charset="-122"/>
                    <a:ea typeface="微软雅黑" pitchFamily="34" charset="-122"/>
                  </a:rPr>
                  <a:t>Glover G.</a:t>
                </a:r>
                <a:r>
                  <a:rPr lang="zh-CN" altLang="en-US" sz="1400" b="1" spc="-100" dirty="0">
                    <a:solidFill>
                      <a:prstClr val="black"/>
                    </a:solidFill>
                    <a:latin typeface="微软雅黑" pitchFamily="34" charset="-122"/>
                    <a:ea typeface="微软雅黑" pitchFamily="34" charset="-122"/>
                  </a:rPr>
                  <a:t>教授</a:t>
                </a:r>
                <a:endParaRPr lang="en-US" altLang="zh-CN" sz="1400" b="1" spc="-100" dirty="0">
                  <a:solidFill>
                    <a:prstClr val="black"/>
                  </a:solidFill>
                  <a:latin typeface="微软雅黑" pitchFamily="34" charset="-122"/>
                  <a:ea typeface="微软雅黑" pitchFamily="34" charset="-122"/>
                </a:endParaRPr>
              </a:p>
              <a:p>
                <a:pPr eaLnBrk="1" hangingPunct="1">
                  <a:spcBef>
                    <a:spcPts val="600"/>
                  </a:spcBef>
                  <a:defRPr/>
                </a:pPr>
                <a:r>
                  <a:rPr lang="zh-CN" altLang="en-US" sz="1300" spc="-100" dirty="0">
                    <a:solidFill>
                      <a:prstClr val="black"/>
                    </a:solidFill>
                    <a:latin typeface="微软雅黑" pitchFamily="34" charset="-122"/>
                    <a:ea typeface="微软雅黑" pitchFamily="34" charset="-122"/>
                  </a:rPr>
                  <a:t>美国工程院院士</a:t>
                </a:r>
                <a:endParaRPr lang="en-US" altLang="zh-CN" sz="1300" spc="-100" dirty="0">
                  <a:solidFill>
                    <a:prstClr val="black"/>
                  </a:solidFill>
                  <a:latin typeface="微软雅黑" pitchFamily="34" charset="-122"/>
                  <a:ea typeface="微软雅黑" pitchFamily="34" charset="-122"/>
                </a:endParaRPr>
              </a:p>
              <a:p>
                <a:pPr eaLnBrk="1" hangingPunct="1">
                  <a:spcBef>
                    <a:spcPts val="0"/>
                  </a:spcBef>
                  <a:defRPr/>
                </a:pPr>
                <a:r>
                  <a:rPr lang="zh-CN" altLang="en-US" sz="1300" spc="-100" dirty="0">
                    <a:solidFill>
                      <a:prstClr val="black"/>
                    </a:solidFill>
                    <a:latin typeface="微软雅黑" pitchFamily="34" charset="-122"/>
                    <a:ea typeface="微软雅黑" pitchFamily="34" charset="-122"/>
                  </a:rPr>
                  <a:t>国际</a:t>
                </a:r>
                <a:r>
                  <a:rPr lang="en-US" altLang="zh-CN" sz="1300" spc="-100" dirty="0">
                    <a:solidFill>
                      <a:prstClr val="black"/>
                    </a:solidFill>
                    <a:latin typeface="微软雅黑" pitchFamily="34" charset="-122"/>
                    <a:ea typeface="微软雅黑" pitchFamily="34" charset="-122"/>
                  </a:rPr>
                  <a:t>MRIM</a:t>
                </a:r>
                <a:r>
                  <a:rPr lang="zh-CN" altLang="en-US" sz="1300" spc="-100" dirty="0">
                    <a:solidFill>
                      <a:prstClr val="black"/>
                    </a:solidFill>
                    <a:latin typeface="微软雅黑" pitchFamily="34" charset="-122"/>
                    <a:ea typeface="微软雅黑" pitchFamily="34" charset="-122"/>
                  </a:rPr>
                  <a:t>学会前主席</a:t>
                </a:r>
                <a:endParaRPr lang="en-US" altLang="zh-CN" sz="1300" spc="-100" dirty="0">
                  <a:solidFill>
                    <a:prstClr val="black"/>
                  </a:solidFill>
                  <a:latin typeface="微软雅黑" pitchFamily="34" charset="-122"/>
                  <a:ea typeface="微软雅黑" pitchFamily="34" charset="-122"/>
                </a:endParaRPr>
              </a:p>
            </p:txBody>
          </p:sp>
          <p:pic>
            <p:nvPicPr>
              <p:cNvPr id="10" name="Picture 2" descr="C:\Users\Think\Desktop\cropped-dr_new-300x300.png">
                <a:extLst>
                  <a:ext uri="{FF2B5EF4-FFF2-40B4-BE49-F238E27FC236}">
                    <a16:creationId xmlns:a16="http://schemas.microsoft.com/office/drawing/2014/main" xmlns="" id="{AA126C91-4E84-4966-85CE-BAE4FACD6C7C}"/>
                  </a:ext>
                </a:extLst>
              </p:cNvPr>
              <p:cNvPicPr>
                <a:picLocks noChangeArrowheads="1"/>
              </p:cNvPicPr>
              <p:nvPr/>
            </p:nvPicPr>
            <p:blipFill rotWithShape="1">
              <a:blip r:embed="rId8"/>
              <a:srcRect l="4452" r="7711"/>
              <a:stretch/>
            </p:blipFill>
            <p:spPr bwMode="auto">
              <a:xfrm>
                <a:off x="6119355" y="4520558"/>
                <a:ext cx="906445" cy="1025790"/>
              </a:xfrm>
              <a:prstGeom prst="rect">
                <a:avLst/>
              </a:prstGeom>
              <a:noFill/>
              <a:ln w="952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2" descr="D:\Documents\论文他引分析\rdolan1.gif">
                <a:extLst>
                  <a:ext uri="{FF2B5EF4-FFF2-40B4-BE49-F238E27FC236}">
                    <a16:creationId xmlns:a16="http://schemas.microsoft.com/office/drawing/2014/main" xmlns="" id="{AC8F7009-1EED-43EB-96C0-5FAAC0877820}"/>
                  </a:ext>
                </a:extLst>
              </p:cNvPr>
              <p:cNvPicPr>
                <a:picLocks noChangeArrowheads="1"/>
              </p:cNvPicPr>
              <p:nvPr/>
            </p:nvPicPr>
            <p:blipFill rotWithShape="1">
              <a:blip r:embed="rId9"/>
              <a:srcRect l="33647" t="2361" r="7558" b="43724"/>
              <a:stretch/>
            </p:blipFill>
            <p:spPr bwMode="auto">
              <a:xfrm>
                <a:off x="3192059" y="4520558"/>
                <a:ext cx="906445" cy="1025790"/>
              </a:xfrm>
              <a:prstGeom prst="rect">
                <a:avLst/>
              </a:prstGeom>
              <a:noFill/>
              <a:ln w="952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xmlns="" id="{D88DCCB5-7E1B-4008-A18F-8986B7355C6F}"/>
                  </a:ext>
                </a:extLst>
              </p:cNvPr>
              <p:cNvPicPr>
                <a:picLocks noChangeArrowheads="1"/>
              </p:cNvPicPr>
              <p:nvPr/>
            </p:nvPicPr>
            <p:blipFill>
              <a:blip r:embed="rId10"/>
              <a:stretch>
                <a:fillRect/>
              </a:stretch>
            </p:blipFill>
            <p:spPr bwMode="auto">
              <a:xfrm>
                <a:off x="247301" y="4520558"/>
                <a:ext cx="906446" cy="1025790"/>
              </a:xfrm>
              <a:prstGeom prst="rect">
                <a:avLst/>
              </a:prstGeom>
              <a:noFill/>
              <a:ln w="9525">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577477233"/>
      </p:ext>
    </p:extLst>
  </p:cSld>
  <p:clrMapOvr>
    <a:masterClrMapping/>
  </p:clrMapOvr>
  <p:transition advTm="196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75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7">
            <a:extLst>
              <a:ext uri="{FF2B5EF4-FFF2-40B4-BE49-F238E27FC236}">
                <a16:creationId xmlns:a16="http://schemas.microsoft.com/office/drawing/2014/main" xmlns="" id="{B81C8E17-AEA0-4872-BAC1-87D4D5B8E604}"/>
              </a:ext>
            </a:extLst>
          </p:cNvPr>
          <p:cNvSpPr txBox="1"/>
          <p:nvPr/>
        </p:nvSpPr>
        <p:spPr>
          <a:xfrm>
            <a:off x="252413" y="828675"/>
            <a:ext cx="8639175" cy="1938338"/>
          </a:xfrm>
          <a:prstGeom prst="rect">
            <a:avLst/>
          </a:prstGeom>
          <a:noFill/>
          <a:ln w="19050">
            <a:noFill/>
          </a:ln>
          <a:effectLst/>
        </p:spPr>
        <p:style>
          <a:lnRef idx="2">
            <a:schemeClr val="accent2"/>
          </a:lnRef>
          <a:fillRef idx="1">
            <a:schemeClr val="lt1"/>
          </a:fillRef>
          <a:effectRef idx="0">
            <a:schemeClr val="accent2"/>
          </a:effectRef>
          <a:fontRef idx="minor">
            <a:schemeClr val="dk1"/>
          </a:fontRef>
        </p:style>
        <p:txBody>
          <a:bodyPr lIns="90000" rIns="90000">
            <a:spAutoFit/>
          </a:bodyPr>
          <a:lstStyle>
            <a:defPPr>
              <a:defRPr lang="zh-CN"/>
            </a:defPPr>
            <a:lvl1pPr marL="0" indent="0" algn="just">
              <a:lnSpc>
                <a:spcPct val="120000"/>
              </a:lnSpc>
              <a:spcBef>
                <a:spcPts val="600"/>
              </a:spcBef>
              <a:buClr>
                <a:srgbClr val="C00000"/>
              </a:buClr>
              <a:buSzPct val="80000"/>
              <a:buFont typeface="Wingdings" panose="05000000000000000000" pitchFamily="2" charset="2"/>
              <a:buNone/>
              <a:defRPr sz="2400">
                <a:solidFill>
                  <a:schemeClr val="dk1"/>
                </a:solidFill>
                <a:latin typeface="+mj-ea"/>
                <a:ea typeface="+mj-ea"/>
                <a:cs typeface="Times New Roman" pitchFamily="18" charset="0"/>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eaLnBrk="1" hangingPunct="1">
              <a:lnSpc>
                <a:spcPct val="125000"/>
              </a:lnSpc>
              <a:defRPr/>
            </a:pPr>
            <a:r>
              <a:rPr lang="zh-CN" altLang="en-US" dirty="0">
                <a:latin typeface="微软雅黑" pitchFamily="34" charset="-122"/>
                <a:ea typeface="微软雅黑" pitchFamily="34" charset="-122"/>
              </a:rPr>
              <a:t>       成果入选</a:t>
            </a:r>
            <a:r>
              <a:rPr lang="zh-CN" altLang="en-US" b="1" dirty="0">
                <a:solidFill>
                  <a:srgbClr val="C00000"/>
                </a:solidFill>
                <a:latin typeface="微软雅黑" pitchFamily="34" charset="-122"/>
                <a:ea typeface="微软雅黑" pitchFamily="34" charset="-122"/>
              </a:rPr>
              <a:t>英文专著</a:t>
            </a:r>
            <a:r>
              <a:rPr lang="en-US" altLang="zh-CN" b="1" dirty="0">
                <a:solidFill>
                  <a:srgbClr val="C00000"/>
                </a:solidFill>
                <a:latin typeface="微软雅黑" pitchFamily="34" charset="-122"/>
                <a:ea typeface="微软雅黑" pitchFamily="34" charset="-122"/>
              </a:rPr>
              <a:t>12</a:t>
            </a:r>
            <a:r>
              <a:rPr lang="zh-CN" altLang="en-US" b="1" dirty="0">
                <a:solidFill>
                  <a:srgbClr val="C00000"/>
                </a:solidFill>
                <a:latin typeface="微软雅黑" pitchFamily="34" charset="-122"/>
                <a:ea typeface="微软雅黑" pitchFamily="34" charset="-122"/>
              </a:rPr>
              <a:t>部</a:t>
            </a:r>
            <a:r>
              <a:rPr lang="zh-CN" altLang="en-US" dirty="0">
                <a:latin typeface="微软雅黑" pitchFamily="34" charset="-122"/>
                <a:ea typeface="微软雅黑" pitchFamily="34" charset="-122"/>
              </a:rPr>
              <a:t>，包括</a:t>
            </a:r>
            <a:r>
              <a:rPr lang="en-US" altLang="zh-CN" b="1" dirty="0">
                <a:solidFill>
                  <a:srgbClr val="C00000"/>
                </a:solidFill>
                <a:latin typeface="微软雅黑" pitchFamily="34" charset="-122"/>
                <a:ea typeface="微软雅黑" pitchFamily="34" charset="-122"/>
              </a:rPr>
              <a:t>《</a:t>
            </a:r>
            <a:r>
              <a:rPr lang="zh-CN" altLang="en-US" b="1" dirty="0">
                <a:solidFill>
                  <a:srgbClr val="C00000"/>
                </a:solidFill>
                <a:latin typeface="微软雅黑" pitchFamily="34" charset="-122"/>
                <a:ea typeface="微软雅黑" pitchFamily="34" charset="-122"/>
              </a:rPr>
              <a:t>牛津脑功能成像指南</a:t>
            </a:r>
            <a:r>
              <a:rPr lang="en-US" altLang="zh-CN" b="1" dirty="0">
                <a:solidFill>
                  <a:srgbClr val="C00000"/>
                </a:solidFill>
                <a:latin typeface="微软雅黑" pitchFamily="34" charset="-122"/>
                <a:ea typeface="微软雅黑" pitchFamily="34" charset="-122"/>
              </a:rPr>
              <a:t>》</a:t>
            </a:r>
            <a:r>
              <a:rPr lang="en-US" altLang="zh-CN" dirty="0">
                <a:solidFill>
                  <a:schemeClr val="tx1">
                    <a:lumMod val="85000"/>
                    <a:lumOff val="15000"/>
                  </a:schemeClr>
                </a:solidFill>
                <a:latin typeface="微软雅黑" pitchFamily="34" charset="-122"/>
                <a:ea typeface="微软雅黑" pitchFamily="34" charset="-122"/>
              </a:rPr>
              <a:t>,</a:t>
            </a:r>
            <a:r>
              <a:rPr lang="en-US" altLang="zh-CN" b="1" dirty="0">
                <a:solidFill>
                  <a:srgbClr val="C00000"/>
                </a:solidFill>
                <a:latin typeface="微软雅黑" pitchFamily="34" charset="-122"/>
                <a:ea typeface="微软雅黑" pitchFamily="34" charset="-122"/>
              </a:rPr>
              <a:t>《</a:t>
            </a:r>
            <a:r>
              <a:rPr lang="zh-CN" altLang="en-US" b="1" dirty="0">
                <a:solidFill>
                  <a:srgbClr val="C00000"/>
                </a:solidFill>
                <a:latin typeface="微软雅黑" pitchFamily="34" charset="-122"/>
                <a:ea typeface="微软雅黑" pitchFamily="34" charset="-122"/>
              </a:rPr>
              <a:t>神经影像数据分析指南</a:t>
            </a:r>
            <a:r>
              <a:rPr lang="en-US" altLang="zh-CN" b="1" dirty="0">
                <a:solidFill>
                  <a:srgbClr val="C00000"/>
                </a:solidFill>
                <a:latin typeface="微软雅黑" pitchFamily="34" charset="-122"/>
                <a:ea typeface="微软雅黑" pitchFamily="34" charset="-122"/>
              </a:rPr>
              <a:t>》</a:t>
            </a:r>
            <a:r>
              <a:rPr lang="zh-CN" altLang="en-US" dirty="0">
                <a:latin typeface="微软雅黑" pitchFamily="34" charset="-122"/>
                <a:ea typeface="微软雅黑" pitchFamily="34" charset="-122"/>
              </a:rPr>
              <a:t>等</a:t>
            </a:r>
            <a:r>
              <a:rPr lang="en-US" altLang="zh-CN" dirty="0">
                <a:solidFill>
                  <a:schemeClr val="tx1"/>
                </a:solidFill>
                <a:latin typeface="微软雅黑" pitchFamily="34" charset="-122"/>
                <a:ea typeface="微软雅黑" pitchFamily="34" charset="-122"/>
              </a:rPr>
              <a:t>4</a:t>
            </a:r>
            <a:r>
              <a:rPr lang="zh-CN" altLang="en-US" dirty="0">
                <a:solidFill>
                  <a:schemeClr val="tx1"/>
                </a:solidFill>
                <a:latin typeface="微软雅黑" pitchFamily="34" charset="-122"/>
                <a:ea typeface="微软雅黑" pitchFamily="34" charset="-122"/>
              </a:rPr>
              <a:t>部指南</a:t>
            </a:r>
            <a:r>
              <a:rPr lang="en-US" altLang="zh-CN" dirty="0">
                <a:solidFill>
                  <a:schemeClr val="tx1"/>
                </a:solidFill>
                <a:latin typeface="微软雅黑" pitchFamily="34" charset="-122"/>
                <a:ea typeface="微软雅黑" pitchFamily="34" charset="-122"/>
              </a:rPr>
              <a:t>(Handbook)</a:t>
            </a:r>
            <a:r>
              <a:rPr lang="zh-CN" altLang="en-US" dirty="0">
                <a:latin typeface="微软雅黑" pitchFamily="34" charset="-122"/>
                <a:ea typeface="微软雅黑" pitchFamily="34" charset="-122"/>
              </a:rPr>
              <a:t>，及美国科学院院士</a:t>
            </a:r>
            <a:r>
              <a:rPr lang="en-US" altLang="zh-CN" dirty="0">
                <a:latin typeface="微软雅黑" pitchFamily="34" charset="-122"/>
                <a:ea typeface="微软雅黑" pitchFamily="34" charset="-122"/>
              </a:rPr>
              <a:t>Posner M</a:t>
            </a:r>
            <a:r>
              <a:rPr lang="zh-CN" altLang="en-US" dirty="0">
                <a:latin typeface="微软雅黑" pitchFamily="34" charset="-122"/>
                <a:ea typeface="微软雅黑" pitchFamily="34" charset="-122"/>
              </a:rPr>
              <a:t>编著的</a:t>
            </a:r>
            <a:r>
              <a:rPr lang="en-US"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注意的认知神经机制</a:t>
            </a:r>
            <a:r>
              <a:rPr lang="en-US"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和美国工程院院士</a:t>
            </a:r>
            <a:r>
              <a:rPr lang="en-US" altLang="zh-CN" dirty="0">
                <a:latin typeface="微软雅黑" pitchFamily="34" charset="-122"/>
                <a:ea typeface="微软雅黑" pitchFamily="34" charset="-122"/>
              </a:rPr>
              <a:t>Hoffmann M</a:t>
            </a:r>
            <a:r>
              <a:rPr lang="zh-CN" altLang="en-US" dirty="0">
                <a:latin typeface="微软雅黑" pitchFamily="34" charset="-122"/>
                <a:ea typeface="微软雅黑" pitchFamily="34" charset="-122"/>
              </a:rPr>
              <a:t>编著的</a:t>
            </a:r>
            <a:r>
              <a:rPr lang="en-US" altLang="zh-CN" dirty="0">
                <a:latin typeface="微软雅黑" pitchFamily="34" charset="-122"/>
                <a:ea typeface="微软雅黑" pitchFamily="34" charset="-122"/>
              </a:rPr>
              <a:t>《</a:t>
            </a:r>
            <a:r>
              <a:rPr lang="zh-CN" altLang="en-US" dirty="0">
                <a:latin typeface="微软雅黑" pitchFamily="34" charset="-122"/>
                <a:ea typeface="微软雅黑" pitchFamily="34" charset="-122"/>
              </a:rPr>
              <a:t>认知意图和行为神经学</a:t>
            </a:r>
            <a:r>
              <a:rPr lang="en-US" altLang="zh-CN" dirty="0">
                <a:latin typeface="微软雅黑" pitchFamily="34" charset="-122"/>
                <a:ea typeface="微软雅黑" pitchFamily="34" charset="-122"/>
              </a:rPr>
              <a:t>》</a:t>
            </a:r>
            <a:endParaRPr lang="zh-CN" altLang="en-US" dirty="0">
              <a:latin typeface="微软雅黑" pitchFamily="34" charset="-122"/>
              <a:ea typeface="微软雅黑" pitchFamily="34" charset="-122"/>
            </a:endParaRPr>
          </a:p>
        </p:txBody>
      </p:sp>
      <p:grpSp>
        <p:nvGrpSpPr>
          <p:cNvPr id="3" name="组合 2">
            <a:extLst>
              <a:ext uri="{FF2B5EF4-FFF2-40B4-BE49-F238E27FC236}">
                <a16:creationId xmlns:a16="http://schemas.microsoft.com/office/drawing/2014/main" xmlns="" id="{B887BC42-CE79-4A02-B51E-B96F36B2911C}"/>
              </a:ext>
            </a:extLst>
          </p:cNvPr>
          <p:cNvGrpSpPr>
            <a:grpSpLocks/>
          </p:cNvGrpSpPr>
          <p:nvPr/>
        </p:nvGrpSpPr>
        <p:grpSpPr bwMode="auto">
          <a:xfrm>
            <a:off x="414338" y="2997200"/>
            <a:ext cx="8340725" cy="1979613"/>
            <a:chOff x="413688" y="2996952"/>
            <a:chExt cx="8340737" cy="1980000"/>
          </a:xfrm>
        </p:grpSpPr>
        <p:pic>
          <p:nvPicPr>
            <p:cNvPr id="4" name="图片 8" descr="Handbook of Neuroimaging Data Analysis book cover">
              <a:extLst>
                <a:ext uri="{FF2B5EF4-FFF2-40B4-BE49-F238E27FC236}">
                  <a16:creationId xmlns:a16="http://schemas.microsoft.com/office/drawing/2014/main" xmlns="" id="{E9F14F94-23F0-48D2-BEEB-0D9196F1D462}"/>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6872" y="2996952"/>
              <a:ext cx="1728000" cy="1980000"/>
            </a:xfrm>
            <a:prstGeom prst="rect">
              <a:avLst/>
            </a:prstGeom>
            <a:ln w="9525">
              <a:noFill/>
              <a:miter lim="800000"/>
              <a:headEnd/>
              <a:tailEnd/>
            </a:ln>
            <a:effectLst>
              <a:reflection blurRad="12700" stA="60000" endPos="8000" dist="5000" dir="5400000" sy="-100000" algn="bl" rotWithShape="0"/>
            </a:effectLst>
            <a:scene3d>
              <a:camera prst="perspectiveContrastingLeftFacing">
                <a:rot lat="300000" lon="19800000" rev="0"/>
              </a:camera>
              <a:lightRig rig="threePt" dir="t"/>
            </a:scene3d>
            <a:sp3d prstMaterial="matte">
              <a:bevelT w="25400" h="50800"/>
            </a:sp3d>
            <a:extLst>
              <a:ext uri="{909E8E84-426E-40DD-AFC4-6F175D3DCCD1}">
                <a14:hiddenFill xmlns:a14="http://schemas.microsoft.com/office/drawing/2010/main">
                  <a:solidFill>
                    <a:srgbClr val="FFFFFF"/>
                  </a:solidFill>
                </a14:hiddenFill>
              </a:ext>
            </a:extLst>
          </p:spPr>
        </p:pic>
        <p:pic>
          <p:nvPicPr>
            <p:cNvPr id="5" name="Picture 9">
              <a:extLst>
                <a:ext uri="{FF2B5EF4-FFF2-40B4-BE49-F238E27FC236}">
                  <a16:creationId xmlns:a16="http://schemas.microsoft.com/office/drawing/2014/main" xmlns="" id="{0760BA89-B71F-4EFD-BB79-A29B44734A98}"/>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3240" y="2996952"/>
              <a:ext cx="1728000" cy="1980000"/>
            </a:xfrm>
            <a:prstGeom prst="rect">
              <a:avLst/>
            </a:prstGeom>
            <a:ln w="9525">
              <a:noFill/>
              <a:miter lim="800000"/>
              <a:headEnd/>
              <a:tailEnd/>
            </a:ln>
            <a:effectLst>
              <a:reflection blurRad="12700" stA="60000" endPos="8000" dist="5000" dir="5400000" sy="-100000" algn="bl" rotWithShape="0"/>
            </a:effectLst>
            <a:scene3d>
              <a:camera prst="perspectiveContrastingLeftFacing">
                <a:rot lat="300000" lon="19800000" rev="0"/>
              </a:camera>
              <a:lightRig rig="threePt" dir="t"/>
            </a:scene3d>
            <a:sp3d prstMaterial="matte">
              <a:bevelT w="25400" h="50800"/>
            </a:sp3d>
            <a:extLst>
              <a:ext uri="{909E8E84-426E-40DD-AFC4-6F175D3DCCD1}">
                <a14:hiddenFill xmlns:a14="http://schemas.microsoft.com/office/drawing/2010/main">
                  <a:solidFill>
                    <a:schemeClr val="accent1"/>
                  </a:solidFill>
                </a14:hiddenFill>
              </a:ext>
            </a:extLst>
          </p:spPr>
        </p:pic>
        <p:pic>
          <p:nvPicPr>
            <p:cNvPr id="6" name="Picture 3" descr="C:\Users\Administrator\Desktop\专著引用\The Oxford Handbook of Functional Brain Imaging in Neuropsychology and Cognitive Neurosciences.jpg">
              <a:extLst>
                <a:ext uri="{FF2B5EF4-FFF2-40B4-BE49-F238E27FC236}">
                  <a16:creationId xmlns:a16="http://schemas.microsoft.com/office/drawing/2014/main" xmlns="" id="{B06E7294-7B52-412C-92BA-26FA004AECD5}"/>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688" y="2996952"/>
              <a:ext cx="1728000" cy="1980000"/>
            </a:xfrm>
            <a:prstGeom prst="rect">
              <a:avLst/>
            </a:prstGeom>
            <a:ln w="9525">
              <a:noFill/>
              <a:miter lim="800000"/>
              <a:headEnd/>
              <a:tailEnd/>
            </a:ln>
            <a:effectLst>
              <a:reflection blurRad="12700" stA="60000" endPos="8000" dist="5000" dir="5400000" sy="-100000" algn="bl" rotWithShape="0"/>
            </a:effectLst>
            <a:scene3d>
              <a:camera prst="perspectiveContrastingLeftFacing">
                <a:rot lat="300000" lon="19800000" rev="0"/>
              </a:camera>
              <a:lightRig rig="threePt" dir="t"/>
            </a:scene3d>
            <a:sp3d prstMaterial="matte">
              <a:bevelT w="25400" h="50800"/>
            </a:sp3d>
            <a:extLst>
              <a:ext uri="{909E8E84-426E-40DD-AFC4-6F175D3DCCD1}">
                <a14:hiddenFill xmlns:a14="http://schemas.microsoft.com/office/drawing/2010/main">
                  <a:solidFill>
                    <a:srgbClr val="FFFFFF"/>
                  </a:solidFill>
                </a14:hiddenFill>
              </a:ext>
            </a:extLst>
          </p:spPr>
        </p:pic>
        <p:pic>
          <p:nvPicPr>
            <p:cNvPr id="7" name="Picture 2" descr="D:\Documents\论文他引分析\2012Brain\专著\Machine learning in medical imaging.jpg">
              <a:extLst>
                <a:ext uri="{FF2B5EF4-FFF2-40B4-BE49-F238E27FC236}">
                  <a16:creationId xmlns:a16="http://schemas.microsoft.com/office/drawing/2014/main" xmlns="" id="{F541A3AD-3377-4FE4-8444-135731AFB5D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0056" y="2996952"/>
              <a:ext cx="1728000" cy="1980000"/>
            </a:xfrm>
            <a:prstGeom prst="rect">
              <a:avLst/>
            </a:prstGeom>
            <a:ln w="9525">
              <a:noFill/>
              <a:miter lim="800000"/>
              <a:headEnd/>
              <a:tailEnd/>
            </a:ln>
            <a:effectLst>
              <a:reflection blurRad="12700" stA="60000" endPos="8000" dist="5000" dir="5400000" sy="-100000" algn="bl" rotWithShape="0"/>
            </a:effectLst>
            <a:scene3d>
              <a:camera prst="perspectiveContrastingLeftFacing">
                <a:rot lat="300000" lon="19800000" rev="0"/>
              </a:camera>
              <a:lightRig rig="threePt" dir="t"/>
            </a:scene3d>
            <a:sp3d prstMaterial="matte">
              <a:bevelT w="25400" h="50800"/>
            </a:sp3d>
            <a:extLst>
              <a:ext uri="{909E8E84-426E-40DD-AFC4-6F175D3DCCD1}">
                <a14:hiddenFill xmlns:a14="http://schemas.microsoft.com/office/drawing/2010/main">
                  <a:solidFill>
                    <a:srgbClr val="FFFFFF"/>
                  </a:solidFill>
                </a14:hiddenFill>
              </a:ext>
            </a:extLst>
          </p:spPr>
        </p:pic>
        <p:pic>
          <p:nvPicPr>
            <p:cNvPr id="8" name="Picture 3" descr="D:\Documents\论文他引分析\2010Neuroimage\专著\Cognitive Neuroscience of Attention.jpg">
              <a:extLst>
                <a:ext uri="{FF2B5EF4-FFF2-40B4-BE49-F238E27FC236}">
                  <a16:creationId xmlns:a16="http://schemas.microsoft.com/office/drawing/2014/main" xmlns="" id="{494218DA-F5FA-4AC7-933F-89CEBC52B427}"/>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6425" y="2996952"/>
              <a:ext cx="1728000" cy="1980000"/>
            </a:xfrm>
            <a:prstGeom prst="rect">
              <a:avLst/>
            </a:prstGeom>
            <a:ln w="9525">
              <a:noFill/>
              <a:miter lim="800000"/>
              <a:headEnd/>
              <a:tailEnd/>
            </a:ln>
            <a:effectLst>
              <a:reflection blurRad="12700" stA="60000" endPos="8000" dist="5000" dir="5400000" sy="-100000" algn="bl" rotWithShape="0"/>
            </a:effectLst>
            <a:scene3d>
              <a:camera prst="perspectiveContrastingLeftFacing">
                <a:rot lat="300000" lon="19800000" rev="0"/>
              </a:camera>
              <a:lightRig rig="threePt" dir="t"/>
            </a:scene3d>
            <a:sp3d prstMaterial="matte">
              <a:bevelT w="25400" h="50800"/>
            </a:sp3d>
            <a:extLst>
              <a:ext uri="{909E8E84-426E-40DD-AFC4-6F175D3DCCD1}">
                <a14:hiddenFill xmlns:a14="http://schemas.microsoft.com/office/drawing/2010/main">
                  <a:solidFill>
                    <a:srgbClr val="FFFFFF"/>
                  </a:solidFill>
                </a14:hiddenFill>
              </a:ext>
            </a:extLst>
          </p:spPr>
        </p:pic>
      </p:grpSp>
      <p:sp>
        <p:nvSpPr>
          <p:cNvPr id="9" name="TextBox 16">
            <a:extLst>
              <a:ext uri="{FF2B5EF4-FFF2-40B4-BE49-F238E27FC236}">
                <a16:creationId xmlns:a16="http://schemas.microsoft.com/office/drawing/2014/main" xmlns="" id="{F6BA0B46-7453-4519-A035-A18E37FE64B4}"/>
              </a:ext>
            </a:extLst>
          </p:cNvPr>
          <p:cNvSpPr txBox="1"/>
          <p:nvPr/>
        </p:nvSpPr>
        <p:spPr>
          <a:xfrm>
            <a:off x="0" y="5337175"/>
            <a:ext cx="9144000" cy="1260475"/>
          </a:xfrm>
          <a:prstGeom prst="rect">
            <a:avLst/>
          </a:prstGeom>
          <a:solidFill>
            <a:schemeClr val="tx2">
              <a:lumMod val="20000"/>
              <a:lumOff val="80000"/>
            </a:schemeClr>
          </a:solidFill>
          <a:ln w="19050">
            <a:noFill/>
          </a:ln>
          <a:effectLst/>
        </p:spPr>
        <p:style>
          <a:lnRef idx="2">
            <a:schemeClr val="accent2"/>
          </a:lnRef>
          <a:fillRef idx="1">
            <a:schemeClr val="lt1"/>
          </a:fillRef>
          <a:effectRef idx="0">
            <a:schemeClr val="accent2"/>
          </a:effectRef>
          <a:fontRef idx="minor">
            <a:schemeClr val="dk1"/>
          </a:fontRef>
        </p:style>
        <p:txBody>
          <a:bodyPr lIns="288000" rIns="288000" anchor="ctr"/>
          <a:lstStyle>
            <a:defPPr>
              <a:defRPr lang="zh-CN"/>
            </a:defPPr>
            <a:lvl1pPr marL="0" indent="0" algn="just">
              <a:lnSpc>
                <a:spcPct val="120000"/>
              </a:lnSpc>
              <a:spcBef>
                <a:spcPts val="600"/>
              </a:spcBef>
              <a:buClr>
                <a:srgbClr val="C00000"/>
              </a:buClr>
              <a:buSzPct val="80000"/>
              <a:buFont typeface="Wingdings" panose="05000000000000000000" pitchFamily="2" charset="2"/>
              <a:buNone/>
              <a:defRPr sz="2300">
                <a:solidFill>
                  <a:schemeClr val="dk1"/>
                </a:solidFill>
                <a:latin typeface="+mj-ea"/>
                <a:ea typeface="+mj-ea"/>
                <a:cs typeface="Times New Roman" pitchFamily="18" charset="0"/>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eaLnBrk="1" hangingPunct="1">
              <a:defRPr/>
            </a:pPr>
            <a:r>
              <a:rPr lang="en-US" altLang="zh-CN" sz="2000" dirty="0">
                <a:latin typeface="微软雅黑" pitchFamily="34" charset="-122"/>
                <a:ea typeface="微软雅黑" pitchFamily="34" charset="-122"/>
              </a:rPr>
              <a:t>This study </a:t>
            </a:r>
            <a:r>
              <a:rPr lang="en-US" altLang="zh-CN" sz="2000" b="1" dirty="0">
                <a:solidFill>
                  <a:srgbClr val="C00000"/>
                </a:solidFill>
                <a:latin typeface="微软雅黑" pitchFamily="34" charset="-122"/>
                <a:ea typeface="微软雅黑" pitchFamily="34" charset="-122"/>
              </a:rPr>
              <a:t>used machine learning algorithms to successfully identify </a:t>
            </a:r>
            <a:r>
              <a:rPr lang="en-US" altLang="zh-CN" sz="2000" dirty="0">
                <a:latin typeface="微软雅黑" pitchFamily="34" charset="-122"/>
                <a:ea typeface="微软雅黑" pitchFamily="34" charset="-122"/>
              </a:rPr>
              <a:t>patients with MDD…</a:t>
            </a:r>
          </a:p>
          <a:p>
            <a:pPr algn="r" eaLnBrk="1" hangingPunct="1">
              <a:spcBef>
                <a:spcPts val="0"/>
              </a:spcBef>
              <a:defRPr/>
            </a:pPr>
            <a:r>
              <a:rPr lang="en-US" altLang="zh-CN" sz="2400" dirty="0">
                <a:latin typeface="微软雅黑" pitchFamily="34" charset="-122"/>
                <a:ea typeface="微软雅黑" pitchFamily="34" charset="-122"/>
              </a:rPr>
              <a:t>——《</a:t>
            </a:r>
            <a:r>
              <a:rPr lang="zh-CN" altLang="en-US" sz="2400" dirty="0">
                <a:latin typeface="微软雅黑" pitchFamily="34" charset="-122"/>
                <a:ea typeface="微软雅黑" pitchFamily="34" charset="-122"/>
              </a:rPr>
              <a:t>牛津脑功能成像指南</a:t>
            </a:r>
            <a:r>
              <a:rPr lang="en-US" altLang="zh-CN" sz="2400" dirty="0">
                <a:latin typeface="微软雅黑" pitchFamily="34" charset="-122"/>
                <a:ea typeface="微软雅黑" pitchFamily="34" charset="-122"/>
              </a:rPr>
              <a:t>》</a:t>
            </a:r>
            <a:endParaRPr lang="zh-CN" altLang="en-US" sz="2400" dirty="0">
              <a:latin typeface="微软雅黑" pitchFamily="34" charset="-122"/>
              <a:ea typeface="微软雅黑" pitchFamily="34" charset="-122"/>
            </a:endParaRPr>
          </a:p>
        </p:txBody>
      </p:sp>
    </p:spTree>
    <p:extLst>
      <p:ext uri="{BB962C8B-B14F-4D97-AF65-F5344CB8AC3E}">
        <p14:creationId xmlns:p14="http://schemas.microsoft.com/office/powerpoint/2010/main" val="2182609386"/>
      </p:ext>
    </p:extLst>
  </p:cSld>
  <p:clrMapOvr>
    <a:masterClrMapping/>
  </p:clrMapOvr>
  <p:transition advTm="196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75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750"/>
                                        <p:tgtEl>
                                          <p:spTgt spid="3"/>
                                        </p:tgtEl>
                                      </p:cBhvr>
                                    </p:animEffect>
                                  </p:childTnLst>
                                </p:cTn>
                              </p:par>
                              <p:par>
                                <p:cTn id="13" presetID="42" presetClass="entr" presetSubtype="0" fill="hold" grpId="0" nodeType="withEffect">
                                  <p:stCondLst>
                                    <p:cond delay="1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96590269-E549-4C19-A4E4-0980EDAAD97F}"/>
              </a:ext>
            </a:extLst>
          </p:cNvPr>
          <p:cNvPicPr>
            <a:picLocks noChangeArrowheads="1"/>
          </p:cNvPicPr>
          <p:nvPr/>
        </p:nvPicPr>
        <p:blipFill>
          <a:blip r:embed="rId2"/>
          <a:stretch>
            <a:fillRect/>
          </a:stretch>
        </p:blipFill>
        <p:spPr bwMode="auto">
          <a:xfrm>
            <a:off x="320675" y="3303588"/>
            <a:ext cx="2392363" cy="2717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extLst/>
        </p:spPr>
      </p:pic>
      <p:sp>
        <p:nvSpPr>
          <p:cNvPr id="3" name="TextBox 7">
            <a:extLst>
              <a:ext uri="{FF2B5EF4-FFF2-40B4-BE49-F238E27FC236}">
                <a16:creationId xmlns:a16="http://schemas.microsoft.com/office/drawing/2014/main" xmlns="" id="{F637994C-7A7E-4E52-BD82-7059B14C94C8}"/>
              </a:ext>
            </a:extLst>
          </p:cNvPr>
          <p:cNvSpPr txBox="1"/>
          <p:nvPr/>
        </p:nvSpPr>
        <p:spPr>
          <a:xfrm>
            <a:off x="252413" y="1006475"/>
            <a:ext cx="4751387" cy="1939925"/>
          </a:xfrm>
          <a:prstGeom prst="rect">
            <a:avLst/>
          </a:prstGeom>
          <a:noFill/>
          <a:ln w="19050">
            <a:noFill/>
          </a:ln>
          <a:effectLst/>
        </p:spPr>
        <p:style>
          <a:lnRef idx="2">
            <a:schemeClr val="accent2"/>
          </a:lnRef>
          <a:fillRef idx="1">
            <a:schemeClr val="lt1"/>
          </a:fillRef>
          <a:effectRef idx="0">
            <a:schemeClr val="accent2"/>
          </a:effectRef>
          <a:fontRef idx="minor">
            <a:schemeClr val="dk1"/>
          </a:fontRef>
        </p:style>
        <p:txBody>
          <a:bodyPr lIns="90000" rIns="90000" anchor="ctr">
            <a:spAutoFit/>
          </a:bodyPr>
          <a:lstStyle>
            <a:defPPr>
              <a:defRPr lang="zh-CN"/>
            </a:defPPr>
            <a:lvl1pPr algn="just">
              <a:lnSpc>
                <a:spcPct val="120000"/>
              </a:lnSpc>
              <a:spcBef>
                <a:spcPts val="600"/>
              </a:spcBef>
              <a:buClr>
                <a:srgbClr val="C00000"/>
              </a:buClr>
              <a:buSzPct val="80000"/>
              <a:defRPr sz="2400">
                <a:latin typeface="+mj-ea"/>
                <a:ea typeface="+mj-ea"/>
                <a:cs typeface="Times New Roman" pitchFamily="18" charset="0"/>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eaLnBrk="1" hangingPunct="1">
              <a:lnSpc>
                <a:spcPct val="125000"/>
              </a:lnSpc>
              <a:defRPr/>
            </a:pPr>
            <a:r>
              <a:rPr lang="zh-CN" altLang="en-US" dirty="0">
                <a:latin typeface="微软雅黑" pitchFamily="34" charset="-122"/>
                <a:ea typeface="微软雅黑" pitchFamily="34" charset="-122"/>
              </a:rPr>
              <a:t>       采用机器学习方法进行辅助诊断的技术路线已在十余家医院的数千例脑影像数据分析中得到应用，显示出临床应用价值</a:t>
            </a:r>
          </a:p>
        </p:txBody>
      </p:sp>
      <p:pic>
        <p:nvPicPr>
          <p:cNvPr id="4" name="Picture 2">
            <a:extLst>
              <a:ext uri="{FF2B5EF4-FFF2-40B4-BE49-F238E27FC236}">
                <a16:creationId xmlns:a16="http://schemas.microsoft.com/office/drawing/2014/main" xmlns="" id="{5F8F28B5-D4D6-40FE-9F3F-25A491F36B1F}"/>
              </a:ext>
            </a:extLst>
          </p:cNvPr>
          <p:cNvPicPr>
            <a:picLocks noChangeArrowheads="1"/>
          </p:cNvPicPr>
          <p:nvPr/>
        </p:nvPicPr>
        <p:blipFill rotWithShape="1">
          <a:blip r:embed="rId3"/>
          <a:srcRect b="5606"/>
          <a:stretch/>
        </p:blipFill>
        <p:spPr bwMode="auto">
          <a:xfrm>
            <a:off x="2911475" y="3303588"/>
            <a:ext cx="2165350" cy="2717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extLst/>
        </p:spPr>
      </p:pic>
      <p:sp>
        <p:nvSpPr>
          <p:cNvPr id="17" name="TextBox 1">
            <a:extLst>
              <a:ext uri="{FF2B5EF4-FFF2-40B4-BE49-F238E27FC236}">
                <a16:creationId xmlns:a16="http://schemas.microsoft.com/office/drawing/2014/main" xmlns="" id="{5D39F870-F0F6-4E84-8744-05BCFCE2AEC9}"/>
              </a:ext>
            </a:extLst>
          </p:cNvPr>
          <p:cNvSpPr txBox="1"/>
          <p:nvPr/>
        </p:nvSpPr>
        <p:spPr>
          <a:xfrm>
            <a:off x="5534025" y="939800"/>
            <a:ext cx="3352800" cy="5500688"/>
          </a:xfrm>
          <a:prstGeom prst="rect">
            <a:avLst/>
          </a:prstGeom>
          <a:solidFill>
            <a:schemeClr val="tx2">
              <a:lumMod val="20000"/>
              <a:lumOff val="80000"/>
            </a:schemeClr>
          </a:solidFill>
        </p:spPr>
        <p:txBody>
          <a:bodyPr wrap="none" tIns="144000">
            <a:spAutoFit/>
          </a:bodyPr>
          <a:lstStyle/>
          <a:p>
            <a:pPr marL="342900" indent="-342900" eaLnBrk="1" hangingPunct="1">
              <a:spcBef>
                <a:spcPts val="3000"/>
              </a:spcBef>
              <a:buClr>
                <a:srgbClr val="C00000"/>
              </a:buClr>
              <a:buSzPct val="80000"/>
              <a:buFont typeface="Wingdings" panose="05000000000000000000" pitchFamily="2" charset="2"/>
              <a:buChar char="n"/>
              <a:defRPr/>
            </a:pPr>
            <a:r>
              <a:rPr lang="zh-CN" altLang="en-US" sz="2000" dirty="0">
                <a:latin typeface="微软雅黑" pitchFamily="34" charset="-122"/>
                <a:ea typeface="微软雅黑" pitchFamily="34" charset="-122"/>
              </a:rPr>
              <a:t>空军军医大学西京医院</a:t>
            </a:r>
            <a:endParaRPr lang="en-US" altLang="zh-CN" sz="2000" dirty="0">
              <a:latin typeface="微软雅黑" pitchFamily="34" charset="-122"/>
              <a:ea typeface="微软雅黑" pitchFamily="34" charset="-122"/>
            </a:endParaRPr>
          </a:p>
          <a:p>
            <a:pPr marL="342900" indent="-342900" eaLnBrk="1" hangingPunct="1">
              <a:spcBef>
                <a:spcPts val="600"/>
              </a:spcBef>
              <a:buClr>
                <a:srgbClr val="C00000"/>
              </a:buClr>
              <a:buSzPct val="80000"/>
              <a:buFont typeface="Wingdings" panose="05000000000000000000" pitchFamily="2" charset="2"/>
              <a:buChar char="n"/>
              <a:defRPr/>
            </a:pPr>
            <a:r>
              <a:rPr lang="zh-CN" altLang="en-US" sz="2000" dirty="0">
                <a:latin typeface="微软雅黑" pitchFamily="34" charset="-122"/>
                <a:ea typeface="微软雅黑" pitchFamily="34" charset="-122"/>
              </a:rPr>
              <a:t>解放军三〇一医院</a:t>
            </a:r>
          </a:p>
          <a:p>
            <a:pPr marL="342900" indent="-342900" eaLnBrk="1" hangingPunct="1">
              <a:spcBef>
                <a:spcPts val="600"/>
              </a:spcBef>
              <a:buClr>
                <a:srgbClr val="C00000"/>
              </a:buClr>
              <a:buSzPct val="80000"/>
              <a:buFont typeface="Wingdings" panose="05000000000000000000" pitchFamily="2" charset="2"/>
              <a:buChar char="n"/>
              <a:defRPr/>
            </a:pPr>
            <a:r>
              <a:rPr lang="zh-CN" altLang="en-US" sz="2000" dirty="0">
                <a:latin typeface="微软雅黑" pitchFamily="34" charset="-122"/>
                <a:ea typeface="微软雅黑" pitchFamily="34" charset="-122"/>
              </a:rPr>
              <a:t>解放军三〇三医院</a:t>
            </a:r>
          </a:p>
          <a:p>
            <a:pPr marL="342900" indent="-342900" eaLnBrk="1" hangingPunct="1">
              <a:spcBef>
                <a:spcPts val="600"/>
              </a:spcBef>
              <a:buClr>
                <a:srgbClr val="C00000"/>
              </a:buClr>
              <a:buSzPct val="80000"/>
              <a:buFont typeface="Wingdings" panose="05000000000000000000" pitchFamily="2" charset="2"/>
              <a:buChar char="n"/>
              <a:defRPr/>
            </a:pPr>
            <a:r>
              <a:rPr lang="zh-CN" altLang="en-US" sz="2000" dirty="0">
                <a:latin typeface="微软雅黑" pitchFamily="34" charset="-122"/>
                <a:ea typeface="微软雅黑" pitchFamily="34" charset="-122"/>
              </a:rPr>
              <a:t>北京大学第六医院</a:t>
            </a:r>
            <a:endParaRPr lang="en-US" altLang="zh-CN" sz="2000" dirty="0">
              <a:latin typeface="微软雅黑" pitchFamily="34" charset="-122"/>
              <a:ea typeface="微软雅黑" pitchFamily="34" charset="-122"/>
            </a:endParaRPr>
          </a:p>
          <a:p>
            <a:pPr marL="342900" indent="-342900" eaLnBrk="1" hangingPunct="1">
              <a:spcBef>
                <a:spcPts val="600"/>
              </a:spcBef>
              <a:buClr>
                <a:srgbClr val="C00000"/>
              </a:buClr>
              <a:buSzPct val="80000"/>
              <a:buFont typeface="Wingdings" panose="05000000000000000000" pitchFamily="2" charset="2"/>
              <a:buChar char="n"/>
              <a:defRPr/>
            </a:pPr>
            <a:r>
              <a:rPr lang="zh-CN" altLang="en-US" sz="2000" dirty="0">
                <a:latin typeface="微软雅黑" pitchFamily="34" charset="-122"/>
                <a:ea typeface="微软雅黑" pitchFamily="34" charset="-122"/>
              </a:rPr>
              <a:t>首都医科大学宣武医院</a:t>
            </a:r>
            <a:endParaRPr lang="en-US" altLang="zh-CN" sz="2000" dirty="0">
              <a:latin typeface="微软雅黑" pitchFamily="34" charset="-122"/>
              <a:ea typeface="微软雅黑" pitchFamily="34" charset="-122"/>
            </a:endParaRPr>
          </a:p>
          <a:p>
            <a:pPr marL="342900" indent="-342900" eaLnBrk="1" hangingPunct="1">
              <a:spcBef>
                <a:spcPts val="600"/>
              </a:spcBef>
              <a:buClr>
                <a:srgbClr val="C00000"/>
              </a:buClr>
              <a:buSzPct val="80000"/>
              <a:buFont typeface="Wingdings" panose="05000000000000000000" pitchFamily="2" charset="2"/>
              <a:buChar char="n"/>
              <a:defRPr/>
            </a:pPr>
            <a:r>
              <a:rPr lang="zh-CN" altLang="en-US" sz="2000" dirty="0">
                <a:latin typeface="微软雅黑" pitchFamily="34" charset="-122"/>
                <a:ea typeface="微软雅黑" pitchFamily="34" charset="-122"/>
              </a:rPr>
              <a:t>中南大学湘雅医院</a:t>
            </a:r>
            <a:endParaRPr lang="en-US" altLang="zh-CN" sz="2000" dirty="0">
              <a:latin typeface="微软雅黑" pitchFamily="34" charset="-122"/>
              <a:ea typeface="微软雅黑" pitchFamily="34" charset="-122"/>
            </a:endParaRPr>
          </a:p>
          <a:p>
            <a:pPr marL="342900" indent="-342900" eaLnBrk="1" hangingPunct="1">
              <a:spcBef>
                <a:spcPts val="600"/>
              </a:spcBef>
              <a:buClr>
                <a:srgbClr val="C00000"/>
              </a:buClr>
              <a:buSzPct val="80000"/>
              <a:buFont typeface="Wingdings" panose="05000000000000000000" pitchFamily="2" charset="2"/>
              <a:buChar char="n"/>
              <a:defRPr/>
            </a:pPr>
            <a:r>
              <a:rPr lang="zh-CN" altLang="en-US" sz="2000" dirty="0">
                <a:latin typeface="微软雅黑" pitchFamily="34" charset="-122"/>
                <a:ea typeface="微软雅黑" pitchFamily="34" charset="-122"/>
              </a:rPr>
              <a:t>中南大学湘雅二医院</a:t>
            </a:r>
            <a:endParaRPr lang="en-US" altLang="zh-CN" sz="2000" dirty="0">
              <a:latin typeface="微软雅黑" pitchFamily="34" charset="-122"/>
              <a:ea typeface="微软雅黑" pitchFamily="34" charset="-122"/>
            </a:endParaRPr>
          </a:p>
          <a:p>
            <a:pPr marL="342900" indent="-342900" eaLnBrk="1" hangingPunct="1">
              <a:spcBef>
                <a:spcPts val="600"/>
              </a:spcBef>
              <a:buClr>
                <a:srgbClr val="C00000"/>
              </a:buClr>
              <a:buSzPct val="80000"/>
              <a:buFont typeface="Wingdings" panose="05000000000000000000" pitchFamily="2" charset="2"/>
              <a:buChar char="n"/>
              <a:defRPr/>
            </a:pPr>
            <a:r>
              <a:rPr lang="zh-CN" altLang="en-US" sz="2000" dirty="0">
                <a:latin typeface="微软雅黑" pitchFamily="34" charset="-122"/>
                <a:ea typeface="微软雅黑" pitchFamily="34" charset="-122"/>
              </a:rPr>
              <a:t>中南大学湘雅三医院</a:t>
            </a:r>
            <a:endParaRPr lang="en-US" altLang="zh-CN" sz="2000" dirty="0">
              <a:latin typeface="微软雅黑" pitchFamily="34" charset="-122"/>
              <a:ea typeface="微软雅黑" pitchFamily="34" charset="-122"/>
            </a:endParaRPr>
          </a:p>
          <a:p>
            <a:pPr marL="342900" indent="-342900" eaLnBrk="1" hangingPunct="1">
              <a:spcBef>
                <a:spcPts val="600"/>
              </a:spcBef>
              <a:buClr>
                <a:srgbClr val="C00000"/>
              </a:buClr>
              <a:buSzPct val="80000"/>
              <a:buFont typeface="Wingdings" panose="05000000000000000000" pitchFamily="2" charset="2"/>
              <a:buChar char="n"/>
              <a:defRPr/>
            </a:pPr>
            <a:r>
              <a:rPr lang="zh-CN" altLang="en-US" sz="2000" dirty="0">
                <a:latin typeface="微软雅黑" pitchFamily="34" charset="-122"/>
                <a:ea typeface="微软雅黑" pitchFamily="34" charset="-122"/>
              </a:rPr>
              <a:t>中国医科大学附一医院</a:t>
            </a:r>
            <a:endParaRPr lang="en-US" altLang="zh-CN" sz="2000" dirty="0">
              <a:latin typeface="微软雅黑" pitchFamily="34" charset="-122"/>
              <a:ea typeface="微软雅黑" pitchFamily="34" charset="-122"/>
            </a:endParaRPr>
          </a:p>
          <a:p>
            <a:pPr marL="342900" indent="-342900" eaLnBrk="1" hangingPunct="1">
              <a:spcBef>
                <a:spcPts val="600"/>
              </a:spcBef>
              <a:buClr>
                <a:srgbClr val="C00000"/>
              </a:buClr>
              <a:buSzPct val="80000"/>
              <a:buFont typeface="Wingdings" panose="05000000000000000000" pitchFamily="2" charset="2"/>
              <a:buChar char="n"/>
              <a:defRPr/>
            </a:pPr>
            <a:r>
              <a:rPr lang="zh-CN" altLang="en-US" sz="2000" dirty="0">
                <a:latin typeface="微软雅黑" pitchFamily="34" charset="-122"/>
                <a:ea typeface="微软雅黑" pitchFamily="34" charset="-122"/>
              </a:rPr>
              <a:t>安徽医科大学附一医院</a:t>
            </a:r>
          </a:p>
          <a:p>
            <a:pPr marL="342900" indent="-342900" eaLnBrk="1" hangingPunct="1">
              <a:spcBef>
                <a:spcPts val="600"/>
              </a:spcBef>
              <a:buClr>
                <a:srgbClr val="C00000"/>
              </a:buClr>
              <a:buSzPct val="80000"/>
              <a:buFont typeface="Wingdings" panose="05000000000000000000" pitchFamily="2" charset="2"/>
              <a:buChar char="n"/>
              <a:defRPr/>
            </a:pPr>
            <a:r>
              <a:rPr lang="zh-CN" altLang="en-US" sz="2000" dirty="0">
                <a:latin typeface="微软雅黑" pitchFamily="34" charset="-122"/>
                <a:ea typeface="微软雅黑" pitchFamily="34" charset="-122"/>
              </a:rPr>
              <a:t>南方医科大学南方医院</a:t>
            </a:r>
          </a:p>
          <a:p>
            <a:pPr marL="342900" indent="-342900" eaLnBrk="1" hangingPunct="1">
              <a:spcBef>
                <a:spcPts val="600"/>
              </a:spcBef>
              <a:buClr>
                <a:srgbClr val="C00000"/>
              </a:buClr>
              <a:buSzPct val="80000"/>
              <a:buFont typeface="Wingdings" panose="05000000000000000000" pitchFamily="2" charset="2"/>
              <a:buChar char="n"/>
              <a:defRPr/>
            </a:pPr>
            <a:r>
              <a:rPr lang="zh-CN" altLang="en-US" sz="2000" dirty="0">
                <a:latin typeface="微软雅黑" pitchFamily="34" charset="-122"/>
                <a:ea typeface="微软雅黑" pitchFamily="34" charset="-122"/>
              </a:rPr>
              <a:t>广州中医药大学附一医院</a:t>
            </a:r>
          </a:p>
          <a:p>
            <a:pPr marL="342900" indent="-342900" eaLnBrk="1" hangingPunct="1">
              <a:spcBef>
                <a:spcPts val="600"/>
              </a:spcBef>
              <a:buClr>
                <a:srgbClr val="C00000"/>
              </a:buClr>
              <a:buSzPct val="80000"/>
              <a:buFont typeface="Wingdings" panose="05000000000000000000" pitchFamily="2" charset="2"/>
              <a:buChar char="n"/>
              <a:defRPr/>
            </a:pPr>
            <a:r>
              <a:rPr lang="zh-CN" altLang="en-US" sz="2000" dirty="0">
                <a:latin typeface="微软雅黑" pitchFamily="34" charset="-122"/>
                <a:ea typeface="微软雅黑" pitchFamily="34" charset="-122"/>
              </a:rPr>
              <a:t>四川大学华西医院</a:t>
            </a:r>
          </a:p>
          <a:p>
            <a:pPr marL="342900" indent="-342900" eaLnBrk="1" hangingPunct="1">
              <a:spcBef>
                <a:spcPts val="600"/>
              </a:spcBef>
              <a:buClr>
                <a:srgbClr val="C00000"/>
              </a:buClr>
              <a:buSzPct val="80000"/>
              <a:buFont typeface="Wingdings" panose="05000000000000000000" pitchFamily="2" charset="2"/>
              <a:buChar char="n"/>
              <a:defRPr/>
            </a:pPr>
            <a:r>
              <a:rPr lang="en-US" altLang="zh-CN" sz="2000" dirty="0">
                <a:latin typeface="微软雅黑" pitchFamily="34" charset="-122"/>
                <a:ea typeface="微软雅黑" pitchFamily="34" charset="-122"/>
              </a:rPr>
              <a:t>…</a:t>
            </a:r>
          </a:p>
        </p:txBody>
      </p:sp>
    </p:spTree>
    <p:extLst>
      <p:ext uri="{BB962C8B-B14F-4D97-AF65-F5344CB8AC3E}">
        <p14:creationId xmlns:p14="http://schemas.microsoft.com/office/powerpoint/2010/main" val="3389549709"/>
      </p:ext>
    </p:extLst>
  </p:cSld>
  <p:clrMapOvr>
    <a:masterClrMapping/>
  </p:clrMapOvr>
  <p:transition advTm="19658"/>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组合 3">
            <a:extLst>
              <a:ext uri="{FF2B5EF4-FFF2-40B4-BE49-F238E27FC236}">
                <a16:creationId xmlns:a16="http://schemas.microsoft.com/office/drawing/2014/main" xmlns="" id="{5600BB80-2AB9-43DC-9F57-D0FE8D44E78A}"/>
              </a:ext>
            </a:extLst>
          </p:cNvPr>
          <p:cNvGrpSpPr>
            <a:grpSpLocks/>
          </p:cNvGrpSpPr>
          <p:nvPr/>
        </p:nvGrpSpPr>
        <p:grpSpPr bwMode="auto">
          <a:xfrm>
            <a:off x="405161" y="1484784"/>
            <a:ext cx="8281168" cy="4680520"/>
            <a:chOff x="612775" y="2708299"/>
            <a:chExt cx="5327377" cy="3529013"/>
          </a:xfrm>
        </p:grpSpPr>
        <p:sp>
          <p:nvSpPr>
            <p:cNvPr id="13" name="圆角矩形 12">
              <a:extLst>
                <a:ext uri="{FF2B5EF4-FFF2-40B4-BE49-F238E27FC236}">
                  <a16:creationId xmlns:a16="http://schemas.microsoft.com/office/drawing/2014/main" xmlns="" id="{FC0F553F-13FD-41F1-9550-33D7080FA5C5}"/>
                </a:ext>
              </a:extLst>
            </p:cNvPr>
            <p:cNvSpPr/>
            <p:nvPr/>
          </p:nvSpPr>
          <p:spPr bwMode="auto">
            <a:xfrm>
              <a:off x="612775" y="2708299"/>
              <a:ext cx="5327377" cy="3529013"/>
            </a:xfrm>
            <a:prstGeom prst="roundRect">
              <a:avLst>
                <a:gd name="adj" fmla="val 5374"/>
              </a:avLst>
            </a:prstGeom>
            <a:solidFill>
              <a:schemeClr val="bg1"/>
            </a:solidFill>
            <a:ln w="28575">
              <a:solidFill>
                <a:schemeClr val="bg1">
                  <a:lumMod val="85000"/>
                </a:schemeClr>
              </a:solidFill>
              <a:headEnd type="none" w="med" len="med"/>
              <a:tailEnd type="none" w="med" len="me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lstStyle/>
            <a:p>
              <a:pPr algn="ctr">
                <a:spcBef>
                  <a:spcPct val="20000"/>
                </a:spcBef>
                <a:buClr>
                  <a:srgbClr val="C0504D"/>
                </a:buClr>
                <a:buFont typeface="Wingdings" pitchFamily="2" charset="2"/>
                <a:buNone/>
                <a:defRPr/>
              </a:pPr>
              <a:endParaRPr lang="zh-CN" altLang="en-US">
                <a:solidFill>
                  <a:srgbClr val="1F497D"/>
                </a:solidFill>
                <a:latin typeface="Times New Roman" pitchFamily="18" charset="0"/>
                <a:ea typeface="黑体" pitchFamily="2" charset="-122"/>
                <a:cs typeface="Times New Roman" pitchFamily="18" charset="0"/>
              </a:endParaRPr>
            </a:p>
          </p:txBody>
        </p:sp>
        <p:pic>
          <p:nvPicPr>
            <p:cNvPr id="62472" name="Picture 2" descr="D:\Documents\project\西安四\流程.tif">
              <a:extLst>
                <a:ext uri="{FF2B5EF4-FFF2-40B4-BE49-F238E27FC236}">
                  <a16:creationId xmlns:a16="http://schemas.microsoft.com/office/drawing/2014/main" xmlns="" id="{BB4DF7EA-1D2C-412A-9D89-50E7B9023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972" y="2826146"/>
              <a:ext cx="5096031"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a:extLst>
              <a:ext uri="{FF2B5EF4-FFF2-40B4-BE49-F238E27FC236}">
                <a16:creationId xmlns:a16="http://schemas.microsoft.com/office/drawing/2014/main" xmlns="" id="{FA11C923-17C1-46EE-AFB3-BF6E5757755B}"/>
              </a:ext>
            </a:extLst>
          </p:cNvPr>
          <p:cNvSpPr txBox="1"/>
          <p:nvPr/>
        </p:nvSpPr>
        <p:spPr>
          <a:xfrm>
            <a:off x="395288" y="116359"/>
            <a:ext cx="8353425" cy="1368425"/>
          </a:xfrm>
          <a:prstGeom prst="rect">
            <a:avLst/>
          </a:prstGeom>
          <a:gradFill>
            <a:gsLst>
              <a:gs pos="100000">
                <a:schemeClr val="bg1"/>
              </a:gs>
              <a:gs pos="30000">
                <a:schemeClr val="bg1"/>
              </a:gs>
              <a:gs pos="79000">
                <a:srgbClr val="D6DEE2"/>
              </a:gs>
            </a:gsLst>
            <a:lin ang="5400000" scaled="0"/>
          </a:gradFill>
          <a:ln w="19050" cap="flat" cmpd="sng" algn="ctr">
            <a:solidFill>
              <a:schemeClr val="bg1">
                <a:lumMod val="85000"/>
              </a:schemeClr>
            </a:solidFill>
            <a:prstDash val="solid"/>
            <a:miter lim="800000"/>
          </a:ln>
          <a:effectLst/>
        </p:spPr>
        <p:txBody>
          <a:bodyPr lIns="324000" rIns="252000" anchor="ctr"/>
          <a:lstStyle>
            <a:defPPr>
              <a:defRPr lang="zh-CN"/>
            </a:defPPr>
            <a:lvl1pPr algn="ctr">
              <a:defRPr kern="0">
                <a:solidFill>
                  <a:srgbClr val="C00000"/>
                </a:solidFill>
                <a:latin typeface="微软雅黑" pitchFamily="34" charset="-122"/>
                <a:ea typeface="微软雅黑"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just" eaLnBrk="1" hangingPunct="1">
              <a:defRPr/>
            </a:pPr>
            <a:r>
              <a:rPr lang="zh-CN" altLang="en-US" sz="2400" b="1" dirty="0">
                <a:solidFill>
                  <a:schemeClr val="tx1"/>
                </a:solidFill>
              </a:rPr>
              <a:t>      </a:t>
            </a:r>
            <a:r>
              <a:rPr lang="zh-CN" altLang="en-US" sz="2400" dirty="0">
                <a:solidFill>
                  <a:schemeClr val="tx1"/>
                </a:solidFill>
              </a:rPr>
              <a:t>开展认知能力保障关键技术研究，开发脑连接组精神疾病筛查系统并开始临床应用。</a:t>
            </a:r>
          </a:p>
        </p:txBody>
      </p:sp>
    </p:spTree>
    <p:extLst>
      <p:ext uri="{BB962C8B-B14F-4D97-AF65-F5344CB8AC3E}">
        <p14:creationId xmlns:p14="http://schemas.microsoft.com/office/powerpoint/2010/main" val="3933415694"/>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p:cNvSpPr>
            <a:spLocks noChangeArrowheads="1"/>
          </p:cNvSpPr>
          <p:nvPr/>
        </p:nvSpPr>
        <p:spPr bwMode="auto">
          <a:xfrm>
            <a:off x="0" y="2348880"/>
            <a:ext cx="9144000" cy="1107996"/>
          </a:xfrm>
          <a:prstGeom prst="rect">
            <a:avLst/>
          </a:prstGeom>
          <a:noFill/>
          <a:ln>
            <a:noFill/>
          </a:ln>
        </p:spPr>
        <p:txBody>
          <a:bodyPr>
            <a:spAutoFit/>
          </a:bodyPr>
          <a:lstStyle/>
          <a:p>
            <a:pPr algn="ctr" eaLnBrk="0" hangingPunct="0">
              <a:buClr>
                <a:schemeClr val="accent2"/>
              </a:buClr>
              <a:buFont typeface="Wingdings" pitchFamily="2" charset="2"/>
              <a:buNone/>
              <a:defRPr/>
            </a:pPr>
            <a:r>
              <a:rPr lang="zh-CN" altLang="en-US" sz="6600" b="1" cap="all" spc="300" dirty="0">
                <a:ln w="9000" cmpd="sng">
                  <a:noFill/>
                  <a:prstDash val="solid"/>
                </a:ln>
                <a:gradFill>
                  <a:gsLst>
                    <a:gs pos="99000">
                      <a:srgbClr val="005EA4"/>
                    </a:gs>
                    <a:gs pos="0">
                      <a:srgbClr val="4B87FF"/>
                    </a:gs>
                  </a:gsLst>
                  <a:lin ang="5400000"/>
                </a:gradFill>
                <a:effectLst>
                  <a:reflection blurRad="88900" stA="22000" endPos="59000" dist="63500" dir="5400000" sy="-100000" algn="bl" rotWithShape="0"/>
                </a:effectLst>
                <a:latin typeface="+mj-ea"/>
                <a:ea typeface="+mj-ea"/>
              </a:rPr>
              <a:t> 谢谢各位老师同学！</a:t>
            </a:r>
          </a:p>
        </p:txBody>
      </p:sp>
    </p:spTree>
  </p:cSld>
  <p:clrMapOvr>
    <a:masterClrMapping/>
  </p:clrMapOvr>
  <p:transition advTm="2969">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01379"/>
                                        </p:tgtEl>
                                        <p:attrNameLst>
                                          <p:attrName>style.visibility</p:attrName>
                                        </p:attrNameLst>
                                      </p:cBhvr>
                                      <p:to>
                                        <p:strVal val="visible"/>
                                      </p:to>
                                    </p:set>
                                    <p:animEffect transition="in" filter="fade">
                                      <p:cBhvr>
                                        <p:cTn id="7" dur="500"/>
                                        <p:tgtEl>
                                          <p:spTgt spid="101379"/>
                                        </p:tgtEl>
                                      </p:cBhvr>
                                    </p:animEffect>
                                    <p:anim calcmode="lin" valueType="num">
                                      <p:cBhvr>
                                        <p:cTn id="8" dur="500" fill="hold"/>
                                        <p:tgtEl>
                                          <p:spTgt spid="101379"/>
                                        </p:tgtEl>
                                        <p:attrNameLst>
                                          <p:attrName>ppt_x</p:attrName>
                                        </p:attrNameLst>
                                      </p:cBhvr>
                                      <p:tavLst>
                                        <p:tav tm="0">
                                          <p:val>
                                            <p:strVal val="#ppt_x"/>
                                          </p:val>
                                        </p:tav>
                                        <p:tav tm="100000">
                                          <p:val>
                                            <p:strVal val="#ppt_x"/>
                                          </p:val>
                                        </p:tav>
                                      </p:tavLst>
                                    </p:anim>
                                    <p:anim calcmode="lin" valueType="num">
                                      <p:cBhvr>
                                        <p:cTn id="9" dur="500" fill="hold"/>
                                        <p:tgtEl>
                                          <p:spTgt spid="1013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xmlns="" id="{27D3B493-1596-4B65-9B48-85298408F87C}"/>
              </a:ext>
            </a:extLst>
          </p:cNvPr>
          <p:cNvSpPr txBox="1"/>
          <p:nvPr/>
        </p:nvSpPr>
        <p:spPr bwMode="auto">
          <a:xfrm>
            <a:off x="252413" y="1152525"/>
            <a:ext cx="8639175" cy="1046890"/>
          </a:xfrm>
          <a:prstGeom prst="rect">
            <a:avLst/>
          </a:prstGeom>
        </p:spPr>
        <p:txBody>
          <a:bodyPr>
            <a:spAutoFit/>
          </a:bodyPr>
          <a:lstStyle>
            <a:defPPr>
              <a:defRPr lang="zh-CN"/>
            </a:defPPr>
            <a:lvl1pPr algn="just" eaLnBrk="0" hangingPunct="0">
              <a:lnSpc>
                <a:spcPct val="150000"/>
              </a:lnSpc>
              <a:spcBef>
                <a:spcPts val="0"/>
              </a:spcBef>
              <a:buClr>
                <a:schemeClr val="accent2"/>
              </a:buClr>
              <a:buFont typeface="Wingdings" pitchFamily="2" charset="2"/>
              <a:buNone/>
              <a:defRPr sz="2600">
                <a:solidFill>
                  <a:schemeClr val="tx1">
                    <a:lumMod val="85000"/>
                    <a:lumOff val="15000"/>
                  </a:schemeClr>
                </a:solidFill>
                <a:latin typeface="+mn-ea"/>
              </a:defRPr>
            </a:lvl1pPr>
            <a:lvl2pPr>
              <a:defRPr>
                <a:solidFill>
                  <a:schemeClr val="tx2"/>
                </a:solidFill>
                <a:latin typeface="Times New Roman" pitchFamily="18" charset="0"/>
                <a:ea typeface="宋体" pitchFamily="2" charset="-122"/>
              </a:defRPr>
            </a:lvl2pPr>
            <a:lvl3pPr>
              <a:defRPr>
                <a:solidFill>
                  <a:schemeClr val="tx2"/>
                </a:solidFill>
                <a:latin typeface="Times New Roman" pitchFamily="18" charset="0"/>
                <a:ea typeface="宋体" pitchFamily="2" charset="-122"/>
              </a:defRPr>
            </a:lvl3pPr>
            <a:lvl4pPr>
              <a:defRPr>
                <a:solidFill>
                  <a:schemeClr val="tx2"/>
                </a:solidFill>
                <a:latin typeface="Times New Roman" pitchFamily="18" charset="0"/>
                <a:ea typeface="宋体" pitchFamily="2" charset="-122"/>
              </a:defRPr>
            </a:lvl4pPr>
            <a:lvl5pPr>
              <a:defRPr>
                <a:solidFill>
                  <a:schemeClr val="tx2"/>
                </a:solidFill>
                <a:latin typeface="Times New Roman" pitchFamily="18" charset="0"/>
                <a:ea typeface="宋体" pitchFamily="2" charset="-122"/>
              </a:defRPr>
            </a:lvl5pPr>
            <a:lvl6pPr>
              <a:defRPr>
                <a:solidFill>
                  <a:schemeClr val="tx2"/>
                </a:solidFill>
                <a:latin typeface="Times New Roman" pitchFamily="18" charset="0"/>
                <a:ea typeface="宋体" pitchFamily="2" charset="-122"/>
              </a:defRPr>
            </a:lvl6pPr>
            <a:lvl7pPr>
              <a:defRPr>
                <a:solidFill>
                  <a:schemeClr val="tx2"/>
                </a:solidFill>
                <a:latin typeface="Times New Roman" pitchFamily="18" charset="0"/>
                <a:ea typeface="宋体" pitchFamily="2" charset="-122"/>
              </a:defRPr>
            </a:lvl7pPr>
            <a:lvl8pPr>
              <a:defRPr>
                <a:solidFill>
                  <a:schemeClr val="tx2"/>
                </a:solidFill>
                <a:latin typeface="Times New Roman" pitchFamily="18" charset="0"/>
                <a:ea typeface="宋体" pitchFamily="2" charset="-122"/>
              </a:defRPr>
            </a:lvl8pPr>
            <a:lvl9pPr>
              <a:defRPr>
                <a:solidFill>
                  <a:schemeClr val="tx2"/>
                </a:solidFill>
                <a:latin typeface="Times New Roman" pitchFamily="18" charset="0"/>
                <a:ea typeface="宋体" pitchFamily="2" charset="-122"/>
              </a:defRPr>
            </a:lvl9pPr>
          </a:lstStyle>
          <a:p>
            <a:pPr fontAlgn="auto">
              <a:lnSpc>
                <a:spcPct val="125000"/>
              </a:lnSpc>
              <a:spcAft>
                <a:spcPts val="0"/>
              </a:spcAft>
              <a:buClr>
                <a:srgbClr val="C0504D"/>
              </a:buClr>
              <a:defRPr/>
            </a:pPr>
            <a:r>
              <a:rPr lang="zh-CN" altLang="en-US" kern="0" dirty="0">
                <a:solidFill>
                  <a:sysClr val="windowText" lastClr="000000">
                    <a:lumMod val="85000"/>
                    <a:lumOff val="15000"/>
                  </a:sysClr>
                </a:solidFill>
                <a:latin typeface="微软雅黑"/>
                <a:ea typeface="微软雅黑"/>
              </a:rPr>
              <a:t>       面向精神疾病客观诊断的重大需求，研究脑功能成像数据分析与机器学习方法，揭示精神疾病的脑连接机理</a:t>
            </a:r>
          </a:p>
        </p:txBody>
      </p:sp>
      <p:grpSp>
        <p:nvGrpSpPr>
          <p:cNvPr id="31747" name="组合 4">
            <a:extLst>
              <a:ext uri="{FF2B5EF4-FFF2-40B4-BE49-F238E27FC236}">
                <a16:creationId xmlns:a16="http://schemas.microsoft.com/office/drawing/2014/main" xmlns="" id="{19268815-E044-453E-8353-C53E5787DF3F}"/>
              </a:ext>
            </a:extLst>
          </p:cNvPr>
          <p:cNvGrpSpPr>
            <a:grpSpLocks/>
          </p:cNvGrpSpPr>
          <p:nvPr/>
        </p:nvGrpSpPr>
        <p:grpSpPr bwMode="auto">
          <a:xfrm>
            <a:off x="203200" y="2852936"/>
            <a:ext cx="8693150" cy="2211387"/>
            <a:chOff x="203430" y="3366426"/>
            <a:chExt cx="8693256" cy="2510851"/>
          </a:xfrm>
        </p:grpSpPr>
        <p:grpSp>
          <p:nvGrpSpPr>
            <p:cNvPr id="31749" name="组合 5">
              <a:extLst>
                <a:ext uri="{FF2B5EF4-FFF2-40B4-BE49-F238E27FC236}">
                  <a16:creationId xmlns:a16="http://schemas.microsoft.com/office/drawing/2014/main" xmlns="" id="{4227F3DD-905C-45DC-962D-97243A64546F}"/>
                </a:ext>
              </a:extLst>
            </p:cNvPr>
            <p:cNvGrpSpPr>
              <a:grpSpLocks noChangeAspect="1"/>
            </p:cNvGrpSpPr>
            <p:nvPr/>
          </p:nvGrpSpPr>
          <p:grpSpPr bwMode="auto">
            <a:xfrm>
              <a:off x="203430" y="3366426"/>
              <a:ext cx="8693256" cy="2510851"/>
              <a:chOff x="755576" y="3631868"/>
              <a:chExt cx="7721674" cy="1894032"/>
            </a:xfrm>
          </p:grpSpPr>
          <p:sp>
            <p:nvSpPr>
              <p:cNvPr id="10" name="矩形 9">
                <a:extLst>
                  <a:ext uri="{FF2B5EF4-FFF2-40B4-BE49-F238E27FC236}">
                    <a16:creationId xmlns:a16="http://schemas.microsoft.com/office/drawing/2014/main" xmlns="" id="{D5C6EC65-52EA-4DC6-B2B4-E57BDA557B9B}"/>
                  </a:ext>
                </a:extLst>
              </p:cNvPr>
              <p:cNvSpPr/>
              <p:nvPr/>
            </p:nvSpPr>
            <p:spPr bwMode="auto">
              <a:xfrm>
                <a:off x="755576" y="3631868"/>
                <a:ext cx="7721674" cy="1894032"/>
              </a:xfrm>
              <a:prstGeom prst="rect">
                <a:avLst/>
              </a:prstGeom>
              <a:solidFill>
                <a:srgbClr val="D3E7F7"/>
              </a:solidFill>
              <a:ln w="25400" cap="flat" cmpd="sng" algn="ctr">
                <a:solidFill>
                  <a:sysClr val="window" lastClr="FFFFFF"/>
                </a:solidFill>
                <a:prstDash val="solid"/>
                <a:round/>
                <a:headEnd type="none" w="med" len="med"/>
                <a:tailEnd type="none" w="med" len="med"/>
              </a:ln>
              <a:effectLst>
                <a:glow rad="63500">
                  <a:sysClr val="windowText" lastClr="000000">
                    <a:lumMod val="50000"/>
                    <a:lumOff val="50000"/>
                    <a:alpha val="40000"/>
                  </a:sysClr>
                </a:glow>
                <a:outerShdw blurRad="50800" dist="38100" dir="5400000" algn="t" rotWithShape="0">
                  <a:prstClr val="black">
                    <a:alpha val="40000"/>
                  </a:prstClr>
                </a:outerShdw>
              </a:effectLst>
            </p:spPr>
            <p:txBody>
              <a:bodyPr/>
              <a:lstStyle/>
              <a:p>
                <a:pPr algn="ctr">
                  <a:spcBef>
                    <a:spcPct val="20000"/>
                  </a:spcBef>
                  <a:buClr>
                    <a:srgbClr val="C0504D"/>
                  </a:buClr>
                  <a:buFont typeface="Wingdings" pitchFamily="2" charset="2"/>
                  <a:buNone/>
                  <a:defRPr/>
                </a:pPr>
                <a:endParaRPr lang="zh-CN" altLang="en-US" sz="5400" kern="0">
                  <a:solidFill>
                    <a:srgbClr val="1F497D"/>
                  </a:solidFill>
                  <a:latin typeface="Times New Roman" pitchFamily="18" charset="0"/>
                  <a:ea typeface="黑体" pitchFamily="2" charset="-122"/>
                  <a:cs typeface="Times New Roman" pitchFamily="18" charset="0"/>
                </a:endParaRPr>
              </a:p>
            </p:txBody>
          </p:sp>
          <p:pic>
            <p:nvPicPr>
              <p:cNvPr id="31756" name="Picture 2">
                <a:extLst>
                  <a:ext uri="{FF2B5EF4-FFF2-40B4-BE49-F238E27FC236}">
                    <a16:creationId xmlns:a16="http://schemas.microsoft.com/office/drawing/2014/main" xmlns="" id="{689C4741-341F-4E96-9ECC-CE979DEE7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925" t="1999" r="36250" b="64400"/>
              <a:stretch>
                <a:fillRect/>
              </a:stretch>
            </p:blipFill>
            <p:spPr bwMode="auto">
              <a:xfrm>
                <a:off x="6835645" y="3717747"/>
                <a:ext cx="1534062" cy="1702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7" name="Picture 2">
                <a:extLst>
                  <a:ext uri="{FF2B5EF4-FFF2-40B4-BE49-F238E27FC236}">
                    <a16:creationId xmlns:a16="http://schemas.microsoft.com/office/drawing/2014/main" xmlns="" id="{EB03BC3A-9DAE-4698-BC85-E9015B8E7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28" t="2312" r="64017" b="62482"/>
              <a:stretch>
                <a:fillRect/>
              </a:stretch>
            </p:blipFill>
            <p:spPr bwMode="auto">
              <a:xfrm>
                <a:off x="833120" y="3733601"/>
                <a:ext cx="2140516" cy="161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8" name="Picture 2">
                <a:extLst>
                  <a:ext uri="{FF2B5EF4-FFF2-40B4-BE49-F238E27FC236}">
                    <a16:creationId xmlns:a16="http://schemas.microsoft.com/office/drawing/2014/main" xmlns="" id="{C3E104F4-FAA9-45F8-882B-F45714CA5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926" t="59888" r="70091" b="12460"/>
              <a:stretch>
                <a:fillRect/>
              </a:stretch>
            </p:blipFill>
            <p:spPr bwMode="auto">
              <a:xfrm>
                <a:off x="3420659" y="3798732"/>
                <a:ext cx="1615440" cy="140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9" name="Picture 2">
                <a:extLst>
                  <a:ext uri="{FF2B5EF4-FFF2-40B4-BE49-F238E27FC236}">
                    <a16:creationId xmlns:a16="http://schemas.microsoft.com/office/drawing/2014/main" xmlns="" id="{A7ABDA19-BBCD-44DD-9942-11E6199FE6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870" t="60094" r="34656" b="6039"/>
              <a:stretch>
                <a:fillRect/>
              </a:stretch>
            </p:blipFill>
            <p:spPr bwMode="auto">
              <a:xfrm>
                <a:off x="5056551" y="3736999"/>
                <a:ext cx="1790798" cy="171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箭头: 右 1">
              <a:extLst>
                <a:ext uri="{FF2B5EF4-FFF2-40B4-BE49-F238E27FC236}">
                  <a16:creationId xmlns:a16="http://schemas.microsoft.com/office/drawing/2014/main" xmlns="" id="{03131693-5F74-430F-88ED-C916DEB2FAA8}"/>
                </a:ext>
              </a:extLst>
            </p:cNvPr>
            <p:cNvSpPr/>
            <p:nvPr/>
          </p:nvSpPr>
          <p:spPr>
            <a:xfrm>
              <a:off x="2813312" y="4541642"/>
              <a:ext cx="296867" cy="254149"/>
            </a:xfrm>
            <a:prstGeom prst="rightArrow">
              <a:avLst/>
            </a:prstGeom>
            <a:solidFill>
              <a:srgbClr val="C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Calibri"/>
                <a:ea typeface="微软雅黑"/>
              </a:endParaRPr>
            </a:p>
          </p:txBody>
        </p:sp>
        <p:sp>
          <p:nvSpPr>
            <p:cNvPr id="8" name="箭头: 右 17">
              <a:extLst>
                <a:ext uri="{FF2B5EF4-FFF2-40B4-BE49-F238E27FC236}">
                  <a16:creationId xmlns:a16="http://schemas.microsoft.com/office/drawing/2014/main" xmlns="" id="{B37B6D9A-8940-4D2A-AFF4-73EE0A589241}"/>
                </a:ext>
              </a:extLst>
            </p:cNvPr>
            <p:cNvSpPr/>
            <p:nvPr/>
          </p:nvSpPr>
          <p:spPr>
            <a:xfrm>
              <a:off x="4818349" y="4541642"/>
              <a:ext cx="296866" cy="254149"/>
            </a:xfrm>
            <a:prstGeom prst="rightArrow">
              <a:avLst/>
            </a:prstGeom>
            <a:solidFill>
              <a:srgbClr val="C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Calibri"/>
                <a:ea typeface="微软雅黑"/>
              </a:endParaRPr>
            </a:p>
          </p:txBody>
        </p:sp>
        <p:sp>
          <p:nvSpPr>
            <p:cNvPr id="9" name="箭头: 右 18">
              <a:extLst>
                <a:ext uri="{FF2B5EF4-FFF2-40B4-BE49-F238E27FC236}">
                  <a16:creationId xmlns:a16="http://schemas.microsoft.com/office/drawing/2014/main" xmlns="" id="{44B0CEC7-E020-44B3-B99C-B1ED4A8AAEB6}"/>
                </a:ext>
              </a:extLst>
            </p:cNvPr>
            <p:cNvSpPr/>
            <p:nvPr/>
          </p:nvSpPr>
          <p:spPr>
            <a:xfrm>
              <a:off x="6926575" y="4541642"/>
              <a:ext cx="296866" cy="254149"/>
            </a:xfrm>
            <a:prstGeom prst="rightArrow">
              <a:avLst/>
            </a:prstGeom>
            <a:solidFill>
              <a:srgbClr val="C0000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Calibri"/>
                <a:ea typeface="微软雅黑"/>
              </a:endParaRPr>
            </a:p>
          </p:txBody>
        </p:sp>
      </p:grpSp>
      <p:sp>
        <p:nvSpPr>
          <p:cNvPr id="14" name="圆角矩形 5">
            <a:extLst>
              <a:ext uri="{FF2B5EF4-FFF2-40B4-BE49-F238E27FC236}">
                <a16:creationId xmlns:a16="http://schemas.microsoft.com/office/drawing/2014/main" xmlns="" id="{FF8765AE-1BAB-4651-A69A-7C647A5F89C5}"/>
              </a:ext>
            </a:extLst>
          </p:cNvPr>
          <p:cNvSpPr>
            <a:spLocks noChangeArrowheads="1"/>
          </p:cNvSpPr>
          <p:nvPr/>
        </p:nvSpPr>
        <p:spPr bwMode="auto">
          <a:xfrm>
            <a:off x="1189038" y="5978525"/>
            <a:ext cx="7851775" cy="379413"/>
          </a:xfrm>
          <a:prstGeom prst="roundRect">
            <a:avLst>
              <a:gd name="adj" fmla="val 16667"/>
            </a:avLst>
          </a:prstGeom>
          <a:noFill/>
          <a:ln>
            <a:noFill/>
          </a:ln>
        </p:spPr>
        <p:txBody>
          <a:bodyPr wrap="none">
            <a:spAutoFit/>
          </a:bodyPr>
          <a:lstStyle>
            <a:lvl1pPr eaLnBrk="0" hangingPunct="0">
              <a:defRPr>
                <a:solidFill>
                  <a:schemeClr val="tx1"/>
                </a:solidFill>
                <a:latin typeface="Verdana" panose="020B0604030504040204" pitchFamily="34" charset="0"/>
                <a:ea typeface="Arial Unicode MS" pitchFamily="34" charset="-122"/>
                <a:cs typeface="Arial Unicode MS" pitchFamily="34" charset="-122"/>
              </a:defRPr>
            </a:lvl1pPr>
            <a:lvl2pPr marL="742950" indent="-285750" eaLnBrk="0" hangingPunct="0">
              <a:defRPr>
                <a:solidFill>
                  <a:schemeClr val="tx1"/>
                </a:solidFill>
                <a:latin typeface="Verdana" panose="020B0604030504040204" pitchFamily="34" charset="0"/>
                <a:ea typeface="Arial Unicode MS" pitchFamily="34" charset="-122"/>
                <a:cs typeface="Arial Unicode MS" pitchFamily="34" charset="-122"/>
              </a:defRPr>
            </a:lvl2pPr>
            <a:lvl3pPr marL="1143000" indent="-228600" eaLnBrk="0" hangingPunct="0">
              <a:defRPr>
                <a:solidFill>
                  <a:schemeClr val="tx1"/>
                </a:solidFill>
                <a:latin typeface="Verdana" panose="020B0604030504040204" pitchFamily="34" charset="0"/>
                <a:ea typeface="Arial Unicode MS" pitchFamily="34" charset="-122"/>
                <a:cs typeface="Arial Unicode MS" pitchFamily="34" charset="-122"/>
              </a:defRPr>
            </a:lvl3pPr>
            <a:lvl4pPr marL="1600200" indent="-228600" eaLnBrk="0" hangingPunct="0">
              <a:defRPr>
                <a:solidFill>
                  <a:schemeClr val="tx1"/>
                </a:solidFill>
                <a:latin typeface="Verdana" panose="020B0604030504040204" pitchFamily="34" charset="0"/>
                <a:ea typeface="Arial Unicode MS" pitchFamily="34" charset="-122"/>
                <a:cs typeface="Arial Unicode MS" pitchFamily="34" charset="-122"/>
              </a:defRPr>
            </a:lvl4pPr>
            <a:lvl5pPr marL="2057400" indent="-228600" eaLnBrk="0" hangingPunct="0">
              <a:defRPr>
                <a:solidFill>
                  <a:schemeClr val="tx1"/>
                </a:solidFill>
                <a:latin typeface="Verdana" panose="020B0604030504040204" pitchFamily="34" charset="0"/>
                <a:ea typeface="Arial Unicode MS" pitchFamily="34" charset="-122"/>
                <a:cs typeface="Arial Unicode MS" pitchFamily="34"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Arial Unicode MS" pitchFamily="34" charset="-122"/>
                <a:cs typeface="Arial Unicode MS" pitchFamily="34" charset="-122"/>
              </a:defRPr>
            </a:lvl9pPr>
          </a:lstStyle>
          <a:p>
            <a:pPr algn="r">
              <a:spcBef>
                <a:spcPct val="20000"/>
              </a:spcBef>
              <a:buClr>
                <a:schemeClr val="accent2"/>
              </a:buClr>
            </a:pPr>
            <a:r>
              <a:rPr lang="en-US" altLang="zh-CN" sz="1800" dirty="0" err="1">
                <a:latin typeface="Calibri" panose="020F0502020204030204" pitchFamily="34" charset="0"/>
                <a:ea typeface="黑体" panose="02010609060101010101" pitchFamily="2" charset="-122"/>
                <a:cs typeface="Calibri" panose="020F0502020204030204" pitchFamily="34" charset="0"/>
              </a:rPr>
              <a:t>Bunke</a:t>
            </a:r>
            <a:r>
              <a:rPr lang="en-US" altLang="zh-CN" sz="1800" dirty="0">
                <a:latin typeface="Calibri" panose="020F0502020204030204" pitchFamily="34" charset="0"/>
                <a:ea typeface="黑体" panose="02010609060101010101" pitchFamily="2" charset="-122"/>
                <a:cs typeface="Calibri" panose="020F0502020204030204" pitchFamily="34" charset="0"/>
              </a:rPr>
              <a:t> H et al., IEEE Signal Processing Magazine,2013</a:t>
            </a:r>
          </a:p>
        </p:txBody>
      </p:sp>
      <p:sp>
        <p:nvSpPr>
          <p:cNvPr id="15" name="标题 1">
            <a:extLst>
              <a:ext uri="{FF2B5EF4-FFF2-40B4-BE49-F238E27FC236}">
                <a16:creationId xmlns:a16="http://schemas.microsoft.com/office/drawing/2014/main" xmlns="" id="{3165341E-C5DE-4493-92D4-BBD3156EDD07}"/>
              </a:ext>
            </a:extLst>
          </p:cNvPr>
          <p:cNvSpPr txBox="1">
            <a:spLocks noChangeArrowheads="1"/>
          </p:cNvSpPr>
          <p:nvPr/>
        </p:nvSpPr>
        <p:spPr bwMode="auto">
          <a:xfrm>
            <a:off x="0" y="173038"/>
            <a:ext cx="9144000" cy="554037"/>
          </a:xfrm>
          <a:prstGeom prst="rect">
            <a:avLst/>
          </a:prstGeom>
          <a:noFill/>
          <a:ln w="9525">
            <a:noFill/>
            <a:miter lim="800000"/>
            <a:headEnd/>
            <a:tailEnd/>
          </a:ln>
          <a:effectLst/>
        </p:spPr>
        <p:txBody>
          <a:bodyPr>
            <a:sp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ea typeface="宋体" pitchFamily="2" charset="-122"/>
              </a:defRPr>
            </a:lvl2pPr>
            <a:lvl3pPr algn="l" rtl="0" eaLnBrk="0" fontAlgn="base" hangingPunct="0">
              <a:spcBef>
                <a:spcPct val="0"/>
              </a:spcBef>
              <a:spcAft>
                <a:spcPct val="0"/>
              </a:spcAft>
              <a:defRPr sz="3800">
                <a:solidFill>
                  <a:schemeClr val="tx2"/>
                </a:solidFill>
                <a:latin typeface="Verdana" pitchFamily="34" charset="0"/>
                <a:ea typeface="宋体" pitchFamily="2" charset="-122"/>
              </a:defRPr>
            </a:lvl3pPr>
            <a:lvl4pPr algn="l" rtl="0" eaLnBrk="0" fontAlgn="base" hangingPunct="0">
              <a:spcBef>
                <a:spcPct val="0"/>
              </a:spcBef>
              <a:spcAft>
                <a:spcPct val="0"/>
              </a:spcAft>
              <a:defRPr sz="3800">
                <a:solidFill>
                  <a:schemeClr val="tx2"/>
                </a:solidFill>
                <a:latin typeface="Verdana" pitchFamily="34" charset="0"/>
                <a:ea typeface="宋体" pitchFamily="2" charset="-122"/>
              </a:defRPr>
            </a:lvl4pPr>
            <a:lvl5pPr algn="l" rtl="0" eaLnBrk="0" fontAlgn="base" hangingPunct="0">
              <a:spcBef>
                <a:spcPct val="0"/>
              </a:spcBef>
              <a:spcAft>
                <a:spcPct val="0"/>
              </a:spcAft>
              <a:defRPr sz="3800">
                <a:solidFill>
                  <a:schemeClr val="tx2"/>
                </a:solidFill>
                <a:latin typeface="Verdana" pitchFamily="34" charset="0"/>
                <a:ea typeface="宋体" pitchFamily="2" charset="-122"/>
              </a:defRPr>
            </a:lvl5pPr>
            <a:lvl6pPr marL="457200" algn="l" rtl="0" eaLnBrk="0" fontAlgn="base" hangingPunct="0">
              <a:spcBef>
                <a:spcPct val="0"/>
              </a:spcBef>
              <a:spcAft>
                <a:spcPct val="0"/>
              </a:spcAft>
              <a:defRPr sz="3800">
                <a:solidFill>
                  <a:schemeClr val="tx2"/>
                </a:solidFill>
                <a:latin typeface="Verdana" pitchFamily="34" charset="0"/>
                <a:ea typeface="宋体" pitchFamily="2" charset="-122"/>
              </a:defRPr>
            </a:lvl6pPr>
            <a:lvl7pPr marL="914400" algn="l" rtl="0" eaLnBrk="0" fontAlgn="base" hangingPunct="0">
              <a:spcBef>
                <a:spcPct val="0"/>
              </a:spcBef>
              <a:spcAft>
                <a:spcPct val="0"/>
              </a:spcAft>
              <a:defRPr sz="3800">
                <a:solidFill>
                  <a:schemeClr val="tx2"/>
                </a:solidFill>
                <a:latin typeface="Verdana" pitchFamily="34" charset="0"/>
                <a:ea typeface="宋体" pitchFamily="2" charset="-122"/>
              </a:defRPr>
            </a:lvl7pPr>
            <a:lvl8pPr marL="1371600" algn="l" rtl="0" eaLnBrk="0" fontAlgn="base" hangingPunct="0">
              <a:spcBef>
                <a:spcPct val="0"/>
              </a:spcBef>
              <a:spcAft>
                <a:spcPct val="0"/>
              </a:spcAft>
              <a:defRPr sz="3800">
                <a:solidFill>
                  <a:schemeClr val="tx2"/>
                </a:solidFill>
                <a:latin typeface="Verdana" pitchFamily="34" charset="0"/>
                <a:ea typeface="宋体" pitchFamily="2" charset="-122"/>
              </a:defRPr>
            </a:lvl8pPr>
            <a:lvl9pPr marL="1828800" algn="l" rtl="0" eaLnBrk="0" fontAlgn="base" hangingPunct="0">
              <a:spcBef>
                <a:spcPct val="0"/>
              </a:spcBef>
              <a:spcAft>
                <a:spcPct val="0"/>
              </a:spcAft>
              <a:defRPr sz="3800">
                <a:solidFill>
                  <a:schemeClr val="tx2"/>
                </a:solidFill>
                <a:latin typeface="Verdana" pitchFamily="34" charset="0"/>
                <a:ea typeface="宋体" pitchFamily="2" charset="-122"/>
              </a:defRPr>
            </a:lvl9pPr>
          </a:lstStyle>
          <a:p>
            <a:pPr algn="ctr" eaLnBrk="1" hangingPunct="1">
              <a:buClr>
                <a:schemeClr val="accent2"/>
              </a:buClr>
              <a:buFont typeface="Wingdings" pitchFamily="2" charset="2"/>
              <a:buNone/>
              <a:defRPr/>
            </a:pPr>
            <a:r>
              <a:rPr lang="zh-CN" altLang="en-US" sz="3000" b="1" dirty="0">
                <a:solidFill>
                  <a:srgbClr val="003296"/>
                </a:solidFill>
                <a:latin typeface="+mj-ea"/>
                <a:cs typeface="+mn-cs"/>
              </a:rPr>
              <a:t>一、研究背景及意义</a:t>
            </a:r>
          </a:p>
        </p:txBody>
      </p:sp>
    </p:spTree>
  </p:cSld>
  <p:clrMapOvr>
    <a:masterClrMapping/>
  </p:clrMapOvr>
  <p:transition advTm="19658"/>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8" name="Text Box 3"/>
          <p:cNvSpPr txBox="1">
            <a:spLocks noChangeArrowheads="1"/>
          </p:cNvSpPr>
          <p:nvPr/>
        </p:nvSpPr>
        <p:spPr bwMode="auto">
          <a:xfrm>
            <a:off x="0" y="1125538"/>
            <a:ext cx="9144000" cy="647700"/>
          </a:xfrm>
          <a:prstGeom prst="rect">
            <a:avLst/>
          </a:prstGeom>
          <a:noFill/>
          <a:ln w="9525">
            <a:noFill/>
            <a:miter lim="800000"/>
            <a:headEnd/>
            <a:tailEnd/>
          </a:ln>
          <a:effectLst/>
        </p:spPr>
        <p:txBody>
          <a:bodyPr anchor="ctr"/>
          <a:lstStyle>
            <a:defPPr>
              <a:defRPr lang="zh-CN"/>
            </a:defPPr>
            <a:lvl1pPr algn="l" eaLnBrk="1" hangingPunct="1">
              <a:spcBef>
                <a:spcPct val="0"/>
              </a:spcBef>
              <a:buClrTx/>
              <a:buFontTx/>
              <a:buNone/>
              <a:defRPr sz="2200" b="1">
                <a:solidFill>
                  <a:srgbClr val="FFC000"/>
                </a:solidFill>
                <a:latin typeface="+mj-ea"/>
                <a:ea typeface="+mj-ea"/>
              </a:defRPr>
            </a:lvl1pPr>
          </a:lstStyle>
          <a:p>
            <a:pPr algn="ctr">
              <a:defRPr/>
            </a:pPr>
            <a:r>
              <a:rPr lang="zh-CN" altLang="en-US" sz="4400" spc="600" dirty="0">
                <a:solidFill>
                  <a:srgbClr val="002060"/>
                </a:solidFill>
              </a:rPr>
              <a:t>汇报内容</a:t>
            </a:r>
            <a:endParaRPr lang="en-US" sz="4400" spc="600" dirty="0">
              <a:solidFill>
                <a:srgbClr val="002060"/>
              </a:solidFill>
            </a:endParaRPr>
          </a:p>
        </p:txBody>
      </p:sp>
      <p:sp>
        <p:nvSpPr>
          <p:cNvPr id="28" name="AutoShape 2"/>
          <p:cNvSpPr>
            <a:spLocks noChangeArrowheads="1"/>
          </p:cNvSpPr>
          <p:nvPr/>
        </p:nvSpPr>
        <p:spPr bwMode="ltGray">
          <a:xfrm rot="5400000">
            <a:off x="-360870" y="2745196"/>
            <a:ext cx="3600450" cy="2375670"/>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alpha val="0"/>
                </a:schemeClr>
              </a:gs>
              <a:gs pos="50000">
                <a:srgbClr val="002D86"/>
              </a:gs>
              <a:gs pos="100000">
                <a:schemeClr val="bg2">
                  <a:gamma/>
                  <a:tint val="45490"/>
                  <a:invGamma/>
                  <a:alpha val="0"/>
                </a:schemeClr>
              </a:gs>
            </a:gsLst>
            <a:lin ang="0" scaled="1"/>
          </a:gradFill>
          <a:ln w="9525" algn="ctr">
            <a:noFill/>
            <a:miter lim="800000"/>
            <a:headEnd/>
            <a:tailEnd/>
          </a:ln>
          <a:effectLst/>
        </p:spPr>
        <p:txBody>
          <a:bodyPr wrap="none" anchor="ctr"/>
          <a:lstStyle/>
          <a:p>
            <a:pPr algn="ctr" eaLnBrk="0" hangingPunct="0">
              <a:spcBef>
                <a:spcPct val="20000"/>
              </a:spcBef>
              <a:buClr>
                <a:schemeClr val="accent2"/>
              </a:buClr>
              <a:buFont typeface="Wingdings" pitchFamily="2" charset="2"/>
              <a:buNone/>
              <a:defRPr/>
            </a:pPr>
            <a:endParaRPr lang="zh-CN" altLang="en-US">
              <a:solidFill>
                <a:srgbClr val="000000"/>
              </a:solidFill>
              <a:ea typeface="黑体" pitchFamily="2" charset="-122"/>
            </a:endParaRPr>
          </a:p>
        </p:txBody>
      </p:sp>
      <p:grpSp>
        <p:nvGrpSpPr>
          <p:cNvPr id="2" name="组合 28"/>
          <p:cNvGrpSpPr>
            <a:grpSpLocks/>
          </p:cNvGrpSpPr>
          <p:nvPr/>
        </p:nvGrpSpPr>
        <p:grpSpPr bwMode="auto">
          <a:xfrm>
            <a:off x="2146053" y="2204814"/>
            <a:ext cx="4873625" cy="677862"/>
            <a:chOff x="2051784" y="1585583"/>
            <a:chExt cx="4872549" cy="676856"/>
          </a:xfrm>
        </p:grpSpPr>
        <p:sp>
          <p:nvSpPr>
            <p:cNvPr id="5136" name="AutoShape 5"/>
            <p:cNvSpPr>
              <a:spLocks noChangeArrowheads="1"/>
            </p:cNvSpPr>
            <p:nvPr/>
          </p:nvSpPr>
          <p:spPr bwMode="gray">
            <a:xfrm>
              <a:off x="2604333" y="1618011"/>
              <a:ext cx="4320000" cy="612000"/>
            </a:xfrm>
            <a:prstGeom prst="roundRect">
              <a:avLst>
                <a:gd name="adj" fmla="val 39162"/>
              </a:avLst>
            </a:prstGeom>
            <a:ln/>
            <a:extLst/>
          </p:spPr>
          <p:style>
            <a:lnRef idx="1">
              <a:schemeClr val="accent5"/>
            </a:lnRef>
            <a:fillRef idx="3">
              <a:schemeClr val="accent5"/>
            </a:fillRef>
            <a:effectRef idx="2">
              <a:schemeClr val="accent5"/>
            </a:effectRef>
            <a:fontRef idx="minor">
              <a:schemeClr val="lt1"/>
            </a:fontRef>
          </p:style>
          <p:txBody>
            <a:bodyPr wrap="none" anchor="ctr"/>
            <a:lstStyle/>
            <a:p>
              <a:pPr algn="ctr" eaLnBrk="0" hangingPunct="0">
                <a:buClr>
                  <a:schemeClr val="accent2"/>
                </a:buClr>
                <a:buFont typeface="Wingdings" pitchFamily="2" charset="2"/>
                <a:buNone/>
              </a:pPr>
              <a:r>
                <a:rPr lang="zh-CN" altLang="en-US" sz="2800" b="1" dirty="0">
                  <a:solidFill>
                    <a:srgbClr val="FFFFFF"/>
                  </a:solidFill>
                  <a:latin typeface="微软雅黑" pitchFamily="34" charset="-122"/>
                  <a:ea typeface="微软雅黑" pitchFamily="34" charset="-122"/>
                </a:rPr>
                <a:t>研究背景及意义</a:t>
              </a:r>
            </a:p>
          </p:txBody>
        </p:sp>
        <p:grpSp>
          <p:nvGrpSpPr>
            <p:cNvPr id="5137" name="组合 30"/>
            <p:cNvGrpSpPr>
              <a:grpSpLocks/>
            </p:cNvGrpSpPr>
            <p:nvPr/>
          </p:nvGrpSpPr>
          <p:grpSpPr bwMode="auto">
            <a:xfrm>
              <a:off x="2051784" y="1585583"/>
              <a:ext cx="676856" cy="676856"/>
              <a:chOff x="1634366" y="1406134"/>
              <a:chExt cx="676856" cy="676856"/>
            </a:xfrm>
          </p:grpSpPr>
          <p:sp>
            <p:nvSpPr>
              <p:cNvPr id="32" name="椭圆 31"/>
              <p:cNvSpPr/>
              <p:nvPr/>
            </p:nvSpPr>
            <p:spPr>
              <a:xfrm>
                <a:off x="1634366" y="1406134"/>
                <a:ext cx="676126" cy="676856"/>
              </a:xfrm>
              <a:prstGeom prst="ellipse">
                <a:avLst/>
              </a:prstGeom>
              <a:gradFill flip="none" rotWithShape="1">
                <a:gsLst>
                  <a:gs pos="87000">
                    <a:schemeClr val="bg1">
                      <a:lumMod val="85000"/>
                    </a:schemeClr>
                  </a:gs>
                  <a:gs pos="49000">
                    <a:schemeClr val="bg1"/>
                  </a:gs>
                  <a:gs pos="100000">
                    <a:schemeClr val="bg1"/>
                  </a:gs>
                </a:gsLst>
                <a:lin ang="5400000" scaled="0"/>
                <a:tileRect/>
              </a:gradFill>
              <a:ln w="19050">
                <a:solidFill>
                  <a:schemeClr val="bg1"/>
                </a:solid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endParaRPr lang="zh-CN" altLang="en-US">
                  <a:solidFill>
                    <a:srgbClr val="FFFFFF"/>
                  </a:solidFill>
                </a:endParaRPr>
              </a:p>
            </p:txBody>
          </p:sp>
          <p:sp>
            <p:nvSpPr>
              <p:cNvPr id="5139" name="Text Box 13"/>
              <p:cNvSpPr txBox="1">
                <a:spLocks noChangeArrowheads="1"/>
              </p:cNvSpPr>
              <p:nvPr/>
            </p:nvSpPr>
            <p:spPr bwMode="auto">
              <a:xfrm>
                <a:off x="1675277" y="1452175"/>
                <a:ext cx="5950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5400">
                    <a:solidFill>
                      <a:schemeClr val="tx2"/>
                    </a:solidFill>
                    <a:latin typeface="Times New Roman" pitchFamily="18" charset="0"/>
                    <a:ea typeface="宋体" pitchFamily="2" charset="-122"/>
                  </a:defRPr>
                </a:lvl1pPr>
                <a:lvl2pPr marL="742950" indent="-285750" eaLnBrk="0" hangingPunct="0">
                  <a:defRPr sz="5400">
                    <a:solidFill>
                      <a:schemeClr val="tx2"/>
                    </a:solidFill>
                    <a:latin typeface="Times New Roman" pitchFamily="18" charset="0"/>
                    <a:ea typeface="宋体" pitchFamily="2" charset="-122"/>
                  </a:defRPr>
                </a:lvl2pPr>
                <a:lvl3pPr marL="1143000" indent="-228600" eaLnBrk="0" hangingPunct="0">
                  <a:defRPr sz="5400">
                    <a:solidFill>
                      <a:schemeClr val="tx2"/>
                    </a:solidFill>
                    <a:latin typeface="Times New Roman" pitchFamily="18" charset="0"/>
                    <a:ea typeface="宋体" pitchFamily="2" charset="-122"/>
                  </a:defRPr>
                </a:lvl3pPr>
                <a:lvl4pPr marL="1600200" indent="-228600" eaLnBrk="0" hangingPunct="0">
                  <a:defRPr sz="5400">
                    <a:solidFill>
                      <a:schemeClr val="tx2"/>
                    </a:solidFill>
                    <a:latin typeface="Times New Roman" pitchFamily="18" charset="0"/>
                    <a:ea typeface="宋体" pitchFamily="2" charset="-122"/>
                  </a:defRPr>
                </a:lvl4pPr>
                <a:lvl5pPr marL="2057400" indent="-228600" eaLnBrk="0" hangingPunct="0">
                  <a:defRPr sz="5400">
                    <a:solidFill>
                      <a:schemeClr val="tx2"/>
                    </a:solidFill>
                    <a:latin typeface="Times New Roman" pitchFamily="18" charset="0"/>
                    <a:ea typeface="宋体" pitchFamily="2" charset="-122"/>
                  </a:defRPr>
                </a:lvl5pPr>
                <a:lvl6pPr marL="2514600" indent="-228600" eaLnBrk="0" fontAlgn="base" hangingPunct="0">
                  <a:spcBef>
                    <a:spcPct val="0"/>
                  </a:spcBef>
                  <a:spcAft>
                    <a:spcPct val="0"/>
                  </a:spcAft>
                  <a:defRPr sz="5400">
                    <a:solidFill>
                      <a:schemeClr val="tx2"/>
                    </a:solidFill>
                    <a:latin typeface="Times New Roman" pitchFamily="18" charset="0"/>
                    <a:ea typeface="宋体" pitchFamily="2" charset="-122"/>
                  </a:defRPr>
                </a:lvl6pPr>
                <a:lvl7pPr marL="2971800" indent="-228600" eaLnBrk="0" fontAlgn="base" hangingPunct="0">
                  <a:spcBef>
                    <a:spcPct val="0"/>
                  </a:spcBef>
                  <a:spcAft>
                    <a:spcPct val="0"/>
                  </a:spcAft>
                  <a:defRPr sz="5400">
                    <a:solidFill>
                      <a:schemeClr val="tx2"/>
                    </a:solidFill>
                    <a:latin typeface="Times New Roman" pitchFamily="18" charset="0"/>
                    <a:ea typeface="宋体" pitchFamily="2" charset="-122"/>
                  </a:defRPr>
                </a:lvl7pPr>
                <a:lvl8pPr marL="3429000" indent="-228600" eaLnBrk="0" fontAlgn="base" hangingPunct="0">
                  <a:spcBef>
                    <a:spcPct val="0"/>
                  </a:spcBef>
                  <a:spcAft>
                    <a:spcPct val="0"/>
                  </a:spcAft>
                  <a:defRPr sz="5400">
                    <a:solidFill>
                      <a:schemeClr val="tx2"/>
                    </a:solidFill>
                    <a:latin typeface="Times New Roman" pitchFamily="18" charset="0"/>
                    <a:ea typeface="宋体" pitchFamily="2" charset="-122"/>
                  </a:defRPr>
                </a:lvl8pPr>
                <a:lvl9pPr marL="3886200" indent="-228600" eaLnBrk="0" fontAlgn="base" hangingPunct="0">
                  <a:spcBef>
                    <a:spcPct val="0"/>
                  </a:spcBef>
                  <a:spcAft>
                    <a:spcPct val="0"/>
                  </a:spcAft>
                  <a:defRPr sz="5400">
                    <a:solidFill>
                      <a:schemeClr val="tx2"/>
                    </a:solidFill>
                    <a:latin typeface="Times New Roman" pitchFamily="18" charset="0"/>
                    <a:ea typeface="宋体" pitchFamily="2" charset="-122"/>
                  </a:defRPr>
                </a:lvl9pPr>
              </a:lstStyle>
              <a:p>
                <a:pPr algn="ctr">
                  <a:buClr>
                    <a:schemeClr val="accent2"/>
                  </a:buClr>
                  <a:buFont typeface="Wingdings" pitchFamily="2" charset="2"/>
                  <a:buNone/>
                </a:pPr>
                <a:r>
                  <a:rPr lang="zh-CN" altLang="en-US" sz="3200" b="1" dirty="0">
                    <a:solidFill>
                      <a:schemeClr val="bg1">
                        <a:lumMod val="65000"/>
                      </a:schemeClr>
                    </a:solidFill>
                    <a:latin typeface="微软雅黑" pitchFamily="34" charset="-122"/>
                    <a:ea typeface="微软雅黑" pitchFamily="34" charset="-122"/>
                  </a:rPr>
                  <a:t>一</a:t>
                </a:r>
              </a:p>
            </p:txBody>
          </p:sp>
        </p:grpSp>
      </p:grpSp>
      <p:grpSp>
        <p:nvGrpSpPr>
          <p:cNvPr id="4" name="组合 43"/>
          <p:cNvGrpSpPr>
            <a:grpSpLocks/>
          </p:cNvGrpSpPr>
          <p:nvPr/>
        </p:nvGrpSpPr>
        <p:grpSpPr bwMode="auto">
          <a:xfrm>
            <a:off x="2147640" y="3068910"/>
            <a:ext cx="4872038" cy="676275"/>
            <a:chOff x="2051784" y="1585583"/>
            <a:chExt cx="4872549" cy="676856"/>
          </a:xfrm>
        </p:grpSpPr>
        <p:sp>
          <p:nvSpPr>
            <p:cNvPr id="5132" name="AutoShape 5"/>
            <p:cNvSpPr>
              <a:spLocks noChangeArrowheads="1"/>
            </p:cNvSpPr>
            <p:nvPr/>
          </p:nvSpPr>
          <p:spPr bwMode="gray">
            <a:xfrm>
              <a:off x="2604333" y="1618011"/>
              <a:ext cx="4320000" cy="612000"/>
            </a:xfrm>
            <a:prstGeom prst="roundRect">
              <a:avLst>
                <a:gd name="adj" fmla="val 39162"/>
              </a:avLst>
            </a:prstGeom>
            <a:gradFill rotWithShape="0">
              <a:gsLst>
                <a:gs pos="0">
                  <a:srgbClr val="0070C0"/>
                </a:gs>
                <a:gs pos="45000">
                  <a:srgbClr val="0070C0"/>
                </a:gs>
                <a:gs pos="100000">
                  <a:srgbClr val="005DA2"/>
                </a:gs>
              </a:gsLst>
              <a:lin ang="5400000"/>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hangingPunct="0">
                <a:buClr>
                  <a:schemeClr val="accent2"/>
                </a:buClr>
              </a:pPr>
              <a:r>
                <a:rPr lang="zh-CN" altLang="en-US" sz="2800" b="1" dirty="0">
                  <a:solidFill>
                    <a:srgbClr val="FFFFFF"/>
                  </a:solidFill>
                  <a:latin typeface="微软雅黑" pitchFamily="34" charset="-122"/>
                  <a:ea typeface="微软雅黑" pitchFamily="34" charset="-122"/>
                </a:rPr>
                <a:t>脑功能时空分析</a:t>
              </a:r>
            </a:p>
          </p:txBody>
        </p:sp>
        <p:grpSp>
          <p:nvGrpSpPr>
            <p:cNvPr id="5133" name="组合 45"/>
            <p:cNvGrpSpPr>
              <a:grpSpLocks/>
            </p:cNvGrpSpPr>
            <p:nvPr/>
          </p:nvGrpSpPr>
          <p:grpSpPr bwMode="auto">
            <a:xfrm>
              <a:off x="2051784" y="1585583"/>
              <a:ext cx="676856" cy="676856"/>
              <a:chOff x="1634366" y="1406134"/>
              <a:chExt cx="676856" cy="676856"/>
            </a:xfrm>
          </p:grpSpPr>
          <p:sp>
            <p:nvSpPr>
              <p:cNvPr id="47" name="椭圆 46"/>
              <p:cNvSpPr/>
              <p:nvPr/>
            </p:nvSpPr>
            <p:spPr>
              <a:xfrm>
                <a:off x="1634366" y="1406134"/>
                <a:ext cx="676346" cy="676856"/>
              </a:xfrm>
              <a:prstGeom prst="ellipse">
                <a:avLst/>
              </a:prstGeom>
              <a:gradFill flip="none" rotWithShape="1">
                <a:gsLst>
                  <a:gs pos="87000">
                    <a:schemeClr val="bg1">
                      <a:lumMod val="85000"/>
                    </a:schemeClr>
                  </a:gs>
                  <a:gs pos="49000">
                    <a:schemeClr val="bg1"/>
                  </a:gs>
                  <a:gs pos="100000">
                    <a:schemeClr val="bg1"/>
                  </a:gs>
                </a:gsLst>
                <a:lin ang="5400000" scaled="0"/>
                <a:tileRect/>
              </a:gradFill>
              <a:ln w="19050">
                <a:solidFill>
                  <a:schemeClr val="bg1"/>
                </a:solid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endParaRPr lang="zh-CN" altLang="en-US">
                  <a:solidFill>
                    <a:srgbClr val="FFFFFF"/>
                  </a:solidFill>
                </a:endParaRPr>
              </a:p>
            </p:txBody>
          </p:sp>
          <p:sp>
            <p:nvSpPr>
              <p:cNvPr id="5135" name="Text Box 13"/>
              <p:cNvSpPr txBox="1">
                <a:spLocks noChangeArrowheads="1"/>
              </p:cNvSpPr>
              <p:nvPr/>
            </p:nvSpPr>
            <p:spPr bwMode="auto">
              <a:xfrm>
                <a:off x="1675277" y="1452175"/>
                <a:ext cx="5950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5400">
                    <a:solidFill>
                      <a:schemeClr val="tx2"/>
                    </a:solidFill>
                    <a:latin typeface="Times New Roman" pitchFamily="18" charset="0"/>
                    <a:ea typeface="宋体" pitchFamily="2" charset="-122"/>
                  </a:defRPr>
                </a:lvl1pPr>
                <a:lvl2pPr marL="742950" indent="-285750" eaLnBrk="0" hangingPunct="0">
                  <a:defRPr sz="5400">
                    <a:solidFill>
                      <a:schemeClr val="tx2"/>
                    </a:solidFill>
                    <a:latin typeface="Times New Roman" pitchFamily="18" charset="0"/>
                    <a:ea typeface="宋体" pitchFamily="2" charset="-122"/>
                  </a:defRPr>
                </a:lvl2pPr>
                <a:lvl3pPr marL="1143000" indent="-228600" eaLnBrk="0" hangingPunct="0">
                  <a:defRPr sz="5400">
                    <a:solidFill>
                      <a:schemeClr val="tx2"/>
                    </a:solidFill>
                    <a:latin typeface="Times New Roman" pitchFamily="18" charset="0"/>
                    <a:ea typeface="宋体" pitchFamily="2" charset="-122"/>
                  </a:defRPr>
                </a:lvl3pPr>
                <a:lvl4pPr marL="1600200" indent="-228600" eaLnBrk="0" hangingPunct="0">
                  <a:defRPr sz="5400">
                    <a:solidFill>
                      <a:schemeClr val="tx2"/>
                    </a:solidFill>
                    <a:latin typeface="Times New Roman" pitchFamily="18" charset="0"/>
                    <a:ea typeface="宋体" pitchFamily="2" charset="-122"/>
                  </a:defRPr>
                </a:lvl4pPr>
                <a:lvl5pPr marL="2057400" indent="-228600" eaLnBrk="0" hangingPunct="0">
                  <a:defRPr sz="5400">
                    <a:solidFill>
                      <a:schemeClr val="tx2"/>
                    </a:solidFill>
                    <a:latin typeface="Times New Roman" pitchFamily="18" charset="0"/>
                    <a:ea typeface="宋体" pitchFamily="2" charset="-122"/>
                  </a:defRPr>
                </a:lvl5pPr>
                <a:lvl6pPr marL="2514600" indent="-228600" eaLnBrk="0" fontAlgn="base" hangingPunct="0">
                  <a:spcBef>
                    <a:spcPct val="0"/>
                  </a:spcBef>
                  <a:spcAft>
                    <a:spcPct val="0"/>
                  </a:spcAft>
                  <a:defRPr sz="5400">
                    <a:solidFill>
                      <a:schemeClr val="tx2"/>
                    </a:solidFill>
                    <a:latin typeface="Times New Roman" pitchFamily="18" charset="0"/>
                    <a:ea typeface="宋体" pitchFamily="2" charset="-122"/>
                  </a:defRPr>
                </a:lvl6pPr>
                <a:lvl7pPr marL="2971800" indent="-228600" eaLnBrk="0" fontAlgn="base" hangingPunct="0">
                  <a:spcBef>
                    <a:spcPct val="0"/>
                  </a:spcBef>
                  <a:spcAft>
                    <a:spcPct val="0"/>
                  </a:spcAft>
                  <a:defRPr sz="5400">
                    <a:solidFill>
                      <a:schemeClr val="tx2"/>
                    </a:solidFill>
                    <a:latin typeface="Times New Roman" pitchFamily="18" charset="0"/>
                    <a:ea typeface="宋体" pitchFamily="2" charset="-122"/>
                  </a:defRPr>
                </a:lvl7pPr>
                <a:lvl8pPr marL="3429000" indent="-228600" eaLnBrk="0" fontAlgn="base" hangingPunct="0">
                  <a:spcBef>
                    <a:spcPct val="0"/>
                  </a:spcBef>
                  <a:spcAft>
                    <a:spcPct val="0"/>
                  </a:spcAft>
                  <a:defRPr sz="5400">
                    <a:solidFill>
                      <a:schemeClr val="tx2"/>
                    </a:solidFill>
                    <a:latin typeface="Times New Roman" pitchFamily="18" charset="0"/>
                    <a:ea typeface="宋体" pitchFamily="2" charset="-122"/>
                  </a:defRPr>
                </a:lvl8pPr>
                <a:lvl9pPr marL="3886200" indent="-228600" eaLnBrk="0" fontAlgn="base" hangingPunct="0">
                  <a:spcBef>
                    <a:spcPct val="0"/>
                  </a:spcBef>
                  <a:spcAft>
                    <a:spcPct val="0"/>
                  </a:spcAft>
                  <a:defRPr sz="5400">
                    <a:solidFill>
                      <a:schemeClr val="tx2"/>
                    </a:solidFill>
                    <a:latin typeface="Times New Roman" pitchFamily="18" charset="0"/>
                    <a:ea typeface="宋体" pitchFamily="2" charset="-122"/>
                  </a:defRPr>
                </a:lvl9pPr>
              </a:lstStyle>
              <a:p>
                <a:pPr algn="ctr">
                  <a:buClr>
                    <a:schemeClr val="accent2"/>
                  </a:buClr>
                  <a:buFont typeface="Wingdings" pitchFamily="2" charset="2"/>
                  <a:buNone/>
                </a:pPr>
                <a:r>
                  <a:rPr lang="zh-CN" altLang="en-US" sz="3200" b="1">
                    <a:solidFill>
                      <a:schemeClr val="tx1"/>
                    </a:solidFill>
                    <a:latin typeface="微软雅黑" pitchFamily="34" charset="-122"/>
                    <a:ea typeface="微软雅黑" pitchFamily="34" charset="-122"/>
                  </a:rPr>
                  <a:t>二</a:t>
                </a:r>
              </a:p>
            </p:txBody>
          </p:sp>
        </p:grpSp>
      </p:grpSp>
      <p:grpSp>
        <p:nvGrpSpPr>
          <p:cNvPr id="6" name="组合 48"/>
          <p:cNvGrpSpPr>
            <a:grpSpLocks/>
          </p:cNvGrpSpPr>
          <p:nvPr/>
        </p:nvGrpSpPr>
        <p:grpSpPr bwMode="auto">
          <a:xfrm>
            <a:off x="2146053" y="3933006"/>
            <a:ext cx="4873625" cy="676275"/>
            <a:chOff x="2051784" y="1585583"/>
            <a:chExt cx="4872549" cy="676856"/>
          </a:xfrm>
        </p:grpSpPr>
        <p:sp>
          <p:nvSpPr>
            <p:cNvPr id="5128" name="AutoShape 5"/>
            <p:cNvSpPr>
              <a:spLocks noChangeArrowheads="1"/>
            </p:cNvSpPr>
            <p:nvPr/>
          </p:nvSpPr>
          <p:spPr bwMode="gray">
            <a:xfrm>
              <a:off x="2604333" y="1618011"/>
              <a:ext cx="4320000" cy="612000"/>
            </a:xfrm>
            <a:prstGeom prst="roundRect">
              <a:avLst>
                <a:gd name="adj" fmla="val 39162"/>
              </a:avLst>
            </a:prstGeom>
            <a:ln/>
            <a:extLst/>
          </p:spPr>
          <p:style>
            <a:lnRef idx="1">
              <a:schemeClr val="accent5"/>
            </a:lnRef>
            <a:fillRef idx="3">
              <a:schemeClr val="accent5"/>
            </a:fillRef>
            <a:effectRef idx="2">
              <a:schemeClr val="accent5"/>
            </a:effectRef>
            <a:fontRef idx="minor">
              <a:schemeClr val="lt1"/>
            </a:fontRef>
          </p:style>
          <p:txBody>
            <a:bodyPr wrap="none" anchor="ctr"/>
            <a:lstStyle/>
            <a:p>
              <a:pPr algn="ctr" eaLnBrk="0" hangingPunct="0">
                <a:buClr>
                  <a:schemeClr val="accent2"/>
                </a:buClr>
              </a:pPr>
              <a:r>
                <a:rPr lang="zh-CN" altLang="en-US" sz="2800" b="1" dirty="0">
                  <a:solidFill>
                    <a:srgbClr val="FFFFFF"/>
                  </a:solidFill>
                  <a:latin typeface="微软雅黑" pitchFamily="34" charset="-122"/>
                  <a:ea typeface="微软雅黑" pitchFamily="34" charset="-122"/>
                </a:rPr>
                <a:t>健康脑协变模式</a:t>
              </a:r>
            </a:p>
          </p:txBody>
        </p:sp>
        <p:grpSp>
          <p:nvGrpSpPr>
            <p:cNvPr id="5129" name="组合 50"/>
            <p:cNvGrpSpPr>
              <a:grpSpLocks/>
            </p:cNvGrpSpPr>
            <p:nvPr/>
          </p:nvGrpSpPr>
          <p:grpSpPr bwMode="auto">
            <a:xfrm>
              <a:off x="2051784" y="1585583"/>
              <a:ext cx="676856" cy="676856"/>
              <a:chOff x="1634366" y="1406134"/>
              <a:chExt cx="676856" cy="676856"/>
            </a:xfrm>
          </p:grpSpPr>
          <p:sp>
            <p:nvSpPr>
              <p:cNvPr id="52" name="椭圆 51"/>
              <p:cNvSpPr/>
              <p:nvPr/>
            </p:nvSpPr>
            <p:spPr>
              <a:xfrm>
                <a:off x="1634366" y="1406134"/>
                <a:ext cx="676126" cy="676856"/>
              </a:xfrm>
              <a:prstGeom prst="ellipse">
                <a:avLst/>
              </a:prstGeom>
              <a:gradFill flip="none" rotWithShape="1">
                <a:gsLst>
                  <a:gs pos="87000">
                    <a:schemeClr val="bg1">
                      <a:lumMod val="85000"/>
                    </a:schemeClr>
                  </a:gs>
                  <a:gs pos="49000">
                    <a:schemeClr val="bg1"/>
                  </a:gs>
                  <a:gs pos="100000">
                    <a:schemeClr val="bg1"/>
                  </a:gs>
                </a:gsLst>
                <a:lin ang="5400000" scaled="0"/>
                <a:tileRect/>
              </a:gradFill>
              <a:ln w="19050">
                <a:solidFill>
                  <a:schemeClr val="bg1"/>
                </a:solid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endParaRPr lang="zh-CN" altLang="en-US">
                  <a:solidFill>
                    <a:srgbClr val="FFFFFF"/>
                  </a:solidFill>
                </a:endParaRPr>
              </a:p>
            </p:txBody>
          </p:sp>
          <p:sp>
            <p:nvSpPr>
              <p:cNvPr id="5131" name="Text Box 13"/>
              <p:cNvSpPr txBox="1">
                <a:spLocks noChangeArrowheads="1"/>
              </p:cNvSpPr>
              <p:nvPr/>
            </p:nvSpPr>
            <p:spPr bwMode="auto">
              <a:xfrm>
                <a:off x="1675276" y="1452175"/>
                <a:ext cx="5950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5400">
                    <a:solidFill>
                      <a:schemeClr val="tx2"/>
                    </a:solidFill>
                    <a:latin typeface="Times New Roman" pitchFamily="18" charset="0"/>
                    <a:ea typeface="宋体" pitchFamily="2" charset="-122"/>
                  </a:defRPr>
                </a:lvl1pPr>
                <a:lvl2pPr marL="742950" indent="-285750" eaLnBrk="0" hangingPunct="0">
                  <a:defRPr sz="5400">
                    <a:solidFill>
                      <a:schemeClr val="tx2"/>
                    </a:solidFill>
                    <a:latin typeface="Times New Roman" pitchFamily="18" charset="0"/>
                    <a:ea typeface="宋体" pitchFamily="2" charset="-122"/>
                  </a:defRPr>
                </a:lvl2pPr>
                <a:lvl3pPr marL="1143000" indent="-228600" eaLnBrk="0" hangingPunct="0">
                  <a:defRPr sz="5400">
                    <a:solidFill>
                      <a:schemeClr val="tx2"/>
                    </a:solidFill>
                    <a:latin typeface="Times New Roman" pitchFamily="18" charset="0"/>
                    <a:ea typeface="宋体" pitchFamily="2" charset="-122"/>
                  </a:defRPr>
                </a:lvl3pPr>
                <a:lvl4pPr marL="1600200" indent="-228600" eaLnBrk="0" hangingPunct="0">
                  <a:defRPr sz="5400">
                    <a:solidFill>
                      <a:schemeClr val="tx2"/>
                    </a:solidFill>
                    <a:latin typeface="Times New Roman" pitchFamily="18" charset="0"/>
                    <a:ea typeface="宋体" pitchFamily="2" charset="-122"/>
                  </a:defRPr>
                </a:lvl4pPr>
                <a:lvl5pPr marL="2057400" indent="-228600" eaLnBrk="0" hangingPunct="0">
                  <a:defRPr sz="5400">
                    <a:solidFill>
                      <a:schemeClr val="tx2"/>
                    </a:solidFill>
                    <a:latin typeface="Times New Roman" pitchFamily="18" charset="0"/>
                    <a:ea typeface="宋体" pitchFamily="2" charset="-122"/>
                  </a:defRPr>
                </a:lvl5pPr>
                <a:lvl6pPr marL="2514600" indent="-228600" eaLnBrk="0" fontAlgn="base" hangingPunct="0">
                  <a:spcBef>
                    <a:spcPct val="0"/>
                  </a:spcBef>
                  <a:spcAft>
                    <a:spcPct val="0"/>
                  </a:spcAft>
                  <a:defRPr sz="5400">
                    <a:solidFill>
                      <a:schemeClr val="tx2"/>
                    </a:solidFill>
                    <a:latin typeface="Times New Roman" pitchFamily="18" charset="0"/>
                    <a:ea typeface="宋体" pitchFamily="2" charset="-122"/>
                  </a:defRPr>
                </a:lvl6pPr>
                <a:lvl7pPr marL="2971800" indent="-228600" eaLnBrk="0" fontAlgn="base" hangingPunct="0">
                  <a:spcBef>
                    <a:spcPct val="0"/>
                  </a:spcBef>
                  <a:spcAft>
                    <a:spcPct val="0"/>
                  </a:spcAft>
                  <a:defRPr sz="5400">
                    <a:solidFill>
                      <a:schemeClr val="tx2"/>
                    </a:solidFill>
                    <a:latin typeface="Times New Roman" pitchFamily="18" charset="0"/>
                    <a:ea typeface="宋体" pitchFamily="2" charset="-122"/>
                  </a:defRPr>
                </a:lvl7pPr>
                <a:lvl8pPr marL="3429000" indent="-228600" eaLnBrk="0" fontAlgn="base" hangingPunct="0">
                  <a:spcBef>
                    <a:spcPct val="0"/>
                  </a:spcBef>
                  <a:spcAft>
                    <a:spcPct val="0"/>
                  </a:spcAft>
                  <a:defRPr sz="5400">
                    <a:solidFill>
                      <a:schemeClr val="tx2"/>
                    </a:solidFill>
                    <a:latin typeface="Times New Roman" pitchFamily="18" charset="0"/>
                    <a:ea typeface="宋体" pitchFamily="2" charset="-122"/>
                  </a:defRPr>
                </a:lvl8pPr>
                <a:lvl9pPr marL="3886200" indent="-228600" eaLnBrk="0" fontAlgn="base" hangingPunct="0">
                  <a:spcBef>
                    <a:spcPct val="0"/>
                  </a:spcBef>
                  <a:spcAft>
                    <a:spcPct val="0"/>
                  </a:spcAft>
                  <a:defRPr sz="5400">
                    <a:solidFill>
                      <a:schemeClr val="tx2"/>
                    </a:solidFill>
                    <a:latin typeface="Times New Roman" pitchFamily="18" charset="0"/>
                    <a:ea typeface="宋体" pitchFamily="2" charset="-122"/>
                  </a:defRPr>
                </a:lvl9pPr>
              </a:lstStyle>
              <a:p>
                <a:pPr algn="ctr">
                  <a:buClr>
                    <a:schemeClr val="accent2"/>
                  </a:buClr>
                  <a:buFont typeface="Wingdings" pitchFamily="2" charset="2"/>
                  <a:buNone/>
                </a:pPr>
                <a:r>
                  <a:rPr lang="zh-CN" altLang="en-US" sz="3200" b="1" dirty="0">
                    <a:solidFill>
                      <a:schemeClr val="bg1">
                        <a:lumMod val="65000"/>
                      </a:schemeClr>
                    </a:solidFill>
                    <a:latin typeface="微软雅黑" pitchFamily="34" charset="-122"/>
                    <a:ea typeface="微软雅黑" pitchFamily="34" charset="-122"/>
                  </a:rPr>
                  <a:t>三</a:t>
                </a:r>
              </a:p>
            </p:txBody>
          </p:sp>
        </p:grpSp>
      </p:grpSp>
      <p:grpSp>
        <p:nvGrpSpPr>
          <p:cNvPr id="19" name="组合 48"/>
          <p:cNvGrpSpPr>
            <a:grpSpLocks/>
          </p:cNvGrpSpPr>
          <p:nvPr/>
        </p:nvGrpSpPr>
        <p:grpSpPr bwMode="auto">
          <a:xfrm>
            <a:off x="2146053" y="4797102"/>
            <a:ext cx="4873625" cy="676275"/>
            <a:chOff x="2051784" y="1585583"/>
            <a:chExt cx="4872549" cy="676856"/>
          </a:xfrm>
        </p:grpSpPr>
        <p:sp>
          <p:nvSpPr>
            <p:cNvPr id="20" name="AutoShape 5"/>
            <p:cNvSpPr>
              <a:spLocks noChangeArrowheads="1"/>
            </p:cNvSpPr>
            <p:nvPr/>
          </p:nvSpPr>
          <p:spPr bwMode="gray">
            <a:xfrm>
              <a:off x="2604333" y="1618011"/>
              <a:ext cx="4320000" cy="612000"/>
            </a:xfrm>
            <a:prstGeom prst="roundRect">
              <a:avLst>
                <a:gd name="adj" fmla="val 39162"/>
              </a:avLst>
            </a:prstGeom>
            <a:ln/>
            <a:extLst/>
          </p:spPr>
          <p:style>
            <a:lnRef idx="1">
              <a:schemeClr val="accent5"/>
            </a:lnRef>
            <a:fillRef idx="3">
              <a:schemeClr val="accent5"/>
            </a:fillRef>
            <a:effectRef idx="2">
              <a:schemeClr val="accent5"/>
            </a:effectRef>
            <a:fontRef idx="minor">
              <a:schemeClr val="lt1"/>
            </a:fontRef>
          </p:style>
          <p:txBody>
            <a:bodyPr wrap="none" anchor="ctr"/>
            <a:lstStyle/>
            <a:p>
              <a:pPr algn="ctr" eaLnBrk="0" hangingPunct="0">
                <a:buClr>
                  <a:schemeClr val="accent2"/>
                </a:buClr>
              </a:pPr>
              <a:r>
                <a:rPr lang="zh-CN" altLang="en-US" sz="2800" b="1" dirty="0">
                  <a:solidFill>
                    <a:srgbClr val="FFFFFF"/>
                  </a:solidFill>
                  <a:latin typeface="微软雅黑" pitchFamily="34" charset="-122"/>
                  <a:ea typeface="微软雅黑" pitchFamily="34" charset="-122"/>
                </a:rPr>
                <a:t>精神疾病脑网络</a:t>
              </a:r>
            </a:p>
          </p:txBody>
        </p:sp>
        <p:grpSp>
          <p:nvGrpSpPr>
            <p:cNvPr id="21" name="组合 50"/>
            <p:cNvGrpSpPr>
              <a:grpSpLocks/>
            </p:cNvGrpSpPr>
            <p:nvPr/>
          </p:nvGrpSpPr>
          <p:grpSpPr bwMode="auto">
            <a:xfrm>
              <a:off x="2051784" y="1585583"/>
              <a:ext cx="676126" cy="676856"/>
              <a:chOff x="1634366" y="1406134"/>
              <a:chExt cx="676126" cy="676856"/>
            </a:xfrm>
          </p:grpSpPr>
          <p:sp>
            <p:nvSpPr>
              <p:cNvPr id="22" name="椭圆 21"/>
              <p:cNvSpPr/>
              <p:nvPr/>
            </p:nvSpPr>
            <p:spPr>
              <a:xfrm>
                <a:off x="1634366" y="1406134"/>
                <a:ext cx="676126" cy="676856"/>
              </a:xfrm>
              <a:prstGeom prst="ellipse">
                <a:avLst/>
              </a:prstGeom>
              <a:gradFill flip="none" rotWithShape="1">
                <a:gsLst>
                  <a:gs pos="87000">
                    <a:schemeClr val="bg1">
                      <a:lumMod val="85000"/>
                    </a:schemeClr>
                  </a:gs>
                  <a:gs pos="49000">
                    <a:schemeClr val="bg1"/>
                  </a:gs>
                  <a:gs pos="100000">
                    <a:schemeClr val="bg1"/>
                  </a:gs>
                </a:gsLst>
                <a:lin ang="5400000" scaled="0"/>
                <a:tileRect/>
              </a:gradFill>
              <a:ln w="19050">
                <a:solidFill>
                  <a:schemeClr val="bg1"/>
                </a:solid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ct val="20000"/>
                  </a:spcBef>
                  <a:buClr>
                    <a:schemeClr val="accent2"/>
                  </a:buClr>
                  <a:buFont typeface="Wingdings" pitchFamily="2" charset="2"/>
                  <a:buNone/>
                  <a:defRPr/>
                </a:pPr>
                <a:endParaRPr lang="zh-CN" altLang="en-US">
                  <a:solidFill>
                    <a:srgbClr val="FFFFFF"/>
                  </a:solidFill>
                </a:endParaRPr>
              </a:p>
            </p:txBody>
          </p:sp>
          <p:sp>
            <p:nvSpPr>
              <p:cNvPr id="23" name="Text Box 13"/>
              <p:cNvSpPr txBox="1">
                <a:spLocks noChangeArrowheads="1"/>
              </p:cNvSpPr>
              <p:nvPr/>
            </p:nvSpPr>
            <p:spPr bwMode="auto">
              <a:xfrm>
                <a:off x="1675342" y="1452175"/>
                <a:ext cx="594905" cy="58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5400">
                    <a:solidFill>
                      <a:schemeClr val="tx2"/>
                    </a:solidFill>
                    <a:latin typeface="Times New Roman" pitchFamily="18" charset="0"/>
                    <a:ea typeface="宋体" pitchFamily="2" charset="-122"/>
                  </a:defRPr>
                </a:lvl1pPr>
                <a:lvl2pPr marL="742950" indent="-285750" eaLnBrk="0" hangingPunct="0">
                  <a:defRPr sz="5400">
                    <a:solidFill>
                      <a:schemeClr val="tx2"/>
                    </a:solidFill>
                    <a:latin typeface="Times New Roman" pitchFamily="18" charset="0"/>
                    <a:ea typeface="宋体" pitchFamily="2" charset="-122"/>
                  </a:defRPr>
                </a:lvl2pPr>
                <a:lvl3pPr marL="1143000" indent="-228600" eaLnBrk="0" hangingPunct="0">
                  <a:defRPr sz="5400">
                    <a:solidFill>
                      <a:schemeClr val="tx2"/>
                    </a:solidFill>
                    <a:latin typeface="Times New Roman" pitchFamily="18" charset="0"/>
                    <a:ea typeface="宋体" pitchFamily="2" charset="-122"/>
                  </a:defRPr>
                </a:lvl3pPr>
                <a:lvl4pPr marL="1600200" indent="-228600" eaLnBrk="0" hangingPunct="0">
                  <a:defRPr sz="5400">
                    <a:solidFill>
                      <a:schemeClr val="tx2"/>
                    </a:solidFill>
                    <a:latin typeface="Times New Roman" pitchFamily="18" charset="0"/>
                    <a:ea typeface="宋体" pitchFamily="2" charset="-122"/>
                  </a:defRPr>
                </a:lvl4pPr>
                <a:lvl5pPr marL="2057400" indent="-228600" eaLnBrk="0" hangingPunct="0">
                  <a:defRPr sz="5400">
                    <a:solidFill>
                      <a:schemeClr val="tx2"/>
                    </a:solidFill>
                    <a:latin typeface="Times New Roman" pitchFamily="18" charset="0"/>
                    <a:ea typeface="宋体" pitchFamily="2" charset="-122"/>
                  </a:defRPr>
                </a:lvl5pPr>
                <a:lvl6pPr marL="2514600" indent="-228600" eaLnBrk="0" fontAlgn="base" hangingPunct="0">
                  <a:spcBef>
                    <a:spcPct val="0"/>
                  </a:spcBef>
                  <a:spcAft>
                    <a:spcPct val="0"/>
                  </a:spcAft>
                  <a:defRPr sz="5400">
                    <a:solidFill>
                      <a:schemeClr val="tx2"/>
                    </a:solidFill>
                    <a:latin typeface="Times New Roman" pitchFamily="18" charset="0"/>
                    <a:ea typeface="宋体" pitchFamily="2" charset="-122"/>
                  </a:defRPr>
                </a:lvl6pPr>
                <a:lvl7pPr marL="2971800" indent="-228600" eaLnBrk="0" fontAlgn="base" hangingPunct="0">
                  <a:spcBef>
                    <a:spcPct val="0"/>
                  </a:spcBef>
                  <a:spcAft>
                    <a:spcPct val="0"/>
                  </a:spcAft>
                  <a:defRPr sz="5400">
                    <a:solidFill>
                      <a:schemeClr val="tx2"/>
                    </a:solidFill>
                    <a:latin typeface="Times New Roman" pitchFamily="18" charset="0"/>
                    <a:ea typeface="宋体" pitchFamily="2" charset="-122"/>
                  </a:defRPr>
                </a:lvl7pPr>
                <a:lvl8pPr marL="3429000" indent="-228600" eaLnBrk="0" fontAlgn="base" hangingPunct="0">
                  <a:spcBef>
                    <a:spcPct val="0"/>
                  </a:spcBef>
                  <a:spcAft>
                    <a:spcPct val="0"/>
                  </a:spcAft>
                  <a:defRPr sz="5400">
                    <a:solidFill>
                      <a:schemeClr val="tx2"/>
                    </a:solidFill>
                    <a:latin typeface="Times New Roman" pitchFamily="18" charset="0"/>
                    <a:ea typeface="宋体" pitchFamily="2" charset="-122"/>
                  </a:defRPr>
                </a:lvl8pPr>
                <a:lvl9pPr marL="3886200" indent="-228600" eaLnBrk="0" fontAlgn="base" hangingPunct="0">
                  <a:spcBef>
                    <a:spcPct val="0"/>
                  </a:spcBef>
                  <a:spcAft>
                    <a:spcPct val="0"/>
                  </a:spcAft>
                  <a:defRPr sz="5400">
                    <a:solidFill>
                      <a:schemeClr val="tx2"/>
                    </a:solidFill>
                    <a:latin typeface="Times New Roman" pitchFamily="18" charset="0"/>
                    <a:ea typeface="宋体" pitchFamily="2" charset="-122"/>
                  </a:defRPr>
                </a:lvl9pPr>
              </a:lstStyle>
              <a:p>
                <a:pPr algn="ctr">
                  <a:buClr>
                    <a:schemeClr val="accent2"/>
                  </a:buClr>
                  <a:buFont typeface="Wingdings" pitchFamily="2" charset="2"/>
                  <a:buNone/>
                </a:pPr>
                <a:r>
                  <a:rPr lang="zh-CN" altLang="en-US" sz="3200" b="1" dirty="0">
                    <a:solidFill>
                      <a:schemeClr val="bg1">
                        <a:lumMod val="65000"/>
                      </a:schemeClr>
                    </a:solidFill>
                    <a:latin typeface="微软雅黑" pitchFamily="34" charset="-122"/>
                    <a:ea typeface="微软雅黑" pitchFamily="34" charset="-122"/>
                  </a:rPr>
                  <a:t>四</a:t>
                </a:r>
              </a:p>
            </p:txBody>
          </p:sp>
        </p:grpSp>
      </p:grpSp>
    </p:spTree>
    <p:extLst>
      <p:ext uri="{BB962C8B-B14F-4D97-AF65-F5344CB8AC3E}">
        <p14:creationId xmlns:p14="http://schemas.microsoft.com/office/powerpoint/2010/main" val="3510798577"/>
      </p:ext>
    </p:extLst>
  </p:cSld>
  <p:clrMapOvr>
    <a:masterClrMapping/>
  </p:clrMapOvr>
  <p:transition advTm="2338">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23925"/>
            <a:ext cx="8529638"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矩形 80"/>
          <p:cNvSpPr>
            <a:spLocks noChangeArrowheads="1"/>
          </p:cNvSpPr>
          <p:nvPr/>
        </p:nvSpPr>
        <p:spPr bwMode="auto">
          <a:xfrm>
            <a:off x="323850" y="188640"/>
            <a:ext cx="76328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20000"/>
              </a:spcBef>
              <a:buClr>
                <a:schemeClr val="accent2"/>
              </a:buClr>
            </a:pPr>
            <a:r>
              <a:rPr lang="zh-CN" altLang="en-US" sz="2400" b="1" dirty="0">
                <a:solidFill>
                  <a:srgbClr val="002060"/>
                </a:solidFill>
                <a:latin typeface="Times New Roman" charset="0"/>
                <a:ea typeface="黑体" charset="0"/>
              </a:rPr>
              <a:t>时空分析的方法学研究</a:t>
            </a:r>
          </a:p>
        </p:txBody>
      </p:sp>
    </p:spTree>
    <p:extLst>
      <p:ext uri="{BB962C8B-B14F-4D97-AF65-F5344CB8AC3E}">
        <p14:creationId xmlns:p14="http://schemas.microsoft.com/office/powerpoint/2010/main" val="688666161"/>
      </p:ext>
    </p:extLst>
  </p:cSld>
  <p:clrMapOvr>
    <a:masterClrMapping/>
  </p:clrMapOvr>
  <p:transition advTm="19658"/>
</p:sld>
</file>

<file path=ppt/tags/tag1.xml><?xml version="1.0" encoding="utf-8"?>
<p:tagLst xmlns:a="http://schemas.openxmlformats.org/drawingml/2006/main" xmlns:r="http://schemas.openxmlformats.org/officeDocument/2006/relationships" xmlns:p="http://schemas.openxmlformats.org/presentationml/2006/main">
  <p:tag name="TIMING" val="|1.8"/>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ags/tag3.xml><?xml version="1.0" encoding="utf-8"?>
<p:tagLst xmlns:a="http://schemas.openxmlformats.org/drawingml/2006/main" xmlns:r="http://schemas.openxmlformats.org/officeDocument/2006/relationships" xmlns:p="http://schemas.openxmlformats.org/presentationml/2006/main">
  <p:tag name="TIMING" val="|0.9"/>
</p:tagLst>
</file>

<file path=ppt/tags/tag4.xml><?xml version="1.0" encoding="utf-8"?>
<p:tagLst xmlns:a="http://schemas.openxmlformats.org/drawingml/2006/main" xmlns:r="http://schemas.openxmlformats.org/officeDocument/2006/relationships" xmlns:p="http://schemas.openxmlformats.org/presentationml/2006/main">
  <p:tag name="TIMING" val="|0.9"/>
</p:tagLst>
</file>

<file path=ppt/tags/tag5.xml><?xml version="1.0" encoding="utf-8"?>
<p:tagLst xmlns:a="http://schemas.openxmlformats.org/drawingml/2006/main" xmlns:r="http://schemas.openxmlformats.org/officeDocument/2006/relationships" xmlns:p="http://schemas.openxmlformats.org/presentationml/2006/main">
  <p:tag name="TIMING" val="|0.9"/>
</p:tagLst>
</file>

<file path=ppt/tags/tag6.xml><?xml version="1.0" encoding="utf-8"?>
<p:tagLst xmlns:a="http://schemas.openxmlformats.org/drawingml/2006/main" xmlns:r="http://schemas.openxmlformats.org/officeDocument/2006/relationships" xmlns:p="http://schemas.openxmlformats.org/presentationml/2006/main">
  <p:tag name="TIMING" val="|1.8"/>
</p:tagLst>
</file>

<file path=ppt/theme/theme1.xml><?xml version="1.0" encoding="utf-8"?>
<a:theme xmlns:a="http://schemas.openxmlformats.org/drawingml/2006/main" name="6_Profile">
  <a:themeElements>
    <a:clrScheme name="6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自定义 6">
      <a:majorFont>
        <a:latin typeface="Times New Roman"/>
        <a:ea typeface="微软雅黑"/>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chemeClr val="accent2"/>
          </a:buClr>
          <a:buSzTx/>
          <a:buFont typeface="Wingdings" pitchFamily="2" charset="2"/>
          <a:buNone/>
          <a:tabLst/>
          <a:defRPr kumimoji="0" lang="zh-CN" sz="5400" b="0" i="0" u="none" strike="noStrike" cap="none" normalizeH="0" baseline="0" smtClean="0">
            <a:ln>
              <a:noFill/>
            </a:ln>
            <a:solidFill>
              <a:schemeClr val="tx2"/>
            </a:solidFill>
            <a:effectLst/>
            <a:latin typeface="Times New Roman" pitchFamily="18" charset="0"/>
            <a:ea typeface="黑体" pitchFamily="2" charset="-122"/>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chemeClr val="accent2"/>
          </a:buClr>
          <a:buSzTx/>
          <a:buFont typeface="Wingdings" pitchFamily="2" charset="2"/>
          <a:buNone/>
          <a:tabLst/>
          <a:defRPr kumimoji="0" lang="zh-CN" sz="5400" b="0" i="0" u="none" strike="noStrike" cap="none" normalizeH="0" baseline="0" smtClean="0">
            <a:ln>
              <a:noFill/>
            </a:ln>
            <a:solidFill>
              <a:schemeClr val="tx2"/>
            </a:solidFill>
            <a:effectLst/>
            <a:latin typeface="Times New Roman" pitchFamily="18" charset="0"/>
            <a:ea typeface="黑体" pitchFamily="2" charset="-122"/>
            <a:cs typeface="Times New Roman" pitchFamily="18" charset="0"/>
          </a:defRPr>
        </a:defPPr>
      </a:lstStyle>
    </a:lnDef>
  </a:objectDefaults>
  <a:extraClrSchemeLst>
    <a:extraClrScheme>
      <a:clrScheme name="6_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6_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6_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6_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6_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6_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6_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6_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6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themeOverride>
</file>

<file path=ppt/theme/themeOverride11.xml><?xml version="1.0" encoding="utf-8"?>
<a:themeOverride xmlns:a="http://schemas.openxmlformats.org/drawingml/2006/main">
  <a:clrScheme name="">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themeOverride>
</file>

<file path=ppt/theme/themeOverride12.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Profile</Template>
  <TotalTime>41037</TotalTime>
  <Pages>0</Pages>
  <Words>2466</Words>
  <Characters>0</Characters>
  <Application>Microsoft Office PowerPoint</Application>
  <DocSecurity>0</DocSecurity>
  <PresentationFormat>全屏显示(4:3)</PresentationFormat>
  <Lines>0</Lines>
  <Paragraphs>299</Paragraphs>
  <Slides>67</Slides>
  <Notes>21</Notes>
  <HiddenSlides>1</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67</vt:i4>
      </vt:variant>
    </vt:vector>
  </HeadingPairs>
  <TitlesOfParts>
    <vt:vector size="69" baseType="lpstr">
      <vt:lpstr>6_Profile</vt:lpstr>
      <vt:lpstr>Visio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Unified SPM-ICA</vt:lpstr>
      <vt:lpstr>PowerPoint 演示文稿</vt:lpstr>
      <vt:lpstr>PowerPoint 演示文稿</vt:lpstr>
      <vt:lpstr>时空典型相关分析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基于脑功能/结构网络的年龄预测</vt:lpstr>
      <vt:lpstr>脑功能网络随年龄变化的流形表示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大学生被关精神病院134天：在里面没法证明人正常</vt:lpstr>
      <vt:lpstr>拉斯维加斯枪击案：调查人员认为枪手或患有精神疾病</vt:lpstr>
      <vt:lpstr>挪威爆炸案嫌犯公开信  宁被处死不进精神病院 http://www.sina.com.cn  2012年03月20日12:12  国际在线</vt:lpstr>
      <vt:lpstr>特朗普：枪手是疯子 应该判死刑</vt:lpstr>
      <vt:lpstr>To be, or not to be, that is a question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Most discriminating functional connectivity</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CharactersWithSpaces>0</CharactersWithSpaces>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User</dc:creator>
  <cp:lastModifiedBy>dwhu</cp:lastModifiedBy>
  <cp:revision>3775</cp:revision>
  <cp:lastPrinted>1899-12-30T00:00:00Z</cp:lastPrinted>
  <dcterms:created xsi:type="dcterms:W3CDTF">2008-09-01T01:19:24Z</dcterms:created>
  <dcterms:modified xsi:type="dcterms:W3CDTF">2018-11-02T16:00:11Z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2052-8.1.0.2998</vt:lpwstr>
  </property>
</Properties>
</file>