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38"/>
  </p:notesMasterIdLst>
  <p:sldIdLst>
    <p:sldId id="272" r:id="rId3"/>
    <p:sldId id="273" r:id="rId4"/>
    <p:sldId id="274" r:id="rId5"/>
    <p:sldId id="275" r:id="rId6"/>
    <p:sldId id="276" r:id="rId7"/>
    <p:sldId id="277" r:id="rId8"/>
    <p:sldId id="287" r:id="rId9"/>
    <p:sldId id="288" r:id="rId10"/>
    <p:sldId id="394" r:id="rId11"/>
    <p:sldId id="395" r:id="rId12"/>
    <p:sldId id="400" r:id="rId13"/>
    <p:sldId id="401" r:id="rId14"/>
    <p:sldId id="402" r:id="rId15"/>
    <p:sldId id="416" r:id="rId16"/>
    <p:sldId id="417" r:id="rId17"/>
    <p:sldId id="418" r:id="rId18"/>
    <p:sldId id="420" r:id="rId19"/>
    <p:sldId id="425" r:id="rId20"/>
    <p:sldId id="426" r:id="rId21"/>
    <p:sldId id="427" r:id="rId22"/>
    <p:sldId id="278" r:id="rId23"/>
    <p:sldId id="279" r:id="rId24"/>
    <p:sldId id="429" r:id="rId25"/>
    <p:sldId id="280" r:id="rId26"/>
    <p:sldId id="421" r:id="rId27"/>
    <p:sldId id="428" r:id="rId28"/>
    <p:sldId id="281" r:id="rId29"/>
    <p:sldId id="430" r:id="rId30"/>
    <p:sldId id="431" r:id="rId31"/>
    <p:sldId id="432" r:id="rId32"/>
    <p:sldId id="282" r:id="rId33"/>
    <p:sldId id="283" r:id="rId34"/>
    <p:sldId id="284" r:id="rId35"/>
    <p:sldId id="285" r:id="rId36"/>
    <p:sldId id="286" r:id="rId3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FFFFF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815C51-66B3-41F4-AB90-DA93AB5EF0F4}" v="4" dt="2022-02-21T01:46:14.088"/>
    <p1510:client id="{68C95092-44EF-49B4-A24C-648AD9FAA985}" v="1113" dt="2022-02-20T07:16:56.4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163" d="100"/>
          <a:sy n="163" d="100"/>
        </p:scale>
        <p:origin x="2592" y="31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han De-Chuan" userId="8687bb5e07bf0441" providerId="LiveId" clId="{68C95092-44EF-49B4-A24C-648AD9FAA985}"/>
    <pc:docChg chg="undo custSel addSld delSld modSld">
      <pc:chgData name="Zhan De-Chuan" userId="8687bb5e07bf0441" providerId="LiveId" clId="{68C95092-44EF-49B4-A24C-648AD9FAA985}" dt="2022-02-20T07:16:56.467" v="2053"/>
      <pc:docMkLst>
        <pc:docMk/>
      </pc:docMkLst>
      <pc:sldChg chg="modAnim">
        <pc:chgData name="Zhan De-Chuan" userId="8687bb5e07bf0441" providerId="LiveId" clId="{68C95092-44EF-49B4-A24C-648AD9FAA985}" dt="2022-02-19T20:54:48.909" v="64"/>
        <pc:sldMkLst>
          <pc:docMk/>
          <pc:sldMk cId="0" sldId="273"/>
        </pc:sldMkLst>
      </pc:sldChg>
      <pc:sldChg chg="modSp mod modAnim">
        <pc:chgData name="Zhan De-Chuan" userId="8687bb5e07bf0441" providerId="LiveId" clId="{68C95092-44EF-49B4-A24C-648AD9FAA985}" dt="2022-02-20T06:35:05.156" v="1504" actId="14100"/>
        <pc:sldMkLst>
          <pc:docMk/>
          <pc:sldMk cId="0" sldId="276"/>
        </pc:sldMkLst>
        <pc:spChg chg="mod">
          <ac:chgData name="Zhan De-Chuan" userId="8687bb5e07bf0441" providerId="LiveId" clId="{68C95092-44EF-49B4-A24C-648AD9FAA985}" dt="2022-02-19T15:19:04.777" v="13" actId="20577"/>
          <ac:spMkLst>
            <pc:docMk/>
            <pc:sldMk cId="0" sldId="276"/>
            <ac:spMk id="2" creationId="{00000000-0000-0000-0000-000000000000}"/>
          </ac:spMkLst>
        </pc:spChg>
        <pc:spChg chg="mod">
          <ac:chgData name="Zhan De-Chuan" userId="8687bb5e07bf0441" providerId="LiveId" clId="{68C95092-44EF-49B4-A24C-648AD9FAA985}" dt="2022-02-20T06:35:05.156" v="1504" actId="14100"/>
          <ac:spMkLst>
            <pc:docMk/>
            <pc:sldMk cId="0" sldId="276"/>
            <ac:spMk id="3" creationId="{00000000-0000-0000-0000-000000000000}"/>
          </ac:spMkLst>
        </pc:spChg>
      </pc:sldChg>
      <pc:sldChg chg="modSp mod">
        <pc:chgData name="Zhan De-Chuan" userId="8687bb5e07bf0441" providerId="LiveId" clId="{68C95092-44EF-49B4-A24C-648AD9FAA985}" dt="2022-02-19T15:19:28.185" v="14" actId="2711"/>
        <pc:sldMkLst>
          <pc:docMk/>
          <pc:sldMk cId="0" sldId="277"/>
        </pc:sldMkLst>
        <pc:spChg chg="mod">
          <ac:chgData name="Zhan De-Chuan" userId="8687bb5e07bf0441" providerId="LiveId" clId="{68C95092-44EF-49B4-A24C-648AD9FAA985}" dt="2022-02-19T15:19:28.185" v="14" actId="2711"/>
          <ac:spMkLst>
            <pc:docMk/>
            <pc:sldMk cId="0" sldId="277"/>
            <ac:spMk id="2" creationId="{00000000-0000-0000-0000-000000000000}"/>
          </ac:spMkLst>
        </pc:spChg>
      </pc:sldChg>
      <pc:sldChg chg="addSp modSp mod modAnim">
        <pc:chgData name="Zhan De-Chuan" userId="8687bb5e07bf0441" providerId="LiveId" clId="{68C95092-44EF-49B4-A24C-648AD9FAA985}" dt="2022-02-20T06:15:12.318" v="984" actId="20577"/>
        <pc:sldMkLst>
          <pc:docMk/>
          <pc:sldMk cId="0" sldId="278"/>
        </pc:sldMkLst>
        <pc:spChg chg="mod">
          <ac:chgData name="Zhan De-Chuan" userId="8687bb5e07bf0441" providerId="LiveId" clId="{68C95092-44EF-49B4-A24C-648AD9FAA985}" dt="2022-02-20T06:15:12.318" v="984" actId="20577"/>
          <ac:spMkLst>
            <pc:docMk/>
            <pc:sldMk cId="0" sldId="278"/>
            <ac:spMk id="2" creationId="{00000000-0000-0000-0000-000000000000}"/>
          </ac:spMkLst>
        </pc:spChg>
        <pc:spChg chg="mod">
          <ac:chgData name="Zhan De-Chuan" userId="8687bb5e07bf0441" providerId="LiveId" clId="{68C95092-44EF-49B4-A24C-648AD9FAA985}" dt="2022-02-20T05:55:36.826" v="808" actId="20577"/>
          <ac:spMkLst>
            <pc:docMk/>
            <pc:sldMk cId="0" sldId="278"/>
            <ac:spMk id="3" creationId="{00000000-0000-0000-0000-000000000000}"/>
          </ac:spMkLst>
        </pc:spChg>
        <pc:picChg chg="mod">
          <ac:chgData name="Zhan De-Chuan" userId="8687bb5e07bf0441" providerId="LiveId" clId="{68C95092-44EF-49B4-A24C-648AD9FAA985}" dt="2022-02-20T06:04:42.456" v="863" actId="1076"/>
          <ac:picMkLst>
            <pc:docMk/>
            <pc:sldMk cId="0" sldId="278"/>
            <ac:picMk id="5" creationId="{00000000-0000-0000-0000-000000000000}"/>
          </ac:picMkLst>
        </pc:picChg>
        <pc:picChg chg="add mod">
          <ac:chgData name="Zhan De-Chuan" userId="8687bb5e07bf0441" providerId="LiveId" clId="{68C95092-44EF-49B4-A24C-648AD9FAA985}" dt="2022-02-20T06:05:59.325" v="875" actId="1076"/>
          <ac:picMkLst>
            <pc:docMk/>
            <pc:sldMk cId="0" sldId="278"/>
            <ac:picMk id="1026" creationId="{A99EDAEE-3C7C-40BF-B174-265877B719CA}"/>
          </ac:picMkLst>
        </pc:picChg>
      </pc:sldChg>
      <pc:sldChg chg="addSp delSp modSp mod modAnim">
        <pc:chgData name="Zhan De-Chuan" userId="8687bb5e07bf0441" providerId="LiveId" clId="{68C95092-44EF-49B4-A24C-648AD9FAA985}" dt="2022-02-20T06:31:20.521" v="1397" actId="20577"/>
        <pc:sldMkLst>
          <pc:docMk/>
          <pc:sldMk cId="0" sldId="279"/>
        </pc:sldMkLst>
        <pc:spChg chg="mod">
          <ac:chgData name="Zhan De-Chuan" userId="8687bb5e07bf0441" providerId="LiveId" clId="{68C95092-44EF-49B4-A24C-648AD9FAA985}" dt="2022-02-20T05:55:43.199" v="810" actId="27636"/>
          <ac:spMkLst>
            <pc:docMk/>
            <pc:sldMk cId="0" sldId="279"/>
            <ac:spMk id="3" creationId="{00000000-0000-0000-0000-000000000000}"/>
          </ac:spMkLst>
        </pc:spChg>
        <pc:spChg chg="del mod">
          <ac:chgData name="Zhan De-Chuan" userId="8687bb5e07bf0441" providerId="LiveId" clId="{68C95092-44EF-49B4-A24C-648AD9FAA985}" dt="2022-02-20T06:27:05.476" v="1237" actId="478"/>
          <ac:spMkLst>
            <pc:docMk/>
            <pc:sldMk cId="0" sldId="279"/>
            <ac:spMk id="5" creationId="{00000000-0000-0000-0000-000000000000}"/>
          </ac:spMkLst>
        </pc:spChg>
        <pc:spChg chg="del">
          <ac:chgData name="Zhan De-Chuan" userId="8687bb5e07bf0441" providerId="LiveId" clId="{68C95092-44EF-49B4-A24C-648AD9FAA985}" dt="2022-02-19T20:35:09.133" v="35" actId="478"/>
          <ac:spMkLst>
            <pc:docMk/>
            <pc:sldMk cId="0" sldId="279"/>
            <ac:spMk id="6" creationId="{00000000-0000-0000-0000-000000000000}"/>
          </ac:spMkLst>
        </pc:spChg>
        <pc:spChg chg="add mod">
          <ac:chgData name="Zhan De-Chuan" userId="8687bb5e07bf0441" providerId="LiveId" clId="{68C95092-44EF-49B4-A24C-648AD9FAA985}" dt="2022-02-20T06:31:20.521" v="1397" actId="20577"/>
          <ac:spMkLst>
            <pc:docMk/>
            <pc:sldMk cId="0" sldId="279"/>
            <ac:spMk id="7" creationId="{8D1A423C-D380-4EAF-A873-F5F9A0A3ECED}"/>
          </ac:spMkLst>
        </pc:spChg>
      </pc:sldChg>
      <pc:sldChg chg="addSp delSp modSp mod modAnim">
        <pc:chgData name="Zhan De-Chuan" userId="8687bb5e07bf0441" providerId="LiveId" clId="{68C95092-44EF-49B4-A24C-648AD9FAA985}" dt="2022-02-20T06:32:03.442" v="1420" actId="20577"/>
        <pc:sldMkLst>
          <pc:docMk/>
          <pc:sldMk cId="0" sldId="280"/>
        </pc:sldMkLst>
        <pc:spChg chg="mod">
          <ac:chgData name="Zhan De-Chuan" userId="8687bb5e07bf0441" providerId="LiveId" clId="{68C95092-44EF-49B4-A24C-648AD9FAA985}" dt="2022-02-20T05:14:37.278" v="225" actId="1076"/>
          <ac:spMkLst>
            <pc:docMk/>
            <pc:sldMk cId="0" sldId="280"/>
            <ac:spMk id="2" creationId="{00000000-0000-0000-0000-000000000000}"/>
          </ac:spMkLst>
        </pc:spChg>
        <pc:spChg chg="mod">
          <ac:chgData name="Zhan De-Chuan" userId="8687bb5e07bf0441" providerId="LiveId" clId="{68C95092-44EF-49B4-A24C-648AD9FAA985}" dt="2022-02-20T05:55:54.332" v="833" actId="20577"/>
          <ac:spMkLst>
            <pc:docMk/>
            <pc:sldMk cId="0" sldId="280"/>
            <ac:spMk id="3" creationId="{00000000-0000-0000-0000-000000000000}"/>
          </ac:spMkLst>
        </pc:spChg>
        <pc:spChg chg="del">
          <ac:chgData name="Zhan De-Chuan" userId="8687bb5e07bf0441" providerId="LiveId" clId="{68C95092-44EF-49B4-A24C-648AD9FAA985}" dt="2022-02-19T20:35:07.118" v="34" actId="478"/>
          <ac:spMkLst>
            <pc:docMk/>
            <pc:sldMk cId="0" sldId="280"/>
            <ac:spMk id="14" creationId="{00000000-0000-0000-0000-000000000000}"/>
          </ac:spMkLst>
        </pc:spChg>
        <pc:spChg chg="add mod">
          <ac:chgData name="Zhan De-Chuan" userId="8687bb5e07bf0441" providerId="LiveId" clId="{68C95092-44EF-49B4-A24C-648AD9FAA985}" dt="2022-02-20T05:16:02.688" v="254" actId="207"/>
          <ac:spMkLst>
            <pc:docMk/>
            <pc:sldMk cId="0" sldId="280"/>
            <ac:spMk id="18" creationId="{EA0393EE-66ED-4E35-A7C6-9C431C700BF7}"/>
          </ac:spMkLst>
        </pc:spChg>
        <pc:spChg chg="add mod">
          <ac:chgData name="Zhan De-Chuan" userId="8687bb5e07bf0441" providerId="LiveId" clId="{68C95092-44EF-49B4-A24C-648AD9FAA985}" dt="2022-02-20T05:44:01.814" v="505" actId="20577"/>
          <ac:spMkLst>
            <pc:docMk/>
            <pc:sldMk cId="0" sldId="280"/>
            <ac:spMk id="22" creationId="{12076BDC-17DA-4503-B2BA-01F46C344636}"/>
          </ac:spMkLst>
        </pc:spChg>
        <pc:spChg chg="add mod">
          <ac:chgData name="Zhan De-Chuan" userId="8687bb5e07bf0441" providerId="LiveId" clId="{68C95092-44EF-49B4-A24C-648AD9FAA985}" dt="2022-02-20T05:46:01.940" v="524" actId="207"/>
          <ac:spMkLst>
            <pc:docMk/>
            <pc:sldMk cId="0" sldId="280"/>
            <ac:spMk id="23" creationId="{EB94FC6C-9E6C-40AB-B328-9A38639BCAC8}"/>
          </ac:spMkLst>
        </pc:spChg>
        <pc:spChg chg="add mod">
          <ac:chgData name="Zhan De-Chuan" userId="8687bb5e07bf0441" providerId="LiveId" clId="{68C95092-44EF-49B4-A24C-648AD9FAA985}" dt="2022-02-20T06:32:03.442" v="1420" actId="20577"/>
          <ac:spMkLst>
            <pc:docMk/>
            <pc:sldMk cId="0" sldId="280"/>
            <ac:spMk id="24" creationId="{7D240007-3490-4415-848C-7B6DF38A4735}"/>
          </ac:spMkLst>
        </pc:spChg>
        <pc:graphicFrameChg chg="add mod">
          <ac:chgData name="Zhan De-Chuan" userId="8687bb5e07bf0441" providerId="LiveId" clId="{68C95092-44EF-49B4-A24C-648AD9FAA985}" dt="2022-02-20T05:05:35.876" v="102" actId="1076"/>
          <ac:graphicFrameMkLst>
            <pc:docMk/>
            <pc:sldMk cId="0" sldId="280"/>
            <ac:graphicFrameMk id="6" creationId="{3FD98361-3EDF-4988-A393-05A796E2E4BE}"/>
          </ac:graphicFrameMkLst>
        </pc:graphicFrameChg>
        <pc:graphicFrameChg chg="add mod">
          <ac:chgData name="Zhan De-Chuan" userId="8687bb5e07bf0441" providerId="LiveId" clId="{68C95092-44EF-49B4-A24C-648AD9FAA985}" dt="2022-02-20T05:05:35.876" v="102" actId="1076"/>
          <ac:graphicFrameMkLst>
            <pc:docMk/>
            <pc:sldMk cId="0" sldId="280"/>
            <ac:graphicFrameMk id="8" creationId="{A45F91B4-C465-4EA7-A50B-687E3BFAA937}"/>
          </ac:graphicFrameMkLst>
        </pc:graphicFrameChg>
        <pc:graphicFrameChg chg="add mod">
          <ac:chgData name="Zhan De-Chuan" userId="8687bb5e07bf0441" providerId="LiveId" clId="{68C95092-44EF-49B4-A24C-648AD9FAA985}" dt="2022-02-20T05:14:44.162" v="226" actId="1076"/>
          <ac:graphicFrameMkLst>
            <pc:docMk/>
            <pc:sldMk cId="0" sldId="280"/>
            <ac:graphicFrameMk id="9" creationId="{BEA3C186-B85F-426D-BC30-19A8D2D74371}"/>
          </ac:graphicFrameMkLst>
        </pc:graphicFrameChg>
        <pc:graphicFrameChg chg="add mod">
          <ac:chgData name="Zhan De-Chuan" userId="8687bb5e07bf0441" providerId="LiveId" clId="{68C95092-44EF-49B4-A24C-648AD9FAA985}" dt="2022-02-20T05:14:48.369" v="228" actId="1076"/>
          <ac:graphicFrameMkLst>
            <pc:docMk/>
            <pc:sldMk cId="0" sldId="280"/>
            <ac:graphicFrameMk id="10" creationId="{E6CF4A15-EBDF-475E-85ED-9A9239A53F5E}"/>
          </ac:graphicFrameMkLst>
        </pc:graphicFrameChg>
        <pc:graphicFrameChg chg="add del mod">
          <ac:chgData name="Zhan De-Chuan" userId="8687bb5e07bf0441" providerId="LiveId" clId="{68C95092-44EF-49B4-A24C-648AD9FAA985}" dt="2022-02-19T20:56:01.500" v="69" actId="478"/>
          <ac:graphicFrameMkLst>
            <pc:docMk/>
            <pc:sldMk cId="0" sldId="280"/>
            <ac:graphicFrameMk id="12" creationId="{B2403524-DDDC-4D73-99BA-2D36E1989755}"/>
          </ac:graphicFrameMkLst>
        </pc:graphicFrameChg>
        <pc:graphicFrameChg chg="add mod">
          <ac:chgData name="Zhan De-Chuan" userId="8687bb5e07bf0441" providerId="LiveId" clId="{68C95092-44EF-49B4-A24C-648AD9FAA985}" dt="2022-02-20T05:14:52.666" v="229" actId="1076"/>
          <ac:graphicFrameMkLst>
            <pc:docMk/>
            <pc:sldMk cId="0" sldId="280"/>
            <ac:graphicFrameMk id="16" creationId="{0949904D-C95D-4AE0-A6DD-6F390C2B706E}"/>
          </ac:graphicFrameMkLst>
        </pc:graphicFrameChg>
        <pc:picChg chg="del">
          <ac:chgData name="Zhan De-Chuan" userId="8687bb5e07bf0441" providerId="LiveId" clId="{68C95092-44EF-49B4-A24C-648AD9FAA985}" dt="2022-02-19T20:32:56.512" v="20" actId="478"/>
          <ac:picMkLst>
            <pc:docMk/>
            <pc:sldMk cId="0" sldId="280"/>
            <ac:picMk id="4" creationId="{00000000-0000-0000-0000-000000000000}"/>
          </ac:picMkLst>
        </pc:picChg>
        <pc:picChg chg="del">
          <ac:chgData name="Zhan De-Chuan" userId="8687bb5e07bf0441" providerId="LiveId" clId="{68C95092-44EF-49B4-A24C-648AD9FAA985}" dt="2022-02-19T20:36:46.318" v="36" actId="478"/>
          <ac:picMkLst>
            <pc:docMk/>
            <pc:sldMk cId="0" sldId="280"/>
            <ac:picMk id="17" creationId="{00000000-0000-0000-0000-000000000000}"/>
          </ac:picMkLst>
        </pc:picChg>
        <pc:picChg chg="del mod">
          <ac:chgData name="Zhan De-Chuan" userId="8687bb5e07bf0441" providerId="LiveId" clId="{68C95092-44EF-49B4-A24C-648AD9FAA985}" dt="2022-02-19T20:56:01.500" v="69" actId="478"/>
          <ac:picMkLst>
            <pc:docMk/>
            <pc:sldMk cId="0" sldId="280"/>
            <ac:picMk id="20" creationId="{00000000-0000-0000-0000-000000000000}"/>
          </ac:picMkLst>
        </pc:picChg>
        <pc:picChg chg="del mod">
          <ac:chgData name="Zhan De-Chuan" userId="8687bb5e07bf0441" providerId="LiveId" clId="{68C95092-44EF-49B4-A24C-648AD9FAA985}" dt="2022-02-19T20:56:01.500" v="69" actId="478"/>
          <ac:picMkLst>
            <pc:docMk/>
            <pc:sldMk cId="0" sldId="280"/>
            <ac:picMk id="21" creationId="{00000000-0000-0000-0000-000000000000}"/>
          </ac:picMkLst>
        </pc:picChg>
      </pc:sldChg>
      <pc:sldChg chg="addSp delSp modSp mod modAnim">
        <pc:chgData name="Zhan De-Chuan" userId="8687bb5e07bf0441" providerId="LiveId" clId="{68C95092-44EF-49B4-A24C-648AD9FAA985}" dt="2022-02-20T07:16:56.467" v="2053"/>
        <pc:sldMkLst>
          <pc:docMk/>
          <pc:sldMk cId="0" sldId="281"/>
        </pc:sldMkLst>
        <pc:spChg chg="mod">
          <ac:chgData name="Zhan De-Chuan" userId="8687bb5e07bf0441" providerId="LiveId" clId="{68C95092-44EF-49B4-A24C-648AD9FAA985}" dt="2022-02-20T06:07:13.425" v="930" actId="20577"/>
          <ac:spMkLst>
            <pc:docMk/>
            <pc:sldMk cId="0" sldId="281"/>
            <ac:spMk id="2" creationId="{00000000-0000-0000-0000-000000000000}"/>
          </ac:spMkLst>
        </pc:spChg>
        <pc:spChg chg="mod">
          <ac:chgData name="Zhan De-Chuan" userId="8687bb5e07bf0441" providerId="LiveId" clId="{68C95092-44EF-49B4-A24C-648AD9FAA985}" dt="2022-02-20T05:56:03.874" v="838"/>
          <ac:spMkLst>
            <pc:docMk/>
            <pc:sldMk cId="0" sldId="281"/>
            <ac:spMk id="3" creationId="{00000000-0000-0000-0000-000000000000}"/>
          </ac:spMkLst>
        </pc:spChg>
        <pc:spChg chg="del">
          <ac:chgData name="Zhan De-Chuan" userId="8687bb5e07bf0441" providerId="LiveId" clId="{68C95092-44EF-49B4-A24C-648AD9FAA985}" dt="2022-02-20T05:56:12.321" v="839" actId="478"/>
          <ac:spMkLst>
            <pc:docMk/>
            <pc:sldMk cId="0" sldId="281"/>
            <ac:spMk id="12" creationId="{00000000-0000-0000-0000-000000000000}"/>
          </ac:spMkLst>
        </pc:spChg>
        <pc:graphicFrameChg chg="add mod">
          <ac:chgData name="Zhan De-Chuan" userId="8687bb5e07bf0441" providerId="LiveId" clId="{68C95092-44EF-49B4-A24C-648AD9FAA985}" dt="2022-02-20T06:07:48.420" v="937" actId="1076"/>
          <ac:graphicFrameMkLst>
            <pc:docMk/>
            <pc:sldMk cId="0" sldId="281"/>
            <ac:graphicFrameMk id="4" creationId="{AC54E2B3-4F94-49E6-BE12-BEFEC48BAAD3}"/>
          </ac:graphicFrameMkLst>
        </pc:graphicFrameChg>
        <pc:graphicFrameChg chg="add mod">
          <ac:chgData name="Zhan De-Chuan" userId="8687bb5e07bf0441" providerId="LiveId" clId="{68C95092-44EF-49B4-A24C-648AD9FAA985}" dt="2022-02-20T06:09:08.346" v="946" actId="14100"/>
          <ac:graphicFrameMkLst>
            <pc:docMk/>
            <pc:sldMk cId="0" sldId="281"/>
            <ac:graphicFrameMk id="9" creationId="{19F3C207-AB4C-4F76-B1D8-2EB3FF5527C4}"/>
          </ac:graphicFrameMkLst>
        </pc:graphicFrameChg>
        <pc:picChg chg="del">
          <ac:chgData name="Zhan De-Chuan" userId="8687bb5e07bf0441" providerId="LiveId" clId="{68C95092-44EF-49B4-A24C-648AD9FAA985}" dt="2022-02-20T06:07:31.562" v="931" actId="478"/>
          <ac:picMkLst>
            <pc:docMk/>
            <pc:sldMk cId="0" sldId="281"/>
            <ac:picMk id="6" creationId="{00000000-0000-0000-0000-000000000000}"/>
          </ac:picMkLst>
        </pc:picChg>
        <pc:picChg chg="del">
          <ac:chgData name="Zhan De-Chuan" userId="8687bb5e07bf0441" providerId="LiveId" clId="{68C95092-44EF-49B4-A24C-648AD9FAA985}" dt="2022-02-20T06:08:06.543" v="941" actId="478"/>
          <ac:picMkLst>
            <pc:docMk/>
            <pc:sldMk cId="0" sldId="281"/>
            <ac:picMk id="8" creationId="{00000000-0000-0000-0000-000000000000}"/>
          </ac:picMkLst>
        </pc:picChg>
      </pc:sldChg>
      <pc:sldChg chg="add">
        <pc:chgData name="Zhan De-Chuan" userId="8687bb5e07bf0441" providerId="LiveId" clId="{68C95092-44EF-49B4-A24C-648AD9FAA985}" dt="2022-02-19T15:55:20.325" v="15"/>
        <pc:sldMkLst>
          <pc:docMk/>
          <pc:sldMk cId="0" sldId="416"/>
        </pc:sldMkLst>
      </pc:sldChg>
      <pc:sldChg chg="modSp add mod">
        <pc:chgData name="Zhan De-Chuan" userId="8687bb5e07bf0441" providerId="LiveId" clId="{68C95092-44EF-49B4-A24C-648AD9FAA985}" dt="2022-02-19T15:56:13.100" v="19" actId="14100"/>
        <pc:sldMkLst>
          <pc:docMk/>
          <pc:sldMk cId="0" sldId="417"/>
        </pc:sldMkLst>
        <pc:spChg chg="mod">
          <ac:chgData name="Zhan De-Chuan" userId="8687bb5e07bf0441" providerId="LiveId" clId="{68C95092-44EF-49B4-A24C-648AD9FAA985}" dt="2022-02-19T15:56:13.100" v="19" actId="14100"/>
          <ac:spMkLst>
            <pc:docMk/>
            <pc:sldMk cId="0" sldId="417"/>
            <ac:spMk id="2" creationId="{00000000-0000-0000-0000-000000000000}"/>
          </ac:spMkLst>
        </pc:spChg>
      </pc:sldChg>
      <pc:sldChg chg="add">
        <pc:chgData name="Zhan De-Chuan" userId="8687bb5e07bf0441" providerId="LiveId" clId="{68C95092-44EF-49B4-A24C-648AD9FAA985}" dt="2022-02-19T20:50:27.899" v="62"/>
        <pc:sldMkLst>
          <pc:docMk/>
          <pc:sldMk cId="0" sldId="418"/>
        </pc:sldMkLst>
      </pc:sldChg>
      <pc:sldChg chg="add">
        <pc:chgData name="Zhan De-Chuan" userId="8687bb5e07bf0441" providerId="LiveId" clId="{68C95092-44EF-49B4-A24C-648AD9FAA985}" dt="2022-02-19T20:50:35.830" v="63"/>
        <pc:sldMkLst>
          <pc:docMk/>
          <pc:sldMk cId="0" sldId="420"/>
        </pc:sldMkLst>
      </pc:sldChg>
      <pc:sldChg chg="addSp delSp modSp add mod modAnim">
        <pc:chgData name="Zhan De-Chuan" userId="8687bb5e07bf0441" providerId="LiveId" clId="{68C95092-44EF-49B4-A24C-648AD9FAA985}" dt="2022-02-20T07:16:34.515" v="2051"/>
        <pc:sldMkLst>
          <pc:docMk/>
          <pc:sldMk cId="194532529" sldId="421"/>
        </pc:sldMkLst>
        <pc:spChg chg="mod">
          <ac:chgData name="Zhan De-Chuan" userId="8687bb5e07bf0441" providerId="LiveId" clId="{68C95092-44EF-49B4-A24C-648AD9FAA985}" dt="2022-02-20T05:44:48.664" v="510" actId="5793"/>
          <ac:spMkLst>
            <pc:docMk/>
            <pc:sldMk cId="194532529" sldId="421"/>
            <ac:spMk id="2" creationId="{00000000-0000-0000-0000-000000000000}"/>
          </ac:spMkLst>
        </pc:spChg>
        <pc:spChg chg="mod">
          <ac:chgData name="Zhan De-Chuan" userId="8687bb5e07bf0441" providerId="LiveId" clId="{68C95092-44EF-49B4-A24C-648AD9FAA985}" dt="2022-02-20T05:55:59.449" v="835" actId="27636"/>
          <ac:spMkLst>
            <pc:docMk/>
            <pc:sldMk cId="194532529" sldId="421"/>
            <ac:spMk id="3" creationId="{00000000-0000-0000-0000-000000000000}"/>
          </ac:spMkLst>
        </pc:spChg>
        <pc:spChg chg="add mod">
          <ac:chgData name="Zhan De-Chuan" userId="8687bb5e07bf0441" providerId="LiveId" clId="{68C95092-44EF-49B4-A24C-648AD9FAA985}" dt="2022-02-20T05:48:59.011" v="616" actId="1076"/>
          <ac:spMkLst>
            <pc:docMk/>
            <pc:sldMk cId="194532529" sldId="421"/>
            <ac:spMk id="4" creationId="{63FF5BEB-5C1F-478B-9DE1-6DF53DC629D9}"/>
          </ac:spMkLst>
        </pc:spChg>
        <pc:spChg chg="add mod">
          <ac:chgData name="Zhan De-Chuan" userId="8687bb5e07bf0441" providerId="LiveId" clId="{68C95092-44EF-49B4-A24C-648AD9FAA985}" dt="2022-02-20T05:50:45.792" v="688" actId="207"/>
          <ac:spMkLst>
            <pc:docMk/>
            <pc:sldMk cId="194532529" sldId="421"/>
            <ac:spMk id="14" creationId="{D02E1408-1376-495D-AC86-B621DA67E6B2}"/>
          </ac:spMkLst>
        </pc:spChg>
        <pc:spChg chg="add mod">
          <ac:chgData name="Zhan De-Chuan" userId="8687bb5e07bf0441" providerId="LiveId" clId="{68C95092-44EF-49B4-A24C-648AD9FAA985}" dt="2022-02-20T05:45:20.323" v="517" actId="1076"/>
          <ac:spMkLst>
            <pc:docMk/>
            <pc:sldMk cId="194532529" sldId="421"/>
            <ac:spMk id="16" creationId="{AF615B8C-02E9-49B6-9769-4D8EAAE1F28F}"/>
          </ac:spMkLst>
        </pc:spChg>
        <pc:spChg chg="add mod">
          <ac:chgData name="Zhan De-Chuan" userId="8687bb5e07bf0441" providerId="LiveId" clId="{68C95092-44EF-49B4-A24C-648AD9FAA985}" dt="2022-02-20T05:46:58.366" v="588" actId="20577"/>
          <ac:spMkLst>
            <pc:docMk/>
            <pc:sldMk cId="194532529" sldId="421"/>
            <ac:spMk id="17" creationId="{DB8E8D42-8457-496D-BFA4-8E55D269ED1D}"/>
          </ac:spMkLst>
        </pc:spChg>
        <pc:spChg chg="add mod">
          <ac:chgData name="Zhan De-Chuan" userId="8687bb5e07bf0441" providerId="LiveId" clId="{68C95092-44EF-49B4-A24C-648AD9FAA985}" dt="2022-02-20T05:51:59.238" v="701" actId="207"/>
          <ac:spMkLst>
            <pc:docMk/>
            <pc:sldMk cId="194532529" sldId="421"/>
            <ac:spMk id="22" creationId="{024B6231-CF18-42CD-AACF-75F071276C4E}"/>
          </ac:spMkLst>
        </pc:spChg>
        <pc:spChg chg="add mod">
          <ac:chgData name="Zhan De-Chuan" userId="8687bb5e07bf0441" providerId="LiveId" clId="{68C95092-44EF-49B4-A24C-648AD9FAA985}" dt="2022-02-20T05:53:25.697" v="757" actId="207"/>
          <ac:spMkLst>
            <pc:docMk/>
            <pc:sldMk cId="194532529" sldId="421"/>
            <ac:spMk id="23" creationId="{650A5BF6-6F03-40CA-A549-C94CB8BBFE13}"/>
          </ac:spMkLst>
        </pc:spChg>
        <pc:graphicFrameChg chg="del">
          <ac:chgData name="Zhan De-Chuan" userId="8687bb5e07bf0441" providerId="LiveId" clId="{68C95092-44EF-49B4-A24C-648AD9FAA985}" dt="2022-02-19T20:56:19.925" v="73" actId="478"/>
          <ac:graphicFrameMkLst>
            <pc:docMk/>
            <pc:sldMk cId="194532529" sldId="421"/>
            <ac:graphicFrameMk id="6" creationId="{3FD98361-3EDF-4988-A393-05A796E2E4BE}"/>
          </ac:graphicFrameMkLst>
        </pc:graphicFrameChg>
        <pc:graphicFrameChg chg="del">
          <ac:chgData name="Zhan De-Chuan" userId="8687bb5e07bf0441" providerId="LiveId" clId="{68C95092-44EF-49B4-A24C-648AD9FAA985}" dt="2022-02-19T20:56:19.925" v="73" actId="478"/>
          <ac:graphicFrameMkLst>
            <pc:docMk/>
            <pc:sldMk cId="194532529" sldId="421"/>
            <ac:graphicFrameMk id="8" creationId="{A45F91B4-C465-4EA7-A50B-687E3BFAA937}"/>
          </ac:graphicFrameMkLst>
        </pc:graphicFrameChg>
        <pc:graphicFrameChg chg="del">
          <ac:chgData name="Zhan De-Chuan" userId="8687bb5e07bf0441" providerId="LiveId" clId="{68C95092-44EF-49B4-A24C-648AD9FAA985}" dt="2022-02-19T20:56:19.925" v="73" actId="478"/>
          <ac:graphicFrameMkLst>
            <pc:docMk/>
            <pc:sldMk cId="194532529" sldId="421"/>
            <ac:graphicFrameMk id="9" creationId="{BEA3C186-B85F-426D-BC30-19A8D2D74371}"/>
          </ac:graphicFrameMkLst>
        </pc:graphicFrameChg>
        <pc:graphicFrameChg chg="del">
          <ac:chgData name="Zhan De-Chuan" userId="8687bb5e07bf0441" providerId="LiveId" clId="{68C95092-44EF-49B4-A24C-648AD9FAA985}" dt="2022-02-19T20:56:19.925" v="73" actId="478"/>
          <ac:graphicFrameMkLst>
            <pc:docMk/>
            <pc:sldMk cId="194532529" sldId="421"/>
            <ac:graphicFrameMk id="10" creationId="{E6CF4A15-EBDF-475E-85ED-9A9239A53F5E}"/>
          </ac:graphicFrameMkLst>
        </pc:graphicFrameChg>
        <pc:graphicFrameChg chg="mod">
          <ac:chgData name="Zhan De-Chuan" userId="8687bb5e07bf0441" providerId="LiveId" clId="{68C95092-44EF-49B4-A24C-648AD9FAA985}" dt="2022-02-20T05:44:51.763" v="511" actId="1076"/>
          <ac:graphicFrameMkLst>
            <pc:docMk/>
            <pc:sldMk cId="194532529" sldId="421"/>
            <ac:graphicFrameMk id="12" creationId="{B2403524-DDDC-4D73-99BA-2D36E1989755}"/>
          </ac:graphicFrameMkLst>
        </pc:graphicFrameChg>
        <pc:graphicFrameChg chg="add mod">
          <ac:chgData name="Zhan De-Chuan" userId="8687bb5e07bf0441" providerId="LiveId" clId="{68C95092-44EF-49B4-A24C-648AD9FAA985}" dt="2022-02-20T05:51:30.755" v="696" actId="14100"/>
          <ac:graphicFrameMkLst>
            <pc:docMk/>
            <pc:sldMk cId="194532529" sldId="421"/>
            <ac:graphicFrameMk id="18" creationId="{9B17F2F4-8C59-446D-A983-452CD9B81821}"/>
          </ac:graphicFrameMkLst>
        </pc:graphicFrameChg>
        <pc:graphicFrameChg chg="add mod">
          <ac:chgData name="Zhan De-Chuan" userId="8687bb5e07bf0441" providerId="LiveId" clId="{68C95092-44EF-49B4-A24C-648AD9FAA985}" dt="2022-02-20T05:54:19.352" v="767" actId="1076"/>
          <ac:graphicFrameMkLst>
            <pc:docMk/>
            <pc:sldMk cId="194532529" sldId="421"/>
            <ac:graphicFrameMk id="19" creationId="{0B40652C-3640-498D-9524-053E2477A3BB}"/>
          </ac:graphicFrameMkLst>
        </pc:graphicFrameChg>
        <pc:picChg chg="del mod">
          <ac:chgData name="Zhan De-Chuan" userId="8687bb5e07bf0441" providerId="LiveId" clId="{68C95092-44EF-49B4-A24C-648AD9FAA985}" dt="2022-02-20T05:50:56.558" v="690" actId="478"/>
          <ac:picMkLst>
            <pc:docMk/>
            <pc:sldMk cId="194532529" sldId="421"/>
            <ac:picMk id="20" creationId="{00000000-0000-0000-0000-000000000000}"/>
          </ac:picMkLst>
        </pc:picChg>
        <pc:picChg chg="del">
          <ac:chgData name="Zhan De-Chuan" userId="8687bb5e07bf0441" providerId="LiveId" clId="{68C95092-44EF-49B4-A24C-648AD9FAA985}" dt="2022-02-20T05:53:29.557" v="758" actId="478"/>
          <ac:picMkLst>
            <pc:docMk/>
            <pc:sldMk cId="194532529" sldId="421"/>
            <ac:picMk id="21" creationId="{00000000-0000-0000-0000-000000000000}"/>
          </ac:picMkLst>
        </pc:picChg>
      </pc:sldChg>
      <pc:sldChg chg="modSp add mod">
        <pc:chgData name="Zhan De-Chuan" userId="8687bb5e07bf0441" providerId="LiveId" clId="{68C95092-44EF-49B4-A24C-648AD9FAA985}" dt="2022-02-20T06:01:45.563" v="857" actId="20577"/>
        <pc:sldMkLst>
          <pc:docMk/>
          <pc:sldMk cId="0" sldId="425"/>
        </pc:sldMkLst>
        <pc:spChg chg="mod">
          <ac:chgData name="Zhan De-Chuan" userId="8687bb5e07bf0441" providerId="LiveId" clId="{68C95092-44EF-49B4-A24C-648AD9FAA985}" dt="2022-02-20T06:01:45.563" v="857" actId="20577"/>
          <ac:spMkLst>
            <pc:docMk/>
            <pc:sldMk cId="0" sldId="425"/>
            <ac:spMk id="2" creationId="{00000000-0000-0000-0000-000000000000}"/>
          </ac:spMkLst>
        </pc:spChg>
      </pc:sldChg>
      <pc:sldChg chg="modSp add mod">
        <pc:chgData name="Zhan De-Chuan" userId="8687bb5e07bf0441" providerId="LiveId" clId="{68C95092-44EF-49B4-A24C-648AD9FAA985}" dt="2022-02-20T06:03:27.478" v="861" actId="20577"/>
        <pc:sldMkLst>
          <pc:docMk/>
          <pc:sldMk cId="0" sldId="426"/>
        </pc:sldMkLst>
        <pc:spChg chg="mod">
          <ac:chgData name="Zhan De-Chuan" userId="8687bb5e07bf0441" providerId="LiveId" clId="{68C95092-44EF-49B4-A24C-648AD9FAA985}" dt="2022-02-20T06:03:27.478" v="861" actId="20577"/>
          <ac:spMkLst>
            <pc:docMk/>
            <pc:sldMk cId="0" sldId="426"/>
            <ac:spMk id="2" creationId="{00000000-0000-0000-0000-000000000000}"/>
          </ac:spMkLst>
        </pc:spChg>
      </pc:sldChg>
      <pc:sldChg chg="modSp add mod">
        <pc:chgData name="Zhan De-Chuan" userId="8687bb5e07bf0441" providerId="LiveId" clId="{68C95092-44EF-49B4-A24C-648AD9FAA985}" dt="2022-02-20T06:03:32.198" v="862"/>
        <pc:sldMkLst>
          <pc:docMk/>
          <pc:sldMk cId="0" sldId="427"/>
        </pc:sldMkLst>
        <pc:spChg chg="mod">
          <ac:chgData name="Zhan De-Chuan" userId="8687bb5e07bf0441" providerId="LiveId" clId="{68C95092-44EF-49B4-A24C-648AD9FAA985}" dt="2022-02-20T06:03:32.198" v="862"/>
          <ac:spMkLst>
            <pc:docMk/>
            <pc:sldMk cId="0" sldId="427"/>
            <ac:spMk id="2" creationId="{00000000-0000-0000-0000-000000000000}"/>
          </ac:spMkLst>
        </pc:spChg>
      </pc:sldChg>
      <pc:sldChg chg="modSp add mod">
        <pc:chgData name="Zhan De-Chuan" userId="8687bb5e07bf0441" providerId="LiveId" clId="{68C95092-44EF-49B4-A24C-648AD9FAA985}" dt="2022-02-20T06:32:48.541" v="1460" actId="20577"/>
        <pc:sldMkLst>
          <pc:docMk/>
          <pc:sldMk cId="90492308" sldId="428"/>
        </pc:sldMkLst>
        <pc:spChg chg="mod">
          <ac:chgData name="Zhan De-Chuan" userId="8687bb5e07bf0441" providerId="LiveId" clId="{68C95092-44EF-49B4-A24C-648AD9FAA985}" dt="2022-02-20T06:32:48.541" v="1460" actId="20577"/>
          <ac:spMkLst>
            <pc:docMk/>
            <pc:sldMk cId="90492308" sldId="428"/>
            <ac:spMk id="3" creationId="{00000000-0000-0000-0000-000000000000}"/>
          </ac:spMkLst>
        </pc:spChg>
      </pc:sldChg>
      <pc:sldChg chg="modSp add del modAnim">
        <pc:chgData name="Zhan De-Chuan" userId="8687bb5e07bf0441" providerId="LiveId" clId="{68C95092-44EF-49B4-A24C-648AD9FAA985}" dt="2022-02-20T06:32:15.409" v="1421" actId="2696"/>
        <pc:sldMkLst>
          <pc:docMk/>
          <pc:sldMk cId="3255405884" sldId="428"/>
        </pc:sldMkLst>
        <pc:spChg chg="mod">
          <ac:chgData name="Zhan De-Chuan" userId="8687bb5e07bf0441" providerId="LiveId" clId="{68C95092-44EF-49B4-A24C-648AD9FAA985}" dt="2022-02-20T06:31:27.017" v="1398"/>
          <ac:spMkLst>
            <pc:docMk/>
            <pc:sldMk cId="3255405884" sldId="428"/>
            <ac:spMk id="5" creationId="{00000000-0000-0000-0000-000000000000}"/>
          </ac:spMkLst>
        </pc:spChg>
      </pc:sldChg>
      <pc:sldChg chg="addSp delSp modSp add mod modAnim">
        <pc:chgData name="Zhan De-Chuan" userId="8687bb5e07bf0441" providerId="LiveId" clId="{68C95092-44EF-49B4-A24C-648AD9FAA985}" dt="2022-02-20T07:15:40.411" v="2049"/>
        <pc:sldMkLst>
          <pc:docMk/>
          <pc:sldMk cId="2888494828" sldId="429"/>
        </pc:sldMkLst>
        <pc:spChg chg="del">
          <ac:chgData name="Zhan De-Chuan" userId="8687bb5e07bf0441" providerId="LiveId" clId="{68C95092-44EF-49B4-A24C-648AD9FAA985}" dt="2022-02-20T06:10:28.287" v="953" actId="478"/>
          <ac:spMkLst>
            <pc:docMk/>
            <pc:sldMk cId="2888494828" sldId="429"/>
            <ac:spMk id="5" creationId="{00000000-0000-0000-0000-000000000000}"/>
          </ac:spMkLst>
        </pc:spChg>
        <pc:spChg chg="add mod">
          <ac:chgData name="Zhan De-Chuan" userId="8687bb5e07bf0441" providerId="LiveId" clId="{68C95092-44EF-49B4-A24C-648AD9FAA985}" dt="2022-02-20T06:15:45.852" v="990" actId="1076"/>
          <ac:spMkLst>
            <pc:docMk/>
            <pc:sldMk cId="2888494828" sldId="429"/>
            <ac:spMk id="9" creationId="{A15FD32D-A939-48A0-82CB-6962B448F38C}"/>
          </ac:spMkLst>
        </pc:spChg>
        <pc:spChg chg="add mod">
          <ac:chgData name="Zhan De-Chuan" userId="8687bb5e07bf0441" providerId="LiveId" clId="{68C95092-44EF-49B4-A24C-648AD9FAA985}" dt="2022-02-20T06:28:02.042" v="1271" actId="20577"/>
          <ac:spMkLst>
            <pc:docMk/>
            <pc:sldMk cId="2888494828" sldId="429"/>
            <ac:spMk id="10" creationId="{3736AE2C-113F-48AE-A8DA-A7425607CED8}"/>
          </ac:spMkLst>
        </pc:spChg>
        <pc:spChg chg="add mod">
          <ac:chgData name="Zhan De-Chuan" userId="8687bb5e07bf0441" providerId="LiveId" clId="{68C95092-44EF-49B4-A24C-648AD9FAA985}" dt="2022-02-20T06:21:38.965" v="1122" actId="1076"/>
          <ac:spMkLst>
            <pc:docMk/>
            <pc:sldMk cId="2888494828" sldId="429"/>
            <ac:spMk id="12" creationId="{B337947E-4B0D-41F2-818B-5AA30D24FE2F}"/>
          </ac:spMkLst>
        </pc:spChg>
        <pc:spChg chg="add mod">
          <ac:chgData name="Zhan De-Chuan" userId="8687bb5e07bf0441" providerId="LiveId" clId="{68C95092-44EF-49B4-A24C-648AD9FAA985}" dt="2022-02-20T06:21:38.965" v="1122" actId="1076"/>
          <ac:spMkLst>
            <pc:docMk/>
            <pc:sldMk cId="2888494828" sldId="429"/>
            <ac:spMk id="13" creationId="{C9F32062-31F0-47E2-96CD-1BF83543B377}"/>
          </ac:spMkLst>
        </pc:spChg>
        <pc:spChg chg="add mod">
          <ac:chgData name="Zhan De-Chuan" userId="8687bb5e07bf0441" providerId="LiveId" clId="{68C95092-44EF-49B4-A24C-648AD9FAA985}" dt="2022-02-20T06:23:08.743" v="1138" actId="207"/>
          <ac:spMkLst>
            <pc:docMk/>
            <pc:sldMk cId="2888494828" sldId="429"/>
            <ac:spMk id="15" creationId="{28A2D5C8-B289-4E67-8BFE-564136A560AE}"/>
          </ac:spMkLst>
        </pc:spChg>
        <pc:spChg chg="add mod">
          <ac:chgData name="Zhan De-Chuan" userId="8687bb5e07bf0441" providerId="LiveId" clId="{68C95092-44EF-49B4-A24C-648AD9FAA985}" dt="2022-02-20T06:23:13.393" v="1139" actId="108"/>
          <ac:spMkLst>
            <pc:docMk/>
            <pc:sldMk cId="2888494828" sldId="429"/>
            <ac:spMk id="16" creationId="{3F62FA96-50F6-48DE-87DA-ED8C47D3E179}"/>
          </ac:spMkLst>
        </pc:spChg>
        <pc:spChg chg="add mod">
          <ac:chgData name="Zhan De-Chuan" userId="8687bb5e07bf0441" providerId="LiveId" clId="{68C95092-44EF-49B4-A24C-648AD9FAA985}" dt="2022-02-20T06:23:56.179" v="1151" actId="14100"/>
          <ac:spMkLst>
            <pc:docMk/>
            <pc:sldMk cId="2888494828" sldId="429"/>
            <ac:spMk id="17" creationId="{7C3B9CA6-6F68-43D8-A525-47362E3123A0}"/>
          </ac:spMkLst>
        </pc:spChg>
        <pc:spChg chg="add mod">
          <ac:chgData name="Zhan De-Chuan" userId="8687bb5e07bf0441" providerId="LiveId" clId="{68C95092-44EF-49B4-A24C-648AD9FAA985}" dt="2022-02-20T06:25:12.592" v="1164" actId="164"/>
          <ac:spMkLst>
            <pc:docMk/>
            <pc:sldMk cId="2888494828" sldId="429"/>
            <ac:spMk id="18" creationId="{924433B5-B6DA-46F5-92D1-FF5370DFD84A}"/>
          </ac:spMkLst>
        </pc:spChg>
        <pc:spChg chg="add del mod">
          <ac:chgData name="Zhan De-Chuan" userId="8687bb5e07bf0441" providerId="LiveId" clId="{68C95092-44EF-49B4-A24C-648AD9FAA985}" dt="2022-02-20T06:27:40.320" v="1264"/>
          <ac:spMkLst>
            <pc:docMk/>
            <pc:sldMk cId="2888494828" sldId="429"/>
            <ac:spMk id="21" creationId="{682AF0BC-5C9E-406A-B37C-51903A4D2DC4}"/>
          </ac:spMkLst>
        </pc:spChg>
        <pc:spChg chg="add mod">
          <ac:chgData name="Zhan De-Chuan" userId="8687bb5e07bf0441" providerId="LiveId" clId="{68C95092-44EF-49B4-A24C-648AD9FAA985}" dt="2022-02-20T06:30:16.817" v="1372" actId="14100"/>
          <ac:spMkLst>
            <pc:docMk/>
            <pc:sldMk cId="2888494828" sldId="429"/>
            <ac:spMk id="22" creationId="{DA3C8801-C046-46A9-BFB4-661D474821A5}"/>
          </ac:spMkLst>
        </pc:spChg>
        <pc:spChg chg="add mod">
          <ac:chgData name="Zhan De-Chuan" userId="8687bb5e07bf0441" providerId="LiveId" clId="{68C95092-44EF-49B4-A24C-648AD9FAA985}" dt="2022-02-20T06:31:03.064" v="1383" actId="20577"/>
          <ac:spMkLst>
            <pc:docMk/>
            <pc:sldMk cId="2888494828" sldId="429"/>
            <ac:spMk id="23" creationId="{0644E634-C031-4DE1-B14E-8938AA879AEE}"/>
          </ac:spMkLst>
        </pc:spChg>
        <pc:grpChg chg="add mod">
          <ac:chgData name="Zhan De-Chuan" userId="8687bb5e07bf0441" providerId="LiveId" clId="{68C95092-44EF-49B4-A24C-648AD9FAA985}" dt="2022-02-20T06:25:12.592" v="1164" actId="164"/>
          <ac:grpSpMkLst>
            <pc:docMk/>
            <pc:sldMk cId="2888494828" sldId="429"/>
            <ac:grpSpMk id="20" creationId="{33F85031-E76C-4222-81BA-A20604D34027}"/>
          </ac:grpSpMkLst>
        </pc:grpChg>
        <pc:graphicFrameChg chg="add del mod">
          <ac:chgData name="Zhan De-Chuan" userId="8687bb5e07bf0441" providerId="LiveId" clId="{68C95092-44EF-49B4-A24C-648AD9FAA985}" dt="2022-02-20T06:12:42.085" v="961" actId="478"/>
          <ac:graphicFrameMkLst>
            <pc:docMk/>
            <pc:sldMk cId="2888494828" sldId="429"/>
            <ac:graphicFrameMk id="2" creationId="{719AF15F-0C4B-467E-B38B-50D610E1C83A}"/>
          </ac:graphicFrameMkLst>
        </pc:graphicFrameChg>
        <pc:graphicFrameChg chg="add mod">
          <ac:chgData name="Zhan De-Chuan" userId="8687bb5e07bf0441" providerId="LiveId" clId="{68C95092-44EF-49B4-A24C-648AD9FAA985}" dt="2022-02-20T06:14:41.607" v="972" actId="1076"/>
          <ac:graphicFrameMkLst>
            <pc:docMk/>
            <pc:sldMk cId="2888494828" sldId="429"/>
            <ac:graphicFrameMk id="7" creationId="{3467B6E1-46C5-4634-9D79-1ED771D5D4DA}"/>
          </ac:graphicFrameMkLst>
        </pc:graphicFrameChg>
        <pc:graphicFrameChg chg="add mod">
          <ac:chgData name="Zhan De-Chuan" userId="8687bb5e07bf0441" providerId="LiveId" clId="{68C95092-44EF-49B4-A24C-648AD9FAA985}" dt="2022-02-20T06:21:38.965" v="1122" actId="1076"/>
          <ac:graphicFrameMkLst>
            <pc:docMk/>
            <pc:sldMk cId="2888494828" sldId="429"/>
            <ac:graphicFrameMk id="11" creationId="{C05889F7-94CC-4509-B28B-56E5F91EF2DB}"/>
          </ac:graphicFrameMkLst>
        </pc:graphicFrameChg>
        <pc:graphicFrameChg chg="add mod">
          <ac:chgData name="Zhan De-Chuan" userId="8687bb5e07bf0441" providerId="LiveId" clId="{68C95092-44EF-49B4-A24C-648AD9FAA985}" dt="2022-02-20T06:22:09.662" v="1128" actId="14100"/>
          <ac:graphicFrameMkLst>
            <pc:docMk/>
            <pc:sldMk cId="2888494828" sldId="429"/>
            <ac:graphicFrameMk id="14" creationId="{60CFCA89-A06C-43AF-A02D-1A7CDA8B5F73}"/>
          </ac:graphicFrameMkLst>
        </pc:graphicFrameChg>
        <pc:graphicFrameChg chg="add mod">
          <ac:chgData name="Zhan De-Chuan" userId="8687bb5e07bf0441" providerId="LiveId" clId="{68C95092-44EF-49B4-A24C-648AD9FAA985}" dt="2022-02-20T06:25:12.592" v="1164" actId="164"/>
          <ac:graphicFrameMkLst>
            <pc:docMk/>
            <pc:sldMk cId="2888494828" sldId="429"/>
            <ac:graphicFrameMk id="19" creationId="{5667C7F9-F5F3-49DB-AE99-5FE9E4366918}"/>
          </ac:graphicFrameMkLst>
        </pc:graphicFrameChg>
        <pc:picChg chg="add mod">
          <ac:chgData name="Zhan De-Chuan" userId="8687bb5e07bf0441" providerId="LiveId" clId="{68C95092-44EF-49B4-A24C-648AD9FAA985}" dt="2022-02-20T06:12:57.156" v="965" actId="962"/>
          <ac:picMkLst>
            <pc:docMk/>
            <pc:sldMk cId="2888494828" sldId="429"/>
            <ac:picMk id="6" creationId="{2074FAAE-452A-4EF7-827C-176EF7A8AA70}"/>
          </ac:picMkLst>
        </pc:picChg>
        <pc:picChg chg="mod">
          <ac:chgData name="Zhan De-Chuan" userId="8687bb5e07bf0441" providerId="LiveId" clId="{68C95092-44EF-49B4-A24C-648AD9FAA985}" dt="2022-02-20T06:10:26.282" v="952" actId="14100"/>
          <ac:picMkLst>
            <pc:docMk/>
            <pc:sldMk cId="2888494828" sldId="429"/>
            <ac:picMk id="8" creationId="{00000000-0000-0000-0000-000000000000}"/>
          </ac:picMkLst>
        </pc:picChg>
      </pc:sldChg>
      <pc:sldChg chg="addSp delSp modSp new mod modAnim">
        <pc:chgData name="Zhan De-Chuan" userId="8687bb5e07bf0441" providerId="LiveId" clId="{68C95092-44EF-49B4-A24C-648AD9FAA985}" dt="2022-02-20T07:05:31.304" v="1896" actId="207"/>
        <pc:sldMkLst>
          <pc:docMk/>
          <pc:sldMk cId="3740069621" sldId="430"/>
        </pc:sldMkLst>
        <pc:spChg chg="mod">
          <ac:chgData name="Zhan De-Chuan" userId="8687bb5e07bf0441" providerId="LiveId" clId="{68C95092-44EF-49B4-A24C-648AD9FAA985}" dt="2022-02-20T07:05:31.304" v="1896" actId="207"/>
          <ac:spMkLst>
            <pc:docMk/>
            <pc:sldMk cId="3740069621" sldId="430"/>
            <ac:spMk id="2" creationId="{84DEAEB9-A75D-4B15-A212-52EA8FC6C3B9}"/>
          </ac:spMkLst>
        </pc:spChg>
        <pc:spChg chg="mod">
          <ac:chgData name="Zhan De-Chuan" userId="8687bb5e07bf0441" providerId="LiveId" clId="{68C95092-44EF-49B4-A24C-648AD9FAA985}" dt="2022-02-20T06:40:24.805" v="1569" actId="207"/>
          <ac:spMkLst>
            <pc:docMk/>
            <pc:sldMk cId="3740069621" sldId="430"/>
            <ac:spMk id="3" creationId="{F989B087-6344-4C16-8F74-13F02AEBD2B0}"/>
          </ac:spMkLst>
        </pc:spChg>
        <pc:spChg chg="add del">
          <ac:chgData name="Zhan De-Chuan" userId="8687bb5e07bf0441" providerId="LiveId" clId="{68C95092-44EF-49B4-A24C-648AD9FAA985}" dt="2022-02-20T06:41:09.764" v="1573" actId="22"/>
          <ac:spMkLst>
            <pc:docMk/>
            <pc:sldMk cId="3740069621" sldId="430"/>
            <ac:spMk id="6" creationId="{686A2143-5C7A-4ED5-8616-D25280B64777}"/>
          </ac:spMkLst>
        </pc:spChg>
        <pc:spChg chg="add mod">
          <ac:chgData name="Zhan De-Chuan" userId="8687bb5e07bf0441" providerId="LiveId" clId="{68C95092-44EF-49B4-A24C-648AD9FAA985}" dt="2022-02-20T06:42:08.334" v="1585" actId="164"/>
          <ac:spMkLst>
            <pc:docMk/>
            <pc:sldMk cId="3740069621" sldId="430"/>
            <ac:spMk id="8" creationId="{BECF4FEB-E6C6-440B-9D65-E51AA26C03BB}"/>
          </ac:spMkLst>
        </pc:spChg>
        <pc:grpChg chg="add mod">
          <ac:chgData name="Zhan De-Chuan" userId="8687bb5e07bf0441" providerId="LiveId" clId="{68C95092-44EF-49B4-A24C-648AD9FAA985}" dt="2022-02-20T06:42:08.334" v="1585" actId="164"/>
          <ac:grpSpMkLst>
            <pc:docMk/>
            <pc:sldMk cId="3740069621" sldId="430"/>
            <ac:grpSpMk id="9" creationId="{A362546D-7875-4155-B3A7-4E78EED60F66}"/>
          </ac:grpSpMkLst>
        </pc:grpChg>
        <pc:graphicFrameChg chg="add mod">
          <ac:chgData name="Zhan De-Chuan" userId="8687bb5e07bf0441" providerId="LiveId" clId="{68C95092-44EF-49B4-A24C-648AD9FAA985}" dt="2022-02-20T06:42:08.334" v="1585" actId="164"/>
          <ac:graphicFrameMkLst>
            <pc:docMk/>
            <pc:sldMk cId="3740069621" sldId="430"/>
            <ac:graphicFrameMk id="4" creationId="{015B47BE-DC3E-4FC8-955B-B28601FC6EDD}"/>
          </ac:graphicFrameMkLst>
        </pc:graphicFrameChg>
        <pc:graphicFrameChg chg="add mod">
          <ac:chgData name="Zhan De-Chuan" userId="8687bb5e07bf0441" providerId="LiveId" clId="{68C95092-44EF-49B4-A24C-648AD9FAA985}" dt="2022-02-20T06:42:08.334" v="1585" actId="164"/>
          <ac:graphicFrameMkLst>
            <pc:docMk/>
            <pc:sldMk cId="3740069621" sldId="430"/>
            <ac:graphicFrameMk id="7" creationId="{04CFCB6B-4717-4F66-B453-F26BB1DE1EFF}"/>
          </ac:graphicFrameMkLst>
        </pc:graphicFrameChg>
      </pc:sldChg>
      <pc:sldChg chg="addSp delSp modSp add mod delAnim modAnim">
        <pc:chgData name="Zhan De-Chuan" userId="8687bb5e07bf0441" providerId="LiveId" clId="{68C95092-44EF-49B4-A24C-648AD9FAA985}" dt="2022-02-20T07:12:38.974" v="2038"/>
        <pc:sldMkLst>
          <pc:docMk/>
          <pc:sldMk cId="1215152743" sldId="431"/>
        </pc:sldMkLst>
        <pc:spChg chg="mod">
          <ac:chgData name="Zhan De-Chuan" userId="8687bb5e07bf0441" providerId="LiveId" clId="{68C95092-44EF-49B4-A24C-648AD9FAA985}" dt="2022-02-20T07:05:35.338" v="1897" actId="207"/>
          <ac:spMkLst>
            <pc:docMk/>
            <pc:sldMk cId="1215152743" sldId="431"/>
            <ac:spMk id="2" creationId="{84DEAEB9-A75D-4B15-A212-52EA8FC6C3B9}"/>
          </ac:spMkLst>
        </pc:spChg>
        <pc:spChg chg="del">
          <ac:chgData name="Zhan De-Chuan" userId="8687bb5e07bf0441" providerId="LiveId" clId="{68C95092-44EF-49B4-A24C-648AD9FAA985}" dt="2022-02-20T06:43:29.250" v="1590" actId="478"/>
          <ac:spMkLst>
            <pc:docMk/>
            <pc:sldMk cId="1215152743" sldId="431"/>
            <ac:spMk id="3" creationId="{F989B087-6344-4C16-8F74-13F02AEBD2B0}"/>
          </ac:spMkLst>
        </pc:spChg>
        <pc:spChg chg="add mod">
          <ac:chgData name="Zhan De-Chuan" userId="8687bb5e07bf0441" providerId="LiveId" clId="{68C95092-44EF-49B4-A24C-648AD9FAA985}" dt="2022-02-20T06:54:48.761" v="1788" actId="403"/>
          <ac:spMkLst>
            <pc:docMk/>
            <pc:sldMk cId="1215152743" sldId="431"/>
            <ac:spMk id="6" creationId="{38B5B53C-9B7F-495B-867E-6D7C1F6B8C87}"/>
          </ac:spMkLst>
        </pc:spChg>
        <pc:spChg chg="add mod">
          <ac:chgData name="Zhan De-Chuan" userId="8687bb5e07bf0441" providerId="LiveId" clId="{68C95092-44EF-49B4-A24C-648AD9FAA985}" dt="2022-02-20T06:58:08.884" v="1816" actId="1076"/>
          <ac:spMkLst>
            <pc:docMk/>
            <pc:sldMk cId="1215152743" sldId="431"/>
            <ac:spMk id="13" creationId="{3211ACC5-3B66-4212-A9D6-EAB3DE16F401}"/>
          </ac:spMkLst>
        </pc:spChg>
        <pc:spChg chg="add mod">
          <ac:chgData name="Zhan De-Chuan" userId="8687bb5e07bf0441" providerId="LiveId" clId="{68C95092-44EF-49B4-A24C-648AD9FAA985}" dt="2022-02-20T07:03:01.882" v="1866" actId="164"/>
          <ac:spMkLst>
            <pc:docMk/>
            <pc:sldMk cId="1215152743" sldId="431"/>
            <ac:spMk id="14" creationId="{E88E23CE-BD64-46A3-B5BD-458E0313F1D8}"/>
          </ac:spMkLst>
        </pc:spChg>
        <pc:spChg chg="add mod">
          <ac:chgData name="Zhan De-Chuan" userId="8687bb5e07bf0441" providerId="LiveId" clId="{68C95092-44EF-49B4-A24C-648AD9FAA985}" dt="2022-02-20T07:01:29.190" v="1850" actId="1076"/>
          <ac:spMkLst>
            <pc:docMk/>
            <pc:sldMk cId="1215152743" sldId="431"/>
            <ac:spMk id="19" creationId="{B471A6A7-1B09-45CC-A636-08F95127EE35}"/>
          </ac:spMkLst>
        </pc:spChg>
        <pc:grpChg chg="del">
          <ac:chgData name="Zhan De-Chuan" userId="8687bb5e07bf0441" providerId="LiveId" clId="{68C95092-44EF-49B4-A24C-648AD9FAA985}" dt="2022-02-20T06:43:36.055" v="1591" actId="478"/>
          <ac:grpSpMkLst>
            <pc:docMk/>
            <pc:sldMk cId="1215152743" sldId="431"/>
            <ac:grpSpMk id="9" creationId="{A362546D-7875-4155-B3A7-4E78EED60F66}"/>
          </ac:grpSpMkLst>
        </pc:grpChg>
        <pc:grpChg chg="add del mod">
          <ac:chgData name="Zhan De-Chuan" userId="8687bb5e07bf0441" providerId="LiveId" clId="{68C95092-44EF-49B4-A24C-648AD9FAA985}" dt="2022-02-20T07:00:53.843" v="1845" actId="165"/>
          <ac:grpSpMkLst>
            <pc:docMk/>
            <pc:sldMk cId="1215152743" sldId="431"/>
            <ac:grpSpMk id="17" creationId="{3C90DFBD-6474-4284-826F-6CFC79B766CE}"/>
          </ac:grpSpMkLst>
        </pc:grpChg>
        <pc:grpChg chg="add mod ord">
          <ac:chgData name="Zhan De-Chuan" userId="8687bb5e07bf0441" providerId="LiveId" clId="{68C95092-44EF-49B4-A24C-648AD9FAA985}" dt="2022-02-20T07:02:37.897" v="1863" actId="167"/>
          <ac:grpSpMkLst>
            <pc:docMk/>
            <pc:sldMk cId="1215152743" sldId="431"/>
            <ac:grpSpMk id="18" creationId="{8B7E3776-6E45-42AE-A6AE-5DB6430A74EE}"/>
          </ac:grpSpMkLst>
        </pc:grpChg>
        <pc:grpChg chg="add mod">
          <ac:chgData name="Zhan De-Chuan" userId="8687bb5e07bf0441" providerId="LiveId" clId="{68C95092-44EF-49B4-A24C-648AD9FAA985}" dt="2022-02-20T07:03:01.882" v="1866" actId="164"/>
          <ac:grpSpMkLst>
            <pc:docMk/>
            <pc:sldMk cId="1215152743" sldId="431"/>
            <ac:grpSpMk id="20" creationId="{CC97AF0F-CCE3-4849-81B5-7640CA1C8274}"/>
          </ac:grpSpMkLst>
        </pc:grpChg>
        <pc:graphicFrameChg chg="add mod">
          <ac:chgData name="Zhan De-Chuan" userId="8687bb5e07bf0441" providerId="LiveId" clId="{68C95092-44EF-49B4-A24C-648AD9FAA985}" dt="2022-02-20T07:12:38.974" v="2038"/>
          <ac:graphicFrameMkLst>
            <pc:docMk/>
            <pc:sldMk cId="1215152743" sldId="431"/>
            <ac:graphicFrameMk id="10" creationId="{352CE66C-AA49-467B-8F2D-0E561BFBC0AB}"/>
          </ac:graphicFrameMkLst>
        </pc:graphicFrameChg>
        <pc:graphicFrameChg chg="add mod">
          <ac:chgData name="Zhan De-Chuan" userId="8687bb5e07bf0441" providerId="LiveId" clId="{68C95092-44EF-49B4-A24C-648AD9FAA985}" dt="2022-02-20T07:02:16.923" v="1862"/>
          <ac:graphicFrameMkLst>
            <pc:docMk/>
            <pc:sldMk cId="1215152743" sldId="431"/>
            <ac:graphicFrameMk id="11" creationId="{ADB4B382-0B74-4AD5-B6DA-E3DB68DD42F9}"/>
          </ac:graphicFrameMkLst>
        </pc:graphicFrameChg>
        <pc:graphicFrameChg chg="add mod">
          <ac:chgData name="Zhan De-Chuan" userId="8687bb5e07bf0441" providerId="LiveId" clId="{68C95092-44EF-49B4-A24C-648AD9FAA985}" dt="2022-02-20T07:03:01.882" v="1866" actId="164"/>
          <ac:graphicFrameMkLst>
            <pc:docMk/>
            <pc:sldMk cId="1215152743" sldId="431"/>
            <ac:graphicFrameMk id="12" creationId="{8C3A0FF1-14A0-4F57-A444-491E6D245113}"/>
          </ac:graphicFrameMkLst>
        </pc:graphicFrameChg>
        <pc:graphicFrameChg chg="add mod topLvl">
          <ac:chgData name="Zhan De-Chuan" userId="8687bb5e07bf0441" providerId="LiveId" clId="{68C95092-44EF-49B4-A24C-648AD9FAA985}" dt="2022-02-20T07:00:59.745" v="1846" actId="164"/>
          <ac:graphicFrameMkLst>
            <pc:docMk/>
            <pc:sldMk cId="1215152743" sldId="431"/>
            <ac:graphicFrameMk id="15" creationId="{61B849D3-AC01-41F2-A60F-9E11BDF4917D}"/>
          </ac:graphicFrameMkLst>
        </pc:graphicFrameChg>
        <pc:graphicFrameChg chg="add mod topLvl">
          <ac:chgData name="Zhan De-Chuan" userId="8687bb5e07bf0441" providerId="LiveId" clId="{68C95092-44EF-49B4-A24C-648AD9FAA985}" dt="2022-02-20T07:00:59.745" v="1846" actId="164"/>
          <ac:graphicFrameMkLst>
            <pc:docMk/>
            <pc:sldMk cId="1215152743" sldId="431"/>
            <ac:graphicFrameMk id="16" creationId="{8793411A-6DD3-416C-A005-A835D4A4A638}"/>
          </ac:graphicFrameMkLst>
        </pc:graphicFrameChg>
      </pc:sldChg>
      <pc:sldChg chg="addSp delSp modSp add mod delAnim modAnim">
        <pc:chgData name="Zhan De-Chuan" userId="8687bb5e07bf0441" providerId="LiveId" clId="{68C95092-44EF-49B4-A24C-648AD9FAA985}" dt="2022-02-20T07:13:16.796" v="2047"/>
        <pc:sldMkLst>
          <pc:docMk/>
          <pc:sldMk cId="3834367954" sldId="432"/>
        </pc:sldMkLst>
        <pc:spChg chg="mod">
          <ac:chgData name="Zhan De-Chuan" userId="8687bb5e07bf0441" providerId="LiveId" clId="{68C95092-44EF-49B4-A24C-648AD9FAA985}" dt="2022-02-20T07:05:41.031" v="1898" actId="207"/>
          <ac:spMkLst>
            <pc:docMk/>
            <pc:sldMk cId="3834367954" sldId="432"/>
            <ac:spMk id="2" creationId="{84DEAEB9-A75D-4B15-A212-52EA8FC6C3B9}"/>
          </ac:spMkLst>
        </pc:spChg>
        <pc:spChg chg="add mod">
          <ac:chgData name="Zhan De-Chuan" userId="8687bb5e07bf0441" providerId="LiveId" clId="{68C95092-44EF-49B4-A24C-648AD9FAA985}" dt="2022-02-20T07:12:31.600" v="2035" actId="1076"/>
          <ac:spMkLst>
            <pc:docMk/>
            <pc:sldMk cId="3834367954" sldId="432"/>
            <ac:spMk id="4" creationId="{58BB1648-6E01-4A0B-8201-8DCD867581D1}"/>
          </ac:spMkLst>
        </pc:spChg>
        <pc:spChg chg="del">
          <ac:chgData name="Zhan De-Chuan" userId="8687bb5e07bf0441" providerId="LiveId" clId="{68C95092-44EF-49B4-A24C-648AD9FAA985}" dt="2022-02-20T07:03:47.144" v="1872" actId="478"/>
          <ac:spMkLst>
            <pc:docMk/>
            <pc:sldMk cId="3834367954" sldId="432"/>
            <ac:spMk id="6" creationId="{38B5B53C-9B7F-495B-867E-6D7C1F6B8C87}"/>
          </ac:spMkLst>
        </pc:spChg>
        <pc:spChg chg="del">
          <ac:chgData name="Zhan De-Chuan" userId="8687bb5e07bf0441" providerId="LiveId" clId="{68C95092-44EF-49B4-A24C-648AD9FAA985}" dt="2022-02-20T07:03:51.888" v="1873" actId="478"/>
          <ac:spMkLst>
            <pc:docMk/>
            <pc:sldMk cId="3834367954" sldId="432"/>
            <ac:spMk id="13" creationId="{3211ACC5-3B66-4212-A9D6-EAB3DE16F401}"/>
          </ac:spMkLst>
        </pc:spChg>
        <pc:spChg chg="del">
          <ac:chgData name="Zhan De-Chuan" userId="8687bb5e07bf0441" providerId="LiveId" clId="{68C95092-44EF-49B4-A24C-648AD9FAA985}" dt="2022-02-20T07:03:51.888" v="1873" actId="478"/>
          <ac:spMkLst>
            <pc:docMk/>
            <pc:sldMk cId="3834367954" sldId="432"/>
            <ac:spMk id="19" creationId="{B471A6A7-1B09-45CC-A636-08F95127EE35}"/>
          </ac:spMkLst>
        </pc:spChg>
        <pc:grpChg chg="del">
          <ac:chgData name="Zhan De-Chuan" userId="8687bb5e07bf0441" providerId="LiveId" clId="{68C95092-44EF-49B4-A24C-648AD9FAA985}" dt="2022-02-20T07:03:51.888" v="1873" actId="478"/>
          <ac:grpSpMkLst>
            <pc:docMk/>
            <pc:sldMk cId="3834367954" sldId="432"/>
            <ac:grpSpMk id="18" creationId="{8B7E3776-6E45-42AE-A6AE-5DB6430A74EE}"/>
          </ac:grpSpMkLst>
        </pc:grpChg>
        <pc:grpChg chg="del">
          <ac:chgData name="Zhan De-Chuan" userId="8687bb5e07bf0441" providerId="LiveId" clId="{68C95092-44EF-49B4-A24C-648AD9FAA985}" dt="2022-02-20T07:03:51.888" v="1873" actId="478"/>
          <ac:grpSpMkLst>
            <pc:docMk/>
            <pc:sldMk cId="3834367954" sldId="432"/>
            <ac:grpSpMk id="20" creationId="{CC97AF0F-CCE3-4849-81B5-7640CA1C8274}"/>
          </ac:grpSpMkLst>
        </pc:grpChg>
        <pc:graphicFrameChg chg="add del mod">
          <ac:chgData name="Zhan De-Chuan" userId="8687bb5e07bf0441" providerId="LiveId" clId="{68C95092-44EF-49B4-A24C-648AD9FAA985}" dt="2022-02-20T07:12:32.720" v="2036" actId="478"/>
          <ac:graphicFrameMkLst>
            <pc:docMk/>
            <pc:sldMk cId="3834367954" sldId="432"/>
            <ac:graphicFrameMk id="5" creationId="{8593CD26-96E9-4C35-810C-1ECDFCD7FE6F}"/>
          </ac:graphicFrameMkLst>
        </pc:graphicFrameChg>
        <pc:graphicFrameChg chg="del">
          <ac:chgData name="Zhan De-Chuan" userId="8687bb5e07bf0441" providerId="LiveId" clId="{68C95092-44EF-49B4-A24C-648AD9FAA985}" dt="2022-02-20T07:03:51.888" v="1873" actId="478"/>
          <ac:graphicFrameMkLst>
            <pc:docMk/>
            <pc:sldMk cId="3834367954" sldId="432"/>
            <ac:graphicFrameMk id="10" creationId="{352CE66C-AA49-467B-8F2D-0E561BFBC0AB}"/>
          </ac:graphicFrameMkLst>
        </pc:graphicFrameChg>
        <pc:picChg chg="add mod">
          <ac:chgData name="Zhan De-Chuan" userId="8687bb5e07bf0441" providerId="LiveId" clId="{68C95092-44EF-49B4-A24C-648AD9FAA985}" dt="2022-02-20T07:13:03.311" v="2044" actId="1076"/>
          <ac:picMkLst>
            <pc:docMk/>
            <pc:sldMk cId="3834367954" sldId="432"/>
            <ac:picMk id="8" creationId="{99D19674-1351-40DE-8DB3-DB850F3F4483}"/>
          </ac:picMkLst>
        </pc:picChg>
      </pc:sldChg>
    </pc:docChg>
  </pc:docChgLst>
  <pc:docChgLst>
    <pc:chgData name="Zhan De-Chuan" userId="8687bb5e07bf0441" providerId="LiveId" clId="{1B815C51-66B3-41F4-AB90-DA93AB5EF0F4}"/>
    <pc:docChg chg="custSel addSld modSld">
      <pc:chgData name="Zhan De-Chuan" userId="8687bb5e07bf0441" providerId="LiveId" clId="{1B815C51-66B3-41F4-AB90-DA93AB5EF0F4}" dt="2022-02-21T01:46:14.085" v="61" actId="114"/>
      <pc:docMkLst>
        <pc:docMk/>
      </pc:docMkLst>
      <pc:sldChg chg="modSp mod">
        <pc:chgData name="Zhan De-Chuan" userId="8687bb5e07bf0441" providerId="LiveId" clId="{1B815C51-66B3-41F4-AB90-DA93AB5EF0F4}" dt="2022-02-18T06:28:49.657" v="16" actId="108"/>
        <pc:sldMkLst>
          <pc:docMk/>
          <pc:sldMk cId="0" sldId="275"/>
        </pc:sldMkLst>
        <pc:spChg chg="mod">
          <ac:chgData name="Zhan De-Chuan" userId="8687bb5e07bf0441" providerId="LiveId" clId="{1B815C51-66B3-41F4-AB90-DA93AB5EF0F4}" dt="2022-02-18T06:28:49.657" v="16" actId="108"/>
          <ac:spMkLst>
            <pc:docMk/>
            <pc:sldMk cId="0" sldId="275"/>
            <ac:spMk id="3" creationId="{00000000-0000-0000-0000-000000000000}"/>
          </ac:spMkLst>
        </pc:spChg>
      </pc:sldChg>
      <pc:sldChg chg="modSp mod">
        <pc:chgData name="Zhan De-Chuan" userId="8687bb5e07bf0441" providerId="LiveId" clId="{1B815C51-66B3-41F4-AB90-DA93AB5EF0F4}" dt="2022-02-18T06:28:31.355" v="4" actId="27636"/>
        <pc:sldMkLst>
          <pc:docMk/>
          <pc:sldMk cId="0" sldId="276"/>
        </pc:sldMkLst>
        <pc:spChg chg="mod">
          <ac:chgData name="Zhan De-Chuan" userId="8687bb5e07bf0441" providerId="LiveId" clId="{1B815C51-66B3-41F4-AB90-DA93AB5EF0F4}" dt="2022-02-18T06:28:31.355" v="4" actId="27636"/>
          <ac:spMkLst>
            <pc:docMk/>
            <pc:sldMk cId="0" sldId="276"/>
            <ac:spMk id="2" creationId="{00000000-0000-0000-0000-000000000000}"/>
          </ac:spMkLst>
        </pc:spChg>
      </pc:sldChg>
      <pc:sldChg chg="modSp">
        <pc:chgData name="Zhan De-Chuan" userId="8687bb5e07bf0441" providerId="LiveId" clId="{1B815C51-66B3-41F4-AB90-DA93AB5EF0F4}" dt="2022-02-21T01:46:14.085" v="61" actId="114"/>
        <pc:sldMkLst>
          <pc:docMk/>
          <pc:sldMk cId="0" sldId="280"/>
        </pc:sldMkLst>
        <pc:spChg chg="mod">
          <ac:chgData name="Zhan De-Chuan" userId="8687bb5e07bf0441" providerId="LiveId" clId="{1B815C51-66B3-41F4-AB90-DA93AB5EF0F4}" dt="2022-02-21T01:46:14.085" v="61" actId="114"/>
          <ac:spMkLst>
            <pc:docMk/>
            <pc:sldMk cId="0" sldId="280"/>
            <ac:spMk id="23" creationId="{EB94FC6C-9E6C-40AB-B328-9A38639BCAC8}"/>
          </ac:spMkLst>
        </pc:spChg>
      </pc:sldChg>
      <pc:sldChg chg="addSp delSp modSp new mod">
        <pc:chgData name="Zhan De-Chuan" userId="8687bb5e07bf0441" providerId="LiveId" clId="{1B815C51-66B3-41F4-AB90-DA93AB5EF0F4}" dt="2022-02-18T06:46:18.398" v="53" actId="1076"/>
        <pc:sldMkLst>
          <pc:docMk/>
          <pc:sldMk cId="3701386771" sldId="287"/>
        </pc:sldMkLst>
        <pc:spChg chg="mod">
          <ac:chgData name="Zhan De-Chuan" userId="8687bb5e07bf0441" providerId="LiveId" clId="{1B815C51-66B3-41F4-AB90-DA93AB5EF0F4}" dt="2022-02-18T06:45:55.065" v="48" actId="20577"/>
          <ac:spMkLst>
            <pc:docMk/>
            <pc:sldMk cId="3701386771" sldId="287"/>
            <ac:spMk id="2" creationId="{370E113E-723C-4259-B190-3722D8B00B97}"/>
          </ac:spMkLst>
        </pc:spChg>
        <pc:spChg chg="del mod">
          <ac:chgData name="Zhan De-Chuan" userId="8687bb5e07bf0441" providerId="LiveId" clId="{1B815C51-66B3-41F4-AB90-DA93AB5EF0F4}" dt="2022-02-18T06:46:12.939" v="50" actId="478"/>
          <ac:spMkLst>
            <pc:docMk/>
            <pc:sldMk cId="3701386771" sldId="287"/>
            <ac:spMk id="3" creationId="{9BFDE456-56C4-4103-B529-0A0A61AC0CDB}"/>
          </ac:spMkLst>
        </pc:spChg>
        <pc:spChg chg="add del mod">
          <ac:chgData name="Zhan De-Chuan" userId="8687bb5e07bf0441" providerId="LiveId" clId="{1B815C51-66B3-41F4-AB90-DA93AB5EF0F4}" dt="2022-02-18T06:46:14.626" v="51" actId="478"/>
          <ac:spMkLst>
            <pc:docMk/>
            <pc:sldMk cId="3701386771" sldId="287"/>
            <ac:spMk id="5" creationId="{4115E4A1-4317-4353-9B48-A0D5DE8CBE4C}"/>
          </ac:spMkLst>
        </pc:spChg>
        <pc:spChg chg="add mod">
          <ac:chgData name="Zhan De-Chuan" userId="8687bb5e07bf0441" providerId="LiveId" clId="{1B815C51-66B3-41F4-AB90-DA93AB5EF0F4}" dt="2022-02-18T06:46:18.398" v="53" actId="1076"/>
          <ac:spMkLst>
            <pc:docMk/>
            <pc:sldMk cId="3701386771" sldId="287"/>
            <ac:spMk id="6" creationId="{5740AF26-787F-4285-BD31-C83FA27E6DDC}"/>
          </ac:spMkLst>
        </pc:spChg>
        <pc:spChg chg="add mod">
          <ac:chgData name="Zhan De-Chuan" userId="8687bb5e07bf0441" providerId="LiveId" clId="{1B815C51-66B3-41F4-AB90-DA93AB5EF0F4}" dt="2022-02-18T06:46:15.421" v="52"/>
          <ac:spMkLst>
            <pc:docMk/>
            <pc:sldMk cId="3701386771" sldId="287"/>
            <ac:spMk id="9" creationId="{6D57D40C-9394-44DF-AFF8-ADD283FE6623}"/>
          </ac:spMkLst>
        </pc:spChg>
        <pc:spChg chg="add mod">
          <ac:chgData name="Zhan De-Chuan" userId="8687bb5e07bf0441" providerId="LiveId" clId="{1B815C51-66B3-41F4-AB90-DA93AB5EF0F4}" dt="2022-02-18T06:46:15.421" v="52"/>
          <ac:spMkLst>
            <pc:docMk/>
            <pc:sldMk cId="3701386771" sldId="287"/>
            <ac:spMk id="10" creationId="{2C870168-D0D8-4BA1-AC68-6FE9B3D6A9AD}"/>
          </ac:spMkLst>
        </pc:spChg>
        <pc:spChg chg="add mod">
          <ac:chgData name="Zhan De-Chuan" userId="8687bb5e07bf0441" providerId="LiveId" clId="{1B815C51-66B3-41F4-AB90-DA93AB5EF0F4}" dt="2022-02-18T06:46:15.421" v="52"/>
          <ac:spMkLst>
            <pc:docMk/>
            <pc:sldMk cId="3701386771" sldId="287"/>
            <ac:spMk id="11" creationId="{D9BB71F2-E99A-44BD-A0C6-3D637F445BFD}"/>
          </ac:spMkLst>
        </pc:spChg>
        <pc:spChg chg="add mod">
          <ac:chgData name="Zhan De-Chuan" userId="8687bb5e07bf0441" providerId="LiveId" clId="{1B815C51-66B3-41F4-AB90-DA93AB5EF0F4}" dt="2022-02-18T06:46:15.421" v="52"/>
          <ac:spMkLst>
            <pc:docMk/>
            <pc:sldMk cId="3701386771" sldId="287"/>
            <ac:spMk id="13" creationId="{1DD61087-9408-4EDE-AE63-76A298A1DE06}"/>
          </ac:spMkLst>
        </pc:spChg>
        <pc:spChg chg="add mod">
          <ac:chgData name="Zhan De-Chuan" userId="8687bb5e07bf0441" providerId="LiveId" clId="{1B815C51-66B3-41F4-AB90-DA93AB5EF0F4}" dt="2022-02-18T06:46:15.421" v="52"/>
          <ac:spMkLst>
            <pc:docMk/>
            <pc:sldMk cId="3701386771" sldId="287"/>
            <ac:spMk id="14" creationId="{ED0C2961-8BED-41BE-B6F8-38EBB3087640}"/>
          </ac:spMkLst>
        </pc:spChg>
        <pc:grpChg chg="add mod">
          <ac:chgData name="Zhan De-Chuan" userId="8687bb5e07bf0441" providerId="LiveId" clId="{1B815C51-66B3-41F4-AB90-DA93AB5EF0F4}" dt="2022-02-18T06:46:18.398" v="53" actId="1076"/>
          <ac:grpSpMkLst>
            <pc:docMk/>
            <pc:sldMk cId="3701386771" sldId="287"/>
            <ac:grpSpMk id="7" creationId="{DBB897E4-BB44-4262-86ED-72CF3F9BF97E}"/>
          </ac:grpSpMkLst>
        </pc:grpChg>
        <pc:grpChg chg="add mod">
          <ac:chgData name="Zhan De-Chuan" userId="8687bb5e07bf0441" providerId="LiveId" clId="{1B815C51-66B3-41F4-AB90-DA93AB5EF0F4}" dt="2022-02-18T06:46:18.398" v="53" actId="1076"/>
          <ac:grpSpMkLst>
            <pc:docMk/>
            <pc:sldMk cId="3701386771" sldId="287"/>
            <ac:grpSpMk id="8" creationId="{2C2B5AFA-5EE7-4315-96B1-E4B8179FD95C}"/>
          </ac:grpSpMkLst>
        </pc:grpChg>
        <pc:picChg chg="add mod">
          <ac:chgData name="Zhan De-Chuan" userId="8687bb5e07bf0441" providerId="LiveId" clId="{1B815C51-66B3-41F4-AB90-DA93AB5EF0F4}" dt="2022-02-18T06:46:15.421" v="52"/>
          <ac:picMkLst>
            <pc:docMk/>
            <pc:sldMk cId="3701386771" sldId="287"/>
            <ac:picMk id="12" creationId="{72740858-329F-4649-9A1B-805449EEEF85}"/>
          </ac:picMkLst>
        </pc:picChg>
      </pc:sldChg>
      <pc:sldChg chg="addSp delSp modSp new mod">
        <pc:chgData name="Zhan De-Chuan" userId="8687bb5e07bf0441" providerId="LiveId" clId="{1B815C51-66B3-41F4-AB90-DA93AB5EF0F4}" dt="2022-02-18T06:46:51.952" v="57"/>
        <pc:sldMkLst>
          <pc:docMk/>
          <pc:sldMk cId="1988305360" sldId="288"/>
        </pc:sldMkLst>
        <pc:spChg chg="mod">
          <ac:chgData name="Zhan De-Chuan" userId="8687bb5e07bf0441" providerId="LiveId" clId="{1B815C51-66B3-41F4-AB90-DA93AB5EF0F4}" dt="2022-02-18T06:46:51.952" v="57"/>
          <ac:spMkLst>
            <pc:docMk/>
            <pc:sldMk cId="1988305360" sldId="288"/>
            <ac:spMk id="2" creationId="{78F44B63-A472-4DCE-A51E-63269A8CC034}"/>
          </ac:spMkLst>
        </pc:spChg>
        <pc:spChg chg="del">
          <ac:chgData name="Zhan De-Chuan" userId="8687bb5e07bf0441" providerId="LiveId" clId="{1B815C51-66B3-41F4-AB90-DA93AB5EF0F4}" dt="2022-02-18T06:46:42.545" v="55" actId="478"/>
          <ac:spMkLst>
            <pc:docMk/>
            <pc:sldMk cId="1988305360" sldId="288"/>
            <ac:spMk id="3" creationId="{4C59EDEF-D47E-4D1E-AA8F-20D26BF9C66A}"/>
          </ac:spMkLst>
        </pc:spChg>
        <pc:spChg chg="add mod">
          <ac:chgData name="Zhan De-Chuan" userId="8687bb5e07bf0441" providerId="LiveId" clId="{1B815C51-66B3-41F4-AB90-DA93AB5EF0F4}" dt="2022-02-18T06:46:43.574" v="56"/>
          <ac:spMkLst>
            <pc:docMk/>
            <pc:sldMk cId="1988305360" sldId="288"/>
            <ac:spMk id="5" creationId="{30D5AF63-4A31-4AE7-AD96-20B98DC5EC68}"/>
          </ac:spMkLst>
        </pc:spChg>
        <pc:spChg chg="add mod">
          <ac:chgData name="Zhan De-Chuan" userId="8687bb5e07bf0441" providerId="LiveId" clId="{1B815C51-66B3-41F4-AB90-DA93AB5EF0F4}" dt="2022-02-18T06:46:43.574" v="56"/>
          <ac:spMkLst>
            <pc:docMk/>
            <pc:sldMk cId="1988305360" sldId="288"/>
            <ac:spMk id="6" creationId="{6348EF96-6BD7-4DD1-8BF5-E5C795D9F21A}"/>
          </ac:spMkLst>
        </pc:spChg>
        <pc:spChg chg="add mod">
          <ac:chgData name="Zhan De-Chuan" userId="8687bb5e07bf0441" providerId="LiveId" clId="{1B815C51-66B3-41F4-AB90-DA93AB5EF0F4}" dt="2022-02-18T06:46:43.574" v="56"/>
          <ac:spMkLst>
            <pc:docMk/>
            <pc:sldMk cId="1988305360" sldId="288"/>
            <ac:spMk id="7" creationId="{BE6C13FE-C1E8-480B-82FE-EE60A142240B}"/>
          </ac:spMkLst>
        </pc:spChg>
        <pc:spChg chg="add mod">
          <ac:chgData name="Zhan De-Chuan" userId="8687bb5e07bf0441" providerId="LiveId" clId="{1B815C51-66B3-41F4-AB90-DA93AB5EF0F4}" dt="2022-02-18T06:46:43.574" v="56"/>
          <ac:spMkLst>
            <pc:docMk/>
            <pc:sldMk cId="1988305360" sldId="288"/>
            <ac:spMk id="8" creationId="{832F3147-457E-4EA5-9B86-6D3312E7BD26}"/>
          </ac:spMkLst>
        </pc:spChg>
        <pc:spChg chg="add mod">
          <ac:chgData name="Zhan De-Chuan" userId="8687bb5e07bf0441" providerId="LiveId" clId="{1B815C51-66B3-41F4-AB90-DA93AB5EF0F4}" dt="2022-02-18T06:46:43.574" v="56"/>
          <ac:spMkLst>
            <pc:docMk/>
            <pc:sldMk cId="1988305360" sldId="288"/>
            <ac:spMk id="9" creationId="{6B986010-42E9-43AF-968F-AC5D16883BB2}"/>
          </ac:spMkLst>
        </pc:spChg>
        <pc:spChg chg="add mod">
          <ac:chgData name="Zhan De-Chuan" userId="8687bb5e07bf0441" providerId="LiveId" clId="{1B815C51-66B3-41F4-AB90-DA93AB5EF0F4}" dt="2022-02-18T06:46:43.574" v="56"/>
          <ac:spMkLst>
            <pc:docMk/>
            <pc:sldMk cId="1988305360" sldId="288"/>
            <ac:spMk id="10" creationId="{ED171E55-49BD-4980-A734-DEBD374AF9EB}"/>
          </ac:spMkLst>
        </pc:spChg>
        <pc:spChg chg="add mod">
          <ac:chgData name="Zhan De-Chuan" userId="8687bb5e07bf0441" providerId="LiveId" clId="{1B815C51-66B3-41F4-AB90-DA93AB5EF0F4}" dt="2022-02-18T06:46:43.574" v="56"/>
          <ac:spMkLst>
            <pc:docMk/>
            <pc:sldMk cId="1988305360" sldId="288"/>
            <ac:spMk id="13" creationId="{AC84EE7E-06EE-4196-A1D2-49AA56CCDFC4}"/>
          </ac:spMkLst>
        </pc:spChg>
        <pc:spChg chg="add mod">
          <ac:chgData name="Zhan De-Chuan" userId="8687bb5e07bf0441" providerId="LiveId" clId="{1B815C51-66B3-41F4-AB90-DA93AB5EF0F4}" dt="2022-02-18T06:46:43.574" v="56"/>
          <ac:spMkLst>
            <pc:docMk/>
            <pc:sldMk cId="1988305360" sldId="288"/>
            <ac:spMk id="17" creationId="{319B51D4-B626-4884-80D6-E4BF04336605}"/>
          </ac:spMkLst>
        </pc:spChg>
        <pc:spChg chg="add mod">
          <ac:chgData name="Zhan De-Chuan" userId="8687bb5e07bf0441" providerId="LiveId" clId="{1B815C51-66B3-41F4-AB90-DA93AB5EF0F4}" dt="2022-02-18T06:46:43.574" v="56"/>
          <ac:spMkLst>
            <pc:docMk/>
            <pc:sldMk cId="1988305360" sldId="288"/>
            <ac:spMk id="18" creationId="{2FD1593A-3AEE-40C3-9E7A-E3F053E8D7FA}"/>
          </ac:spMkLst>
        </pc:spChg>
        <pc:spChg chg="add mod">
          <ac:chgData name="Zhan De-Chuan" userId="8687bb5e07bf0441" providerId="LiveId" clId="{1B815C51-66B3-41F4-AB90-DA93AB5EF0F4}" dt="2022-02-18T06:46:43.574" v="56"/>
          <ac:spMkLst>
            <pc:docMk/>
            <pc:sldMk cId="1988305360" sldId="288"/>
            <ac:spMk id="19" creationId="{AD279CD5-23E0-4E10-8A9B-525DDC5F23F8}"/>
          </ac:spMkLst>
        </pc:spChg>
        <pc:spChg chg="add mod">
          <ac:chgData name="Zhan De-Chuan" userId="8687bb5e07bf0441" providerId="LiveId" clId="{1B815C51-66B3-41F4-AB90-DA93AB5EF0F4}" dt="2022-02-18T06:46:43.574" v="56"/>
          <ac:spMkLst>
            <pc:docMk/>
            <pc:sldMk cId="1988305360" sldId="288"/>
            <ac:spMk id="20" creationId="{6F3E0174-4074-4C83-97DF-67AA7087D6EE}"/>
          </ac:spMkLst>
        </pc:spChg>
        <pc:spChg chg="add mod">
          <ac:chgData name="Zhan De-Chuan" userId="8687bb5e07bf0441" providerId="LiveId" clId="{1B815C51-66B3-41F4-AB90-DA93AB5EF0F4}" dt="2022-02-18T06:46:43.574" v="56"/>
          <ac:spMkLst>
            <pc:docMk/>
            <pc:sldMk cId="1988305360" sldId="288"/>
            <ac:spMk id="21" creationId="{DB9ED9E5-49A3-4B24-9B72-A091CBD50FC1}"/>
          </ac:spMkLst>
        </pc:spChg>
        <pc:spChg chg="add mod">
          <ac:chgData name="Zhan De-Chuan" userId="8687bb5e07bf0441" providerId="LiveId" clId="{1B815C51-66B3-41F4-AB90-DA93AB5EF0F4}" dt="2022-02-18T06:46:43.574" v="56"/>
          <ac:spMkLst>
            <pc:docMk/>
            <pc:sldMk cId="1988305360" sldId="288"/>
            <ac:spMk id="29" creationId="{681A5701-E9A7-4336-A9FB-9D1BEE541A73}"/>
          </ac:spMkLst>
        </pc:spChg>
        <pc:spChg chg="add mod">
          <ac:chgData name="Zhan De-Chuan" userId="8687bb5e07bf0441" providerId="LiveId" clId="{1B815C51-66B3-41F4-AB90-DA93AB5EF0F4}" dt="2022-02-18T06:46:43.574" v="56"/>
          <ac:spMkLst>
            <pc:docMk/>
            <pc:sldMk cId="1988305360" sldId="288"/>
            <ac:spMk id="32" creationId="{EB9A7DA6-F788-4F23-A671-1997EE83B1F3}"/>
          </ac:spMkLst>
        </pc:spChg>
        <pc:spChg chg="add mod">
          <ac:chgData name="Zhan De-Chuan" userId="8687bb5e07bf0441" providerId="LiveId" clId="{1B815C51-66B3-41F4-AB90-DA93AB5EF0F4}" dt="2022-02-18T06:46:43.574" v="56"/>
          <ac:spMkLst>
            <pc:docMk/>
            <pc:sldMk cId="1988305360" sldId="288"/>
            <ac:spMk id="33" creationId="{53D354E6-5B95-4956-96C7-61BB96FC16A0}"/>
          </ac:spMkLst>
        </pc:spChg>
        <pc:spChg chg="add mod">
          <ac:chgData name="Zhan De-Chuan" userId="8687bb5e07bf0441" providerId="LiveId" clId="{1B815C51-66B3-41F4-AB90-DA93AB5EF0F4}" dt="2022-02-18T06:46:43.574" v="56"/>
          <ac:spMkLst>
            <pc:docMk/>
            <pc:sldMk cId="1988305360" sldId="288"/>
            <ac:spMk id="34" creationId="{EE437FD8-BF0D-4F19-983A-9C20BB6BEAD1}"/>
          </ac:spMkLst>
        </pc:spChg>
        <pc:spChg chg="add mod">
          <ac:chgData name="Zhan De-Chuan" userId="8687bb5e07bf0441" providerId="LiveId" clId="{1B815C51-66B3-41F4-AB90-DA93AB5EF0F4}" dt="2022-02-18T06:46:43.574" v="56"/>
          <ac:spMkLst>
            <pc:docMk/>
            <pc:sldMk cId="1988305360" sldId="288"/>
            <ac:spMk id="35" creationId="{8F214D8A-FFF8-4C04-9927-08CE52EF6E21}"/>
          </ac:spMkLst>
        </pc:spChg>
        <pc:spChg chg="add mod">
          <ac:chgData name="Zhan De-Chuan" userId="8687bb5e07bf0441" providerId="LiveId" clId="{1B815C51-66B3-41F4-AB90-DA93AB5EF0F4}" dt="2022-02-18T06:46:43.574" v="56"/>
          <ac:spMkLst>
            <pc:docMk/>
            <pc:sldMk cId="1988305360" sldId="288"/>
            <ac:spMk id="36" creationId="{81C727AA-20B9-464E-A24A-80406DB76B12}"/>
          </ac:spMkLst>
        </pc:spChg>
        <pc:grpChg chg="add mod">
          <ac:chgData name="Zhan De-Chuan" userId="8687bb5e07bf0441" providerId="LiveId" clId="{1B815C51-66B3-41F4-AB90-DA93AB5EF0F4}" dt="2022-02-18T06:46:43.574" v="56"/>
          <ac:grpSpMkLst>
            <pc:docMk/>
            <pc:sldMk cId="1988305360" sldId="288"/>
            <ac:grpSpMk id="4" creationId="{3422E12D-8EBF-4D67-BE38-1D8637DF9844}"/>
          </ac:grpSpMkLst>
        </pc:grpChg>
        <pc:grpChg chg="add mod">
          <ac:chgData name="Zhan De-Chuan" userId="8687bb5e07bf0441" providerId="LiveId" clId="{1B815C51-66B3-41F4-AB90-DA93AB5EF0F4}" dt="2022-02-18T06:46:43.574" v="56"/>
          <ac:grpSpMkLst>
            <pc:docMk/>
            <pc:sldMk cId="1988305360" sldId="288"/>
            <ac:grpSpMk id="14" creationId="{48C7B636-F512-481E-A552-C5AD612F8B51}"/>
          </ac:grpSpMkLst>
        </pc:grpChg>
        <pc:grpChg chg="add mod">
          <ac:chgData name="Zhan De-Chuan" userId="8687bb5e07bf0441" providerId="LiveId" clId="{1B815C51-66B3-41F4-AB90-DA93AB5EF0F4}" dt="2022-02-18T06:46:43.574" v="56"/>
          <ac:grpSpMkLst>
            <pc:docMk/>
            <pc:sldMk cId="1988305360" sldId="288"/>
            <ac:grpSpMk id="15" creationId="{9485C801-6619-461C-8116-8DEF12DD5B5A}"/>
          </ac:grpSpMkLst>
        </pc:grpChg>
        <pc:grpChg chg="add mod">
          <ac:chgData name="Zhan De-Chuan" userId="8687bb5e07bf0441" providerId="LiveId" clId="{1B815C51-66B3-41F4-AB90-DA93AB5EF0F4}" dt="2022-02-18T06:46:43.574" v="56"/>
          <ac:grpSpMkLst>
            <pc:docMk/>
            <pc:sldMk cId="1988305360" sldId="288"/>
            <ac:grpSpMk id="16" creationId="{4AA02DCD-3319-4607-9440-CE75B498D882}"/>
          </ac:grpSpMkLst>
        </pc:grpChg>
        <pc:picChg chg="add mod">
          <ac:chgData name="Zhan De-Chuan" userId="8687bb5e07bf0441" providerId="LiveId" clId="{1B815C51-66B3-41F4-AB90-DA93AB5EF0F4}" dt="2022-02-18T06:46:43.574" v="56"/>
          <ac:picMkLst>
            <pc:docMk/>
            <pc:sldMk cId="1988305360" sldId="288"/>
            <ac:picMk id="11" creationId="{7D506479-2CDA-4309-9532-D0529A2F2A5F}"/>
          </ac:picMkLst>
        </pc:picChg>
        <pc:picChg chg="add mod">
          <ac:chgData name="Zhan De-Chuan" userId="8687bb5e07bf0441" providerId="LiveId" clId="{1B815C51-66B3-41F4-AB90-DA93AB5EF0F4}" dt="2022-02-18T06:46:43.574" v="56"/>
          <ac:picMkLst>
            <pc:docMk/>
            <pc:sldMk cId="1988305360" sldId="288"/>
            <ac:picMk id="12" creationId="{6121CBDC-C7A4-42C2-8F7B-23C5BA5F685B}"/>
          </ac:picMkLst>
        </pc:picChg>
        <pc:picChg chg="add mod">
          <ac:chgData name="Zhan De-Chuan" userId="8687bb5e07bf0441" providerId="LiveId" clId="{1B815C51-66B3-41F4-AB90-DA93AB5EF0F4}" dt="2022-02-18T06:46:43.574" v="56"/>
          <ac:picMkLst>
            <pc:docMk/>
            <pc:sldMk cId="1988305360" sldId="288"/>
            <ac:picMk id="26" creationId="{CEA45C49-3C51-45A6-AAA6-BF9710BAB615}"/>
          </ac:picMkLst>
        </pc:picChg>
        <pc:picChg chg="add mod">
          <ac:chgData name="Zhan De-Chuan" userId="8687bb5e07bf0441" providerId="LiveId" clId="{1B815C51-66B3-41F4-AB90-DA93AB5EF0F4}" dt="2022-02-18T06:46:43.574" v="56"/>
          <ac:picMkLst>
            <pc:docMk/>
            <pc:sldMk cId="1988305360" sldId="288"/>
            <ac:picMk id="27" creationId="{879F6B36-8B75-4951-9FE9-00D1DA90D705}"/>
          </ac:picMkLst>
        </pc:picChg>
        <pc:picChg chg="add mod">
          <ac:chgData name="Zhan De-Chuan" userId="8687bb5e07bf0441" providerId="LiveId" clId="{1B815C51-66B3-41F4-AB90-DA93AB5EF0F4}" dt="2022-02-18T06:46:43.574" v="56"/>
          <ac:picMkLst>
            <pc:docMk/>
            <pc:sldMk cId="1988305360" sldId="288"/>
            <ac:picMk id="28" creationId="{C94D64EA-CF67-4486-87D2-4624D42D6607}"/>
          </ac:picMkLst>
        </pc:picChg>
        <pc:picChg chg="add mod">
          <ac:chgData name="Zhan De-Chuan" userId="8687bb5e07bf0441" providerId="LiveId" clId="{1B815C51-66B3-41F4-AB90-DA93AB5EF0F4}" dt="2022-02-18T06:46:43.574" v="56"/>
          <ac:picMkLst>
            <pc:docMk/>
            <pc:sldMk cId="1988305360" sldId="288"/>
            <ac:picMk id="30" creationId="{4376329F-FCCD-4666-AEE6-BE8E01A9345D}"/>
          </ac:picMkLst>
        </pc:picChg>
        <pc:picChg chg="add mod">
          <ac:chgData name="Zhan De-Chuan" userId="8687bb5e07bf0441" providerId="LiveId" clId="{1B815C51-66B3-41F4-AB90-DA93AB5EF0F4}" dt="2022-02-18T06:46:43.574" v="56"/>
          <ac:picMkLst>
            <pc:docMk/>
            <pc:sldMk cId="1988305360" sldId="288"/>
            <ac:picMk id="31" creationId="{1B6E643D-3DAD-4AE6-ACB8-76C1523B0FB8}"/>
          </ac:picMkLst>
        </pc:picChg>
        <pc:cxnChg chg="add mod">
          <ac:chgData name="Zhan De-Chuan" userId="8687bb5e07bf0441" providerId="LiveId" clId="{1B815C51-66B3-41F4-AB90-DA93AB5EF0F4}" dt="2022-02-18T06:46:43.574" v="56"/>
          <ac:cxnSpMkLst>
            <pc:docMk/>
            <pc:sldMk cId="1988305360" sldId="288"/>
            <ac:cxnSpMk id="22" creationId="{DCF375E3-A5A9-4D43-86B3-2C195DF3FE17}"/>
          </ac:cxnSpMkLst>
        </pc:cxnChg>
        <pc:cxnChg chg="add mod">
          <ac:chgData name="Zhan De-Chuan" userId="8687bb5e07bf0441" providerId="LiveId" clId="{1B815C51-66B3-41F4-AB90-DA93AB5EF0F4}" dt="2022-02-18T06:46:43.574" v="56"/>
          <ac:cxnSpMkLst>
            <pc:docMk/>
            <pc:sldMk cId="1988305360" sldId="288"/>
            <ac:cxnSpMk id="23" creationId="{5FB6376E-E5BC-43A4-8BC7-78604AA517A0}"/>
          </ac:cxnSpMkLst>
        </pc:cxnChg>
        <pc:cxnChg chg="add mod">
          <ac:chgData name="Zhan De-Chuan" userId="8687bb5e07bf0441" providerId="LiveId" clId="{1B815C51-66B3-41F4-AB90-DA93AB5EF0F4}" dt="2022-02-18T06:46:43.574" v="56"/>
          <ac:cxnSpMkLst>
            <pc:docMk/>
            <pc:sldMk cId="1988305360" sldId="288"/>
            <ac:cxnSpMk id="24" creationId="{19689CC8-6159-4573-B09F-0D4B2D57204D}"/>
          </ac:cxnSpMkLst>
        </pc:cxnChg>
        <pc:cxnChg chg="add mod">
          <ac:chgData name="Zhan De-Chuan" userId="8687bb5e07bf0441" providerId="LiveId" clId="{1B815C51-66B3-41F4-AB90-DA93AB5EF0F4}" dt="2022-02-18T06:46:43.574" v="56"/>
          <ac:cxnSpMkLst>
            <pc:docMk/>
            <pc:sldMk cId="1988305360" sldId="288"/>
            <ac:cxnSpMk id="25" creationId="{27AB423F-B85E-4256-A467-555692ADEC83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道具和特定角色相关；只能在相关环境触发购买等</a:t>
            </a:r>
            <a:endParaRPr lang="en-US" altLang="zh-CN" dirty="0"/>
          </a:p>
          <a:p>
            <a:r>
              <a:rPr lang="zh-CN" altLang="en-US" dirty="0"/>
              <a:t>道具合成；用户购买行为和用户的游戏经历相关等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115BBF-AF35-4BF8-9FB6-A1F777743C85}" type="slidenum">
              <a:rPr lang="en-US" altLang="zh-CN" smtClean="0"/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F7B9E-D03B-4AFE-8D86-75E5660F607B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99223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章节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841626"/>
            <a:ext cx="105156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6000" baseline="0">
                <a:solidFill>
                  <a:schemeClr val="tx2"/>
                </a:solidFill>
                <a:latin typeface="Verdana" panose="020B060403050404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章节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841626"/>
            <a:ext cx="105156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6000" baseline="0">
                <a:solidFill>
                  <a:schemeClr val="tx2"/>
                </a:solidFill>
                <a:latin typeface="Verdana" panose="020B060403050404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33" y="42864"/>
            <a:ext cx="10515600" cy="7778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aseline="0">
                <a:solidFill>
                  <a:schemeClr val="accent1"/>
                </a:solidFill>
                <a:latin typeface="Verdana" panose="020B060403050404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133" y="1158536"/>
            <a:ext cx="11489267" cy="4930775"/>
          </a:xfrm>
        </p:spPr>
        <p:txBody>
          <a:bodyPr tIns="46800"/>
          <a:lstStyle>
            <a:lvl1pPr marL="228600" indent="-360045" algn="l">
              <a:buClr>
                <a:schemeClr val="accent1"/>
              </a:buClr>
              <a:buSzPct val="100000"/>
              <a:buFont typeface="Wingdings" panose="05000000000000000000" pitchFamily="2" charset="2"/>
              <a:buChar char="p"/>
              <a:defRPr lang="zh-CN" altLang="en-US" dirty="0" smtClean="0"/>
            </a:lvl1pPr>
            <a:lvl2pPr marL="685800" indent="-360045">
              <a:buClr>
                <a:schemeClr val="accent1"/>
              </a:buClr>
              <a:buFont typeface="Wingdings" panose="05000000000000000000" pitchFamily="2" charset="2"/>
              <a:buChar char="l"/>
              <a:defRPr sz="2000" baseline="0">
                <a:latin typeface="Verdana" panose="020B0604030504040204" pitchFamily="34" charset="0"/>
                <a:ea typeface="幼圆" panose="02010509060101010101" pitchFamily="49" charset="-122"/>
              </a:defRPr>
            </a:lvl2pPr>
            <a:lvl3pPr marL="1143000" indent="-360045">
              <a:buClr>
                <a:schemeClr val="accent1"/>
              </a:buClr>
              <a:buFont typeface="Wingdings" panose="05000000000000000000" pitchFamily="2" charset="2"/>
              <a:buChar char="l"/>
              <a:defRPr sz="1800" baseline="0">
                <a:latin typeface="Verdana" panose="020B0604030504040204" pitchFamily="34" charset="0"/>
                <a:ea typeface="幼圆" panose="02010509060101010101" pitchFamily="49" charset="-122"/>
              </a:defRPr>
            </a:lvl3pPr>
            <a:lvl4pPr marL="1600200" indent="-360045">
              <a:buClr>
                <a:schemeClr val="accent1"/>
              </a:buClr>
              <a:buFont typeface="Wingdings" panose="05000000000000000000" pitchFamily="2" charset="2"/>
              <a:buChar char="l"/>
              <a:defRPr sz="1600" baseline="0">
                <a:latin typeface="Verdana" panose="020B0604030504040204" pitchFamily="34" charset="0"/>
                <a:ea typeface="幼圆" panose="02010509060101010101" pitchFamily="49" charset="-122"/>
              </a:defRPr>
            </a:lvl4pPr>
            <a:lvl5pPr marL="2057400" indent="-360045">
              <a:buClr>
                <a:schemeClr val="accent1"/>
              </a:buClr>
              <a:buFont typeface="Wingdings" panose="05000000000000000000" pitchFamily="2" charset="2"/>
              <a:buChar char="l"/>
              <a:defRPr sz="1600" baseline="0">
                <a:latin typeface="Verdana" panose="020B0604030504040204" pitchFamily="34" charset="0"/>
                <a:ea typeface="幼圆" panose="02010509060101010101" pitchFamily="49" charset="-122"/>
              </a:defRPr>
            </a:lvl5pPr>
            <a:lvl6pPr marL="2286000" indent="0">
              <a:buClr>
                <a:schemeClr val="tx2"/>
              </a:buClr>
              <a:buFont typeface="Arial" panose="020B0604020202020204" pitchFamily="34" charset="0"/>
              <a:buNone/>
              <a:defRPr/>
            </a:lvl6pPr>
            <a:lvl7pPr marL="2743200" indent="0">
              <a:buNone/>
              <a:defRPr/>
            </a:lvl7pPr>
            <a:lvl8pPr marL="3200400" indent="0">
              <a:buNone/>
              <a:defRPr/>
            </a:lvl8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altLang="zh-CN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-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7133" y="50800"/>
            <a:ext cx="9592733" cy="7874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347133" y="1149013"/>
            <a:ext cx="11506200" cy="45720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000" baseline="0">
                <a:solidFill>
                  <a:schemeClr val="tx2"/>
                </a:solidFill>
                <a:latin typeface="Verdana" panose="020B0604030504040204" pitchFamily="34" charset="0"/>
                <a:ea typeface="微软雅黑" panose="020B0503020204020204" charset="-122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347133" y="1720513"/>
            <a:ext cx="11506200" cy="4343400"/>
          </a:xfrm>
        </p:spPr>
        <p:txBody>
          <a:bodyPr/>
          <a:lstStyle>
            <a:lvl1pPr>
              <a:buClr>
                <a:schemeClr val="accent1"/>
              </a:buClr>
              <a:defRPr baseline="0"/>
            </a:lvl1pPr>
            <a:lvl2pPr>
              <a:buClr>
                <a:schemeClr val="accent1"/>
              </a:buClr>
              <a:defRPr baseline="0"/>
            </a:lvl2pPr>
            <a:lvl3pPr>
              <a:buClr>
                <a:schemeClr val="accent1"/>
              </a:buClr>
              <a:defRPr baseline="0"/>
            </a:lvl3pPr>
            <a:lvl4pPr>
              <a:buClr>
                <a:schemeClr val="accent1"/>
              </a:buClr>
              <a:defRPr baseline="0"/>
            </a:lvl4pPr>
            <a:lvl5pPr>
              <a:buClr>
                <a:schemeClr val="accent1"/>
              </a:buClr>
              <a:defRPr baseline="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1171237"/>
            <a:ext cx="5283200" cy="4897438"/>
          </a:xfrm>
        </p:spPr>
        <p:txBody>
          <a:bodyPr/>
          <a:lstStyle>
            <a:lvl1pPr marL="228600" indent="-360045">
              <a:buClr>
                <a:schemeClr val="accent1"/>
              </a:buClr>
              <a:buFont typeface="Wingdings" panose="05000000000000000000" pitchFamily="2" charset="2"/>
              <a:buChar char="p"/>
              <a:defRPr sz="2200">
                <a:latin typeface="幼圆" panose="02010509060101010101" pitchFamily="49" charset="-122"/>
                <a:ea typeface="幼圆" panose="02010509060101010101" pitchFamily="49" charset="-122"/>
              </a:defRPr>
            </a:lvl1pPr>
            <a:lvl2pPr marL="685800" indent="-360045">
              <a:buClr>
                <a:schemeClr val="accent1"/>
              </a:buClr>
              <a:buFont typeface="Wingdings" panose="05000000000000000000" pitchFamily="2" charset="2"/>
              <a:buChar char="l"/>
              <a:defRPr sz="2000">
                <a:latin typeface="幼圆" panose="02010509060101010101" pitchFamily="49" charset="-122"/>
                <a:ea typeface="幼圆" panose="02010509060101010101" pitchFamily="49" charset="-122"/>
              </a:defRPr>
            </a:lvl2pPr>
            <a:lvl3pPr marL="1143000" indent="-360045">
              <a:buClr>
                <a:schemeClr val="accent1"/>
              </a:buClr>
              <a:buFont typeface="Wingdings" panose="05000000000000000000" pitchFamily="2" charset="2"/>
              <a:buChar char="l"/>
              <a:defRPr>
                <a:latin typeface="幼圆" panose="02010509060101010101" pitchFamily="49" charset="-122"/>
                <a:ea typeface="幼圆" panose="02010509060101010101" pitchFamily="49" charset="-122"/>
              </a:defRPr>
            </a:lvl3pPr>
            <a:lvl4pPr marL="1600200" indent="-360045">
              <a:buClr>
                <a:schemeClr val="accent1"/>
              </a:buClr>
              <a:buFont typeface="Wingdings" panose="05000000000000000000" pitchFamily="2" charset="2"/>
              <a:buChar char="l"/>
              <a:defRPr>
                <a:latin typeface="幼圆" panose="02010509060101010101" pitchFamily="49" charset="-122"/>
                <a:ea typeface="幼圆" panose="02010509060101010101" pitchFamily="49" charset="-122"/>
              </a:defRPr>
            </a:lvl4pPr>
            <a:lvl5pPr marL="2057400" indent="-360045">
              <a:buClr>
                <a:schemeClr val="accent1"/>
              </a:buClr>
              <a:buFont typeface="Wingdings" panose="05000000000000000000" pitchFamily="2" charset="2"/>
              <a:buChar char="l"/>
              <a:defRPr>
                <a:latin typeface="幼圆" panose="02010509060101010101" pitchFamily="49" charset="-122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171237"/>
            <a:ext cx="5681133" cy="4897438"/>
          </a:xfrm>
        </p:spPr>
        <p:txBody>
          <a:bodyPr/>
          <a:lstStyle>
            <a:lvl1pPr marL="228600" indent="-360045">
              <a:buClr>
                <a:schemeClr val="accent1"/>
              </a:buClr>
              <a:buFont typeface="Wingdings" panose="05000000000000000000" pitchFamily="2" charset="2"/>
              <a:buChar char="p"/>
              <a:defRPr sz="2200">
                <a:latin typeface="幼圆" panose="02010509060101010101" pitchFamily="49" charset="-122"/>
                <a:ea typeface="幼圆" panose="02010509060101010101" pitchFamily="49" charset="-122"/>
              </a:defRPr>
            </a:lvl1pPr>
            <a:lvl2pPr marL="685800" indent="-360045">
              <a:buClr>
                <a:schemeClr val="accent1"/>
              </a:buClr>
              <a:buFont typeface="Wingdings" panose="05000000000000000000" pitchFamily="2" charset="2"/>
              <a:buChar char="l"/>
              <a:defRPr sz="2000">
                <a:latin typeface="幼圆" panose="02010509060101010101" pitchFamily="49" charset="-122"/>
                <a:ea typeface="幼圆" panose="02010509060101010101" pitchFamily="49" charset="-122"/>
              </a:defRPr>
            </a:lvl2pPr>
            <a:lvl3pPr marL="1143000" indent="-360045">
              <a:buClr>
                <a:schemeClr val="accent1"/>
              </a:buClr>
              <a:buFont typeface="Wingdings" panose="05000000000000000000" pitchFamily="2" charset="2"/>
              <a:buChar char="l"/>
              <a:defRPr>
                <a:latin typeface="幼圆" panose="02010509060101010101" pitchFamily="49" charset="-122"/>
                <a:ea typeface="幼圆" panose="02010509060101010101" pitchFamily="49" charset="-122"/>
              </a:defRPr>
            </a:lvl3pPr>
            <a:lvl4pPr marL="1600200" indent="-360045">
              <a:buClr>
                <a:schemeClr val="accent1"/>
              </a:buClr>
              <a:buFont typeface="Wingdings" panose="05000000000000000000" pitchFamily="2" charset="2"/>
              <a:buChar char="l"/>
              <a:defRPr>
                <a:latin typeface="幼圆" panose="02010509060101010101" pitchFamily="49" charset="-122"/>
                <a:ea typeface="幼圆" panose="02010509060101010101" pitchFamily="49" charset="-122"/>
              </a:defRPr>
            </a:lvl4pPr>
            <a:lvl5pPr marL="2057400" indent="-360045">
              <a:buClr>
                <a:schemeClr val="accent1"/>
              </a:buClr>
              <a:buFont typeface="Wingdings" panose="05000000000000000000" pitchFamily="2" charset="2"/>
              <a:buChar char="l"/>
              <a:defRPr>
                <a:latin typeface="幼圆" panose="02010509060101010101" pitchFamily="49" charset="-122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7133" y="60327"/>
            <a:ext cx="10515600" cy="7778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aseline="0">
                <a:solidFill>
                  <a:schemeClr val="accent1"/>
                </a:solidFill>
                <a:latin typeface="Verdana" panose="020B060403050404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133" y="1112791"/>
            <a:ext cx="5342467" cy="445293"/>
          </a:xfrm>
        </p:spPr>
        <p:txBody>
          <a:bodyPr anchor="t">
            <a:noAutofit/>
          </a:bodyPr>
          <a:lstStyle>
            <a:lvl1pPr marL="0" indent="0">
              <a:buNone/>
              <a:defRPr sz="3000" b="0" baseline="0">
                <a:solidFill>
                  <a:schemeClr val="tx2"/>
                </a:solidFill>
                <a:latin typeface="Verdana" panose="020B060403050404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33" y="1724773"/>
            <a:ext cx="5342467" cy="4308473"/>
          </a:xfrm>
        </p:spPr>
        <p:txBody>
          <a:bodyPr/>
          <a:lstStyle>
            <a:lvl1pPr marL="228600" indent="-360045">
              <a:buClr>
                <a:schemeClr val="accent1"/>
              </a:buClr>
              <a:buFont typeface="Wingdings" panose="05000000000000000000" pitchFamily="2" charset="2"/>
              <a:buChar char="p"/>
              <a:defRPr baseline="0">
                <a:latin typeface="Verdana" panose="020B0604030504040204" pitchFamily="34" charset="0"/>
                <a:ea typeface="幼圆" panose="02010509060101010101" pitchFamily="49" charset="-122"/>
              </a:defRPr>
            </a:lvl1pPr>
            <a:lvl2pPr marL="685800" indent="-360045">
              <a:buClr>
                <a:schemeClr val="accent1"/>
              </a:buClr>
              <a:buFont typeface="Wingdings" panose="05000000000000000000" pitchFamily="2" charset="2"/>
              <a:buChar char="l"/>
              <a:defRPr baseline="0">
                <a:latin typeface="Verdana" panose="020B0604030504040204" pitchFamily="34" charset="0"/>
                <a:ea typeface="幼圆" panose="02010509060101010101" pitchFamily="49" charset="-122"/>
              </a:defRPr>
            </a:lvl2pPr>
            <a:lvl3pPr marL="1143000" indent="-360045">
              <a:buClr>
                <a:schemeClr val="accent1"/>
              </a:buClr>
              <a:buFont typeface="Wingdings" panose="05000000000000000000" pitchFamily="2" charset="2"/>
              <a:buChar char="l"/>
              <a:defRPr baseline="0">
                <a:latin typeface="Verdana" panose="020B0604030504040204" pitchFamily="34" charset="0"/>
                <a:ea typeface="幼圆" panose="02010509060101010101" pitchFamily="49" charset="-122"/>
              </a:defRPr>
            </a:lvl3pPr>
            <a:lvl4pPr marL="1600200" indent="-360045">
              <a:buClr>
                <a:schemeClr val="accent1"/>
              </a:buClr>
              <a:buFont typeface="Wingdings" panose="05000000000000000000" pitchFamily="2" charset="2"/>
              <a:buChar char="l"/>
              <a:defRPr baseline="0">
                <a:latin typeface="Verdana" panose="020B0604030504040204" pitchFamily="34" charset="0"/>
                <a:ea typeface="幼圆" panose="02010509060101010101" pitchFamily="49" charset="-122"/>
              </a:defRPr>
            </a:lvl4pPr>
            <a:lvl5pPr marL="2057400" indent="-360045">
              <a:buClr>
                <a:schemeClr val="accent1"/>
              </a:buClr>
              <a:buFont typeface="Wingdings" panose="05000000000000000000" pitchFamily="2" charset="2"/>
              <a:buChar char="l"/>
              <a:defRPr baseline="0">
                <a:latin typeface="Verdana" panose="020B060403050404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0" y="1112791"/>
            <a:ext cx="5740400" cy="445293"/>
          </a:xfrm>
        </p:spPr>
        <p:txBody>
          <a:bodyPr anchor="t">
            <a:noAutofit/>
          </a:bodyPr>
          <a:lstStyle>
            <a:lvl1pPr marL="0" indent="0">
              <a:buNone/>
              <a:defRPr sz="3000" b="0" baseline="0">
                <a:solidFill>
                  <a:schemeClr val="tx2"/>
                </a:solidFill>
                <a:latin typeface="Verdana" panose="020B060403050404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0" y="1724773"/>
            <a:ext cx="5740400" cy="4308473"/>
          </a:xfrm>
        </p:spPr>
        <p:txBody>
          <a:bodyPr/>
          <a:lstStyle>
            <a:lvl1pPr marL="228600" indent="-360045">
              <a:buClr>
                <a:schemeClr val="accent1"/>
              </a:buClr>
              <a:buFont typeface="Wingdings" panose="05000000000000000000" pitchFamily="2" charset="2"/>
              <a:buChar char="p"/>
              <a:defRPr baseline="0">
                <a:latin typeface="Verdana" panose="020B0604030504040204" pitchFamily="34" charset="0"/>
                <a:ea typeface="幼圆" panose="02010509060101010101" pitchFamily="49" charset="-122"/>
              </a:defRPr>
            </a:lvl1pPr>
            <a:lvl2pPr marL="685800" indent="-360045">
              <a:buClr>
                <a:schemeClr val="accent1"/>
              </a:buClr>
              <a:buFont typeface="Wingdings" panose="05000000000000000000" pitchFamily="2" charset="2"/>
              <a:buChar char="l"/>
              <a:defRPr baseline="0">
                <a:latin typeface="Verdana" panose="020B0604030504040204" pitchFamily="34" charset="0"/>
                <a:ea typeface="幼圆" panose="02010509060101010101" pitchFamily="49" charset="-122"/>
              </a:defRPr>
            </a:lvl2pPr>
            <a:lvl3pPr marL="1143000" indent="-360045">
              <a:buClr>
                <a:schemeClr val="accent1"/>
              </a:buClr>
              <a:buFont typeface="Wingdings" panose="05000000000000000000" pitchFamily="2" charset="2"/>
              <a:buChar char="l"/>
              <a:defRPr baseline="0">
                <a:latin typeface="Verdana" panose="020B0604030504040204" pitchFamily="34" charset="0"/>
                <a:ea typeface="幼圆" panose="02010509060101010101" pitchFamily="49" charset="-122"/>
              </a:defRPr>
            </a:lvl3pPr>
            <a:lvl4pPr marL="1600200" indent="-360045">
              <a:buClr>
                <a:schemeClr val="accent1"/>
              </a:buClr>
              <a:buFont typeface="Wingdings" panose="05000000000000000000" pitchFamily="2" charset="2"/>
              <a:buChar char="l"/>
              <a:defRPr baseline="0">
                <a:latin typeface="Verdana" panose="020B0604030504040204" pitchFamily="34" charset="0"/>
                <a:ea typeface="幼圆" panose="02010509060101010101" pitchFamily="49" charset="-122"/>
              </a:defRPr>
            </a:lvl4pPr>
            <a:lvl5pPr marL="2057400" indent="-360045">
              <a:buClr>
                <a:schemeClr val="accent1"/>
              </a:buClr>
              <a:buFont typeface="Wingdings" panose="05000000000000000000" pitchFamily="2" charset="2"/>
              <a:buChar char="l"/>
              <a:defRPr baseline="0">
                <a:latin typeface="Verdana" panose="020B060403050404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47133" y="73027"/>
            <a:ext cx="10515600" cy="7778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aseline="0">
                <a:solidFill>
                  <a:schemeClr val="accent1"/>
                </a:solidFill>
                <a:latin typeface="Verdana" panose="020B060403050404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7133" y="73027"/>
            <a:ext cx="10515600" cy="7778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 baseline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章节名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841626"/>
            <a:ext cx="105156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6000" baseline="0">
                <a:solidFill>
                  <a:schemeClr val="tx2"/>
                </a:solidFill>
                <a:latin typeface="Verdana" panose="020B060403050404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-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7133" y="50800"/>
            <a:ext cx="9592733" cy="7874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347133" y="1149013"/>
            <a:ext cx="11506200" cy="45720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000" baseline="0">
                <a:solidFill>
                  <a:schemeClr val="tx2"/>
                </a:solidFill>
                <a:latin typeface="Verdana" panose="020B0604030504040204" pitchFamily="34" charset="0"/>
                <a:ea typeface="微软雅黑" panose="020B0503020204020204" charset="-122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347133" y="1720513"/>
            <a:ext cx="11506200" cy="4343400"/>
          </a:xfrm>
        </p:spPr>
        <p:txBody>
          <a:bodyPr/>
          <a:lstStyle>
            <a:lvl1pPr>
              <a:buClr>
                <a:schemeClr val="accent1"/>
              </a:buClr>
              <a:defRPr baseline="0"/>
            </a:lvl1pPr>
            <a:lvl2pPr>
              <a:buClr>
                <a:schemeClr val="accent1"/>
              </a:buClr>
              <a:defRPr baseline="0"/>
            </a:lvl2pPr>
            <a:lvl3pPr>
              <a:buClr>
                <a:schemeClr val="accent1"/>
              </a:buClr>
              <a:defRPr baseline="0"/>
            </a:lvl3pPr>
            <a:lvl4pPr>
              <a:buClr>
                <a:schemeClr val="accent1"/>
              </a:buClr>
              <a:defRPr baseline="0"/>
            </a:lvl4pPr>
            <a:lvl5pPr>
              <a:buClr>
                <a:schemeClr val="accent1"/>
              </a:buClr>
              <a:defRPr baseline="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1171237"/>
            <a:ext cx="5283200" cy="4897438"/>
          </a:xfrm>
        </p:spPr>
        <p:txBody>
          <a:bodyPr/>
          <a:lstStyle>
            <a:lvl1pPr marL="228600" indent="-360045">
              <a:buClr>
                <a:schemeClr val="accent1"/>
              </a:buClr>
              <a:buFont typeface="Wingdings" panose="05000000000000000000" pitchFamily="2" charset="2"/>
              <a:buChar char="p"/>
              <a:defRPr sz="2200">
                <a:latin typeface="幼圆" panose="02010509060101010101" pitchFamily="49" charset="-122"/>
                <a:ea typeface="幼圆" panose="02010509060101010101" pitchFamily="49" charset="-122"/>
              </a:defRPr>
            </a:lvl1pPr>
            <a:lvl2pPr marL="685800" indent="-360045">
              <a:buClr>
                <a:schemeClr val="accent1"/>
              </a:buClr>
              <a:buFont typeface="Wingdings" panose="05000000000000000000" pitchFamily="2" charset="2"/>
              <a:buChar char="l"/>
              <a:defRPr sz="2000">
                <a:latin typeface="幼圆" panose="02010509060101010101" pitchFamily="49" charset="-122"/>
                <a:ea typeface="幼圆" panose="02010509060101010101" pitchFamily="49" charset="-122"/>
              </a:defRPr>
            </a:lvl2pPr>
            <a:lvl3pPr marL="1143000" indent="-360045">
              <a:buClr>
                <a:schemeClr val="accent1"/>
              </a:buClr>
              <a:buFont typeface="Wingdings" panose="05000000000000000000" pitchFamily="2" charset="2"/>
              <a:buChar char="l"/>
              <a:defRPr>
                <a:latin typeface="幼圆" panose="02010509060101010101" pitchFamily="49" charset="-122"/>
                <a:ea typeface="幼圆" panose="02010509060101010101" pitchFamily="49" charset="-122"/>
              </a:defRPr>
            </a:lvl3pPr>
            <a:lvl4pPr marL="1600200" indent="-360045">
              <a:buClr>
                <a:schemeClr val="accent1"/>
              </a:buClr>
              <a:buFont typeface="Wingdings" panose="05000000000000000000" pitchFamily="2" charset="2"/>
              <a:buChar char="l"/>
              <a:defRPr>
                <a:latin typeface="幼圆" panose="02010509060101010101" pitchFamily="49" charset="-122"/>
                <a:ea typeface="幼圆" panose="02010509060101010101" pitchFamily="49" charset="-122"/>
              </a:defRPr>
            </a:lvl4pPr>
            <a:lvl5pPr marL="2057400" indent="-360045">
              <a:buClr>
                <a:schemeClr val="accent1"/>
              </a:buClr>
              <a:buFont typeface="Wingdings" panose="05000000000000000000" pitchFamily="2" charset="2"/>
              <a:buChar char="l"/>
              <a:defRPr>
                <a:latin typeface="幼圆" panose="02010509060101010101" pitchFamily="49" charset="-122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171237"/>
            <a:ext cx="5681133" cy="4897438"/>
          </a:xfrm>
        </p:spPr>
        <p:txBody>
          <a:bodyPr/>
          <a:lstStyle>
            <a:lvl1pPr marL="228600" indent="-360045">
              <a:buClr>
                <a:schemeClr val="accent1"/>
              </a:buClr>
              <a:buFont typeface="Wingdings" panose="05000000000000000000" pitchFamily="2" charset="2"/>
              <a:buChar char="p"/>
              <a:defRPr sz="2200">
                <a:latin typeface="幼圆" panose="02010509060101010101" pitchFamily="49" charset="-122"/>
                <a:ea typeface="幼圆" panose="02010509060101010101" pitchFamily="49" charset="-122"/>
              </a:defRPr>
            </a:lvl1pPr>
            <a:lvl2pPr marL="685800" indent="-360045">
              <a:buClr>
                <a:schemeClr val="accent1"/>
              </a:buClr>
              <a:buFont typeface="Wingdings" panose="05000000000000000000" pitchFamily="2" charset="2"/>
              <a:buChar char="l"/>
              <a:defRPr sz="2000">
                <a:latin typeface="幼圆" panose="02010509060101010101" pitchFamily="49" charset="-122"/>
                <a:ea typeface="幼圆" panose="02010509060101010101" pitchFamily="49" charset="-122"/>
              </a:defRPr>
            </a:lvl2pPr>
            <a:lvl3pPr marL="1143000" indent="-360045">
              <a:buClr>
                <a:schemeClr val="accent1"/>
              </a:buClr>
              <a:buFont typeface="Wingdings" panose="05000000000000000000" pitchFamily="2" charset="2"/>
              <a:buChar char="l"/>
              <a:defRPr>
                <a:latin typeface="幼圆" panose="02010509060101010101" pitchFamily="49" charset="-122"/>
                <a:ea typeface="幼圆" panose="02010509060101010101" pitchFamily="49" charset="-122"/>
              </a:defRPr>
            </a:lvl3pPr>
            <a:lvl4pPr marL="1600200" indent="-360045">
              <a:buClr>
                <a:schemeClr val="accent1"/>
              </a:buClr>
              <a:buFont typeface="Wingdings" panose="05000000000000000000" pitchFamily="2" charset="2"/>
              <a:buChar char="l"/>
              <a:defRPr>
                <a:latin typeface="幼圆" panose="02010509060101010101" pitchFamily="49" charset="-122"/>
                <a:ea typeface="幼圆" panose="02010509060101010101" pitchFamily="49" charset="-122"/>
              </a:defRPr>
            </a:lvl4pPr>
            <a:lvl5pPr marL="2057400" indent="-360045">
              <a:buClr>
                <a:schemeClr val="accent1"/>
              </a:buClr>
              <a:buFont typeface="Wingdings" panose="05000000000000000000" pitchFamily="2" charset="2"/>
              <a:buChar char="l"/>
              <a:defRPr>
                <a:latin typeface="幼圆" panose="02010509060101010101" pitchFamily="49" charset="-122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7133" y="60327"/>
            <a:ext cx="10515600" cy="7778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aseline="0">
                <a:solidFill>
                  <a:schemeClr val="bg1"/>
                </a:solidFill>
                <a:latin typeface="Verdana" panose="020B060403050404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133" y="1112791"/>
            <a:ext cx="5342467" cy="445293"/>
          </a:xfrm>
        </p:spPr>
        <p:txBody>
          <a:bodyPr anchor="t">
            <a:noAutofit/>
          </a:bodyPr>
          <a:lstStyle>
            <a:lvl1pPr marL="0" indent="0">
              <a:buNone/>
              <a:defRPr sz="3000" b="0" baseline="0">
                <a:solidFill>
                  <a:schemeClr val="tx2"/>
                </a:solidFill>
                <a:latin typeface="Verdana" panose="020B060403050404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33" y="1724773"/>
            <a:ext cx="5342467" cy="4308473"/>
          </a:xfrm>
        </p:spPr>
        <p:txBody>
          <a:bodyPr/>
          <a:lstStyle>
            <a:lvl1pPr marL="228600" indent="-360045">
              <a:buClr>
                <a:schemeClr val="accent1"/>
              </a:buClr>
              <a:buFont typeface="Wingdings" panose="05000000000000000000" pitchFamily="2" charset="2"/>
              <a:buChar char="p"/>
              <a:defRPr baseline="0">
                <a:latin typeface="Verdana" panose="020B0604030504040204" pitchFamily="34" charset="0"/>
                <a:ea typeface="幼圆" panose="02010509060101010101" pitchFamily="49" charset="-122"/>
              </a:defRPr>
            </a:lvl1pPr>
            <a:lvl2pPr marL="685800" indent="-360045">
              <a:buClr>
                <a:schemeClr val="accent1"/>
              </a:buClr>
              <a:buFont typeface="Wingdings" panose="05000000000000000000" pitchFamily="2" charset="2"/>
              <a:buChar char="l"/>
              <a:defRPr baseline="0">
                <a:latin typeface="Verdana" panose="020B0604030504040204" pitchFamily="34" charset="0"/>
                <a:ea typeface="幼圆" panose="02010509060101010101" pitchFamily="49" charset="-122"/>
              </a:defRPr>
            </a:lvl2pPr>
            <a:lvl3pPr marL="1143000" indent="-360045">
              <a:buClr>
                <a:schemeClr val="accent1"/>
              </a:buClr>
              <a:buFont typeface="Wingdings" panose="05000000000000000000" pitchFamily="2" charset="2"/>
              <a:buChar char="l"/>
              <a:defRPr baseline="0">
                <a:latin typeface="Verdana" panose="020B0604030504040204" pitchFamily="34" charset="0"/>
                <a:ea typeface="幼圆" panose="02010509060101010101" pitchFamily="49" charset="-122"/>
              </a:defRPr>
            </a:lvl3pPr>
            <a:lvl4pPr marL="1600200" indent="-360045">
              <a:buClr>
                <a:schemeClr val="accent1"/>
              </a:buClr>
              <a:buFont typeface="Wingdings" panose="05000000000000000000" pitchFamily="2" charset="2"/>
              <a:buChar char="l"/>
              <a:defRPr baseline="0">
                <a:latin typeface="Verdana" panose="020B0604030504040204" pitchFamily="34" charset="0"/>
                <a:ea typeface="幼圆" panose="02010509060101010101" pitchFamily="49" charset="-122"/>
              </a:defRPr>
            </a:lvl4pPr>
            <a:lvl5pPr marL="2057400" indent="-360045">
              <a:buClr>
                <a:schemeClr val="accent1"/>
              </a:buClr>
              <a:buFont typeface="Wingdings" panose="05000000000000000000" pitchFamily="2" charset="2"/>
              <a:buChar char="l"/>
              <a:defRPr baseline="0">
                <a:latin typeface="Verdana" panose="020B060403050404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0" y="1112791"/>
            <a:ext cx="5740400" cy="445293"/>
          </a:xfrm>
        </p:spPr>
        <p:txBody>
          <a:bodyPr anchor="t">
            <a:noAutofit/>
          </a:bodyPr>
          <a:lstStyle>
            <a:lvl1pPr marL="0" indent="0">
              <a:buNone/>
              <a:defRPr sz="3000" b="0" baseline="0">
                <a:solidFill>
                  <a:schemeClr val="tx2"/>
                </a:solidFill>
                <a:latin typeface="Verdana" panose="020B060403050404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0" y="1724773"/>
            <a:ext cx="5740400" cy="4308473"/>
          </a:xfrm>
        </p:spPr>
        <p:txBody>
          <a:bodyPr/>
          <a:lstStyle>
            <a:lvl1pPr marL="228600" indent="-360045">
              <a:buClr>
                <a:schemeClr val="accent1"/>
              </a:buClr>
              <a:buFont typeface="Wingdings" panose="05000000000000000000" pitchFamily="2" charset="2"/>
              <a:buChar char="p"/>
              <a:defRPr baseline="0">
                <a:latin typeface="Verdana" panose="020B0604030504040204" pitchFamily="34" charset="0"/>
                <a:ea typeface="幼圆" panose="02010509060101010101" pitchFamily="49" charset="-122"/>
              </a:defRPr>
            </a:lvl1pPr>
            <a:lvl2pPr marL="685800" indent="-360045">
              <a:buClr>
                <a:schemeClr val="accent1"/>
              </a:buClr>
              <a:buFont typeface="Wingdings" panose="05000000000000000000" pitchFamily="2" charset="2"/>
              <a:buChar char="l"/>
              <a:defRPr baseline="0">
                <a:latin typeface="Verdana" panose="020B0604030504040204" pitchFamily="34" charset="0"/>
                <a:ea typeface="幼圆" panose="02010509060101010101" pitchFamily="49" charset="-122"/>
              </a:defRPr>
            </a:lvl2pPr>
            <a:lvl3pPr marL="1143000" indent="-360045">
              <a:buClr>
                <a:schemeClr val="accent1"/>
              </a:buClr>
              <a:buFont typeface="Wingdings" panose="05000000000000000000" pitchFamily="2" charset="2"/>
              <a:buChar char="l"/>
              <a:defRPr baseline="0">
                <a:latin typeface="Verdana" panose="020B0604030504040204" pitchFamily="34" charset="0"/>
                <a:ea typeface="幼圆" panose="02010509060101010101" pitchFamily="49" charset="-122"/>
              </a:defRPr>
            </a:lvl3pPr>
            <a:lvl4pPr marL="1600200" indent="-360045">
              <a:buClr>
                <a:schemeClr val="accent1"/>
              </a:buClr>
              <a:buFont typeface="Wingdings" panose="05000000000000000000" pitchFamily="2" charset="2"/>
              <a:buChar char="l"/>
              <a:defRPr baseline="0">
                <a:latin typeface="Verdana" panose="020B0604030504040204" pitchFamily="34" charset="0"/>
                <a:ea typeface="幼圆" panose="02010509060101010101" pitchFamily="49" charset="-122"/>
              </a:defRPr>
            </a:lvl4pPr>
            <a:lvl5pPr marL="2057400" indent="-360045">
              <a:buClr>
                <a:schemeClr val="accent1"/>
              </a:buClr>
              <a:buFont typeface="Wingdings" panose="05000000000000000000" pitchFamily="2" charset="2"/>
              <a:buChar char="l"/>
              <a:defRPr baseline="0">
                <a:latin typeface="Verdana" panose="020B060403050404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47133" y="73027"/>
            <a:ext cx="10515600" cy="7778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aseline="0">
                <a:solidFill>
                  <a:schemeClr val="bg1"/>
                </a:solidFill>
                <a:latin typeface="Verdana" panose="020B060403050404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7133" y="73027"/>
            <a:ext cx="10515600" cy="7778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aseline="0">
                <a:solidFill>
                  <a:schemeClr val="bg1"/>
                </a:solidFill>
                <a:latin typeface="Verdana" panose="020B060403050404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1117600" y="6356350"/>
            <a:ext cx="36576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5384800" y="6356350"/>
            <a:ext cx="54864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80800" y="6356350"/>
            <a:ext cx="36576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2022/2/21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133" y="1050917"/>
            <a:ext cx="11506200" cy="5070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8" name="标题占位符 7"/>
          <p:cNvSpPr>
            <a:spLocks noGrp="1"/>
          </p:cNvSpPr>
          <p:nvPr>
            <p:ph type="title"/>
          </p:nvPr>
        </p:nvSpPr>
        <p:spPr>
          <a:xfrm>
            <a:off x="347133" y="50800"/>
            <a:ext cx="9592733" cy="787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baseline="0">
          <a:solidFill>
            <a:schemeClr val="accent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Verdana" panose="020B0604030504040204" pitchFamily="34" charset="0"/>
          <a:ea typeface="幼圆" panose="02010509060101010101" pitchFamily="49" charset="-122"/>
          <a:cs typeface="+mj-cs"/>
        </a:defRPr>
      </a:lvl1pPr>
    </p:titleStyle>
    <p:bodyStyle>
      <a:lvl1pPr marL="228600" indent="-360045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120000"/>
        <a:buFont typeface="Wingdings" panose="05000000000000000000" pitchFamily="2" charset="2"/>
        <a:buChar char="p"/>
        <a:defRPr sz="2200" kern="1200" baseline="0">
          <a:solidFill>
            <a:schemeClr val="tx1"/>
          </a:solidFill>
          <a:latin typeface="Verdana" panose="020B0604030504040204" pitchFamily="34" charset="0"/>
          <a:ea typeface="幼圆" panose="02010509060101010101" pitchFamily="49" charset="-122"/>
          <a:cs typeface="+mn-cs"/>
        </a:defRPr>
      </a:lvl1pPr>
      <a:lvl2pPr marL="685800" indent="-360045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l"/>
        <a:defRPr sz="2000" kern="1200" baseline="0">
          <a:solidFill>
            <a:schemeClr val="tx1"/>
          </a:solidFill>
          <a:latin typeface="Verdana" panose="020B0604030504040204" pitchFamily="34" charset="0"/>
          <a:ea typeface="幼圆" panose="02010509060101010101" pitchFamily="49" charset="-122"/>
          <a:cs typeface="+mn-cs"/>
        </a:defRPr>
      </a:lvl2pPr>
      <a:lvl3pPr marL="1143000" indent="-360045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l"/>
        <a:defRPr sz="1800" kern="1200" baseline="0">
          <a:solidFill>
            <a:schemeClr val="tx1"/>
          </a:solidFill>
          <a:latin typeface="Verdana" panose="020B0604030504040204" pitchFamily="34" charset="0"/>
          <a:ea typeface="幼圆" panose="02010509060101010101" pitchFamily="49" charset="-122"/>
          <a:cs typeface="+mn-cs"/>
        </a:defRPr>
      </a:lvl3pPr>
      <a:lvl4pPr marL="1600200" indent="-360045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l"/>
        <a:defRPr sz="1600" kern="1200" baseline="0">
          <a:solidFill>
            <a:schemeClr val="tx1"/>
          </a:solidFill>
          <a:latin typeface="Verdana" panose="020B0604030504040204" pitchFamily="34" charset="0"/>
          <a:ea typeface="幼圆" panose="02010509060101010101" pitchFamily="49" charset="-122"/>
          <a:cs typeface="+mn-cs"/>
        </a:defRPr>
      </a:lvl4pPr>
      <a:lvl5pPr marL="2057400" indent="-360045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l"/>
        <a:defRPr sz="1600" kern="1200" baseline="0">
          <a:solidFill>
            <a:schemeClr val="tx1"/>
          </a:solidFill>
          <a:latin typeface="Verdana" panose="020B0604030504040204" pitchFamily="34" charset="0"/>
          <a:ea typeface="幼圆" panose="020105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1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oleObject" Target="../embeddings/oleObject22.bin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46.wm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8.w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3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5" Type="http://schemas.openxmlformats.org/officeDocument/2006/relationships/oleObject" Target="../embeddings/oleObject23.bin"/><Relationship Id="rId10" Type="http://schemas.openxmlformats.org/officeDocument/2006/relationships/image" Target="../media/image45.wmf"/><Relationship Id="rId4" Type="http://schemas.openxmlformats.org/officeDocument/2006/relationships/image" Target="../media/image42.wmf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47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oleObject" Target="../embeddings/oleObject30.bin"/><Relationship Id="rId18" Type="http://schemas.openxmlformats.org/officeDocument/2006/relationships/oleObject" Target="../embeddings/oleObject33.bin"/><Relationship Id="rId3" Type="http://schemas.openxmlformats.org/officeDocument/2006/relationships/image" Target="../media/image49.wmf"/><Relationship Id="rId21" Type="http://schemas.openxmlformats.org/officeDocument/2006/relationships/image" Target="../media/image57.wmf"/><Relationship Id="rId7" Type="http://schemas.openxmlformats.org/officeDocument/2006/relationships/image" Target="../media/image51.wmf"/><Relationship Id="rId12" Type="http://schemas.openxmlformats.org/officeDocument/2006/relationships/oleObject" Target="../embeddings/oleObject29.bin"/><Relationship Id="rId17" Type="http://schemas.openxmlformats.org/officeDocument/2006/relationships/image" Target="../media/image55.wmf"/><Relationship Id="rId2" Type="http://schemas.openxmlformats.org/officeDocument/2006/relationships/oleObject" Target="../embeddings/oleObject24.bin"/><Relationship Id="rId16" Type="http://schemas.openxmlformats.org/officeDocument/2006/relationships/oleObject" Target="../embeddings/oleObject32.bin"/><Relationship Id="rId20" Type="http://schemas.openxmlformats.org/officeDocument/2006/relationships/oleObject" Target="../embeddings/oleObject34.bin"/><Relationship Id="rId1" Type="http://schemas.openxmlformats.org/officeDocument/2006/relationships/slideLayout" Target="../slideLayouts/slideLayout15.x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53.wmf"/><Relationship Id="rId5" Type="http://schemas.openxmlformats.org/officeDocument/2006/relationships/image" Target="../media/image50.wmf"/><Relationship Id="rId15" Type="http://schemas.openxmlformats.org/officeDocument/2006/relationships/image" Target="../media/image54.wmf"/><Relationship Id="rId23" Type="http://schemas.openxmlformats.org/officeDocument/2006/relationships/image" Target="../media/image58.wmf"/><Relationship Id="rId10" Type="http://schemas.openxmlformats.org/officeDocument/2006/relationships/oleObject" Target="../embeddings/oleObject28.bin"/><Relationship Id="rId19" Type="http://schemas.openxmlformats.org/officeDocument/2006/relationships/image" Target="../media/image56.wmf"/><Relationship Id="rId4" Type="http://schemas.openxmlformats.org/officeDocument/2006/relationships/oleObject" Target="../embeddings/oleObject25.bin"/><Relationship Id="rId9" Type="http://schemas.openxmlformats.org/officeDocument/2006/relationships/image" Target="../media/image52.wmf"/><Relationship Id="rId14" Type="http://schemas.openxmlformats.org/officeDocument/2006/relationships/oleObject" Target="../embeddings/oleObject31.bin"/><Relationship Id="rId22" Type="http://schemas.openxmlformats.org/officeDocument/2006/relationships/oleObject" Target="../embeddings/oleObject3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oleObject" Target="../embeddings/oleObject41.bin"/><Relationship Id="rId18" Type="http://schemas.openxmlformats.org/officeDocument/2006/relationships/image" Target="../media/image70.png"/><Relationship Id="rId3" Type="http://schemas.openxmlformats.org/officeDocument/2006/relationships/oleObject" Target="../embeddings/oleObject36.bin"/><Relationship Id="rId21" Type="http://schemas.openxmlformats.org/officeDocument/2006/relationships/oleObject" Target="../embeddings/oleObject45.bin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67.png"/><Relationship Id="rId17" Type="http://schemas.openxmlformats.org/officeDocument/2006/relationships/oleObject" Target="../embeddings/oleObject43.bin"/><Relationship Id="rId2" Type="http://schemas.openxmlformats.org/officeDocument/2006/relationships/image" Target="../media/image62.png"/><Relationship Id="rId16" Type="http://schemas.openxmlformats.org/officeDocument/2006/relationships/image" Target="../media/image69.png"/><Relationship Id="rId20" Type="http://schemas.openxmlformats.org/officeDocument/2006/relationships/image" Target="../media/image7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4.png"/><Relationship Id="rId11" Type="http://schemas.openxmlformats.org/officeDocument/2006/relationships/oleObject" Target="../embeddings/oleObject40.bin"/><Relationship Id="rId24" Type="http://schemas.openxmlformats.org/officeDocument/2006/relationships/image" Target="../media/image73.png"/><Relationship Id="rId5" Type="http://schemas.openxmlformats.org/officeDocument/2006/relationships/oleObject" Target="../embeddings/oleObject37.bin"/><Relationship Id="rId15" Type="http://schemas.openxmlformats.org/officeDocument/2006/relationships/oleObject" Target="../embeddings/oleObject42.bin"/><Relationship Id="rId23" Type="http://schemas.openxmlformats.org/officeDocument/2006/relationships/oleObject" Target="../embeddings/oleObject46.bin"/><Relationship Id="rId10" Type="http://schemas.openxmlformats.org/officeDocument/2006/relationships/image" Target="../media/image66.png"/><Relationship Id="rId19" Type="http://schemas.openxmlformats.org/officeDocument/2006/relationships/oleObject" Target="../embeddings/oleObject44.bin"/><Relationship Id="rId4" Type="http://schemas.openxmlformats.org/officeDocument/2006/relationships/image" Target="../media/image63.png"/><Relationship Id="rId9" Type="http://schemas.openxmlformats.org/officeDocument/2006/relationships/oleObject" Target="../embeddings/oleObject39.bin"/><Relationship Id="rId14" Type="http://schemas.openxmlformats.org/officeDocument/2006/relationships/image" Target="../media/image68.png"/><Relationship Id="rId22" Type="http://schemas.openxmlformats.org/officeDocument/2006/relationships/image" Target="../media/image7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5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3" Type="http://schemas.openxmlformats.org/officeDocument/2006/relationships/image" Target="../media/image83.png"/><Relationship Id="rId7" Type="http://schemas.openxmlformats.org/officeDocument/2006/relationships/image" Target="../media/image85.wmf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15.xml"/><Relationship Id="rId6" Type="http://schemas.openxmlformats.org/officeDocument/2006/relationships/oleObject" Target="../embeddings/oleObject50.bin"/><Relationship Id="rId11" Type="http://schemas.openxmlformats.org/officeDocument/2006/relationships/image" Target="../media/image87.wmf"/><Relationship Id="rId5" Type="http://schemas.openxmlformats.org/officeDocument/2006/relationships/image" Target="../media/image84.wmf"/><Relationship Id="rId10" Type="http://schemas.openxmlformats.org/officeDocument/2006/relationships/oleObject" Target="../embeddings/oleObject52.bin"/><Relationship Id="rId4" Type="http://schemas.openxmlformats.org/officeDocument/2006/relationships/oleObject" Target="../embeddings/oleObject49.bin"/><Relationship Id="rId9" Type="http://schemas.openxmlformats.org/officeDocument/2006/relationships/image" Target="../media/image86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3" Type="http://schemas.openxmlformats.org/officeDocument/2006/relationships/oleObject" Target="../embeddings/oleObject53.bin"/><Relationship Id="rId7" Type="http://schemas.openxmlformats.org/officeDocument/2006/relationships/oleObject" Target="../embeddings/oleObject55.bin"/><Relationship Id="rId12" Type="http://schemas.openxmlformats.org/officeDocument/2006/relationships/image" Target="../media/image9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9.wmf"/><Relationship Id="rId11" Type="http://schemas.openxmlformats.org/officeDocument/2006/relationships/oleObject" Target="../embeddings/oleObject57.bin"/><Relationship Id="rId5" Type="http://schemas.openxmlformats.org/officeDocument/2006/relationships/oleObject" Target="../embeddings/oleObject54.bin"/><Relationship Id="rId10" Type="http://schemas.openxmlformats.org/officeDocument/2006/relationships/image" Target="../media/image91.wmf"/><Relationship Id="rId4" Type="http://schemas.openxmlformats.org/officeDocument/2006/relationships/image" Target="../media/image88.wmf"/><Relationship Id="rId9" Type="http://schemas.openxmlformats.org/officeDocument/2006/relationships/oleObject" Target="../embeddings/oleObject56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wmf"/><Relationship Id="rId3" Type="http://schemas.openxmlformats.org/officeDocument/2006/relationships/oleObject" Target="../embeddings/oleObject58.bin"/><Relationship Id="rId7" Type="http://schemas.openxmlformats.org/officeDocument/2006/relationships/oleObject" Target="../embeddings/oleObject60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4.wmf"/><Relationship Id="rId5" Type="http://schemas.openxmlformats.org/officeDocument/2006/relationships/oleObject" Target="../embeddings/oleObject59.bin"/><Relationship Id="rId4" Type="http://schemas.openxmlformats.org/officeDocument/2006/relationships/image" Target="../media/image93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7.wmf"/><Relationship Id="rId5" Type="http://schemas.openxmlformats.org/officeDocument/2006/relationships/oleObject" Target="../embeddings/oleObject62.bin"/><Relationship Id="rId4" Type="http://schemas.openxmlformats.org/officeDocument/2006/relationships/image" Target="../media/image96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oleObject" Target="../embeddings/oleObject63.bin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8.wmf"/><Relationship Id="rId4" Type="http://schemas.openxmlformats.org/officeDocument/2006/relationships/oleObject" Target="../embeddings/oleObject64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3" Type="http://schemas.openxmlformats.org/officeDocument/2006/relationships/image" Target="../media/image99.wmf"/><Relationship Id="rId7" Type="http://schemas.openxmlformats.org/officeDocument/2006/relationships/image" Target="../media/image101.wmf"/><Relationship Id="rId2" Type="http://schemas.openxmlformats.org/officeDocument/2006/relationships/oleObject" Target="../embeddings/oleObject65.bin"/><Relationship Id="rId1" Type="http://schemas.openxmlformats.org/officeDocument/2006/relationships/slideLayout" Target="../slideLayouts/slideLayout15.xml"/><Relationship Id="rId6" Type="http://schemas.openxmlformats.org/officeDocument/2006/relationships/oleObject" Target="../embeddings/oleObject67.bin"/><Relationship Id="rId11" Type="http://schemas.openxmlformats.org/officeDocument/2006/relationships/image" Target="../media/image103.wmf"/><Relationship Id="rId5" Type="http://schemas.openxmlformats.org/officeDocument/2006/relationships/image" Target="../media/image100.wmf"/><Relationship Id="rId10" Type="http://schemas.openxmlformats.org/officeDocument/2006/relationships/oleObject" Target="../embeddings/oleObject69.bin"/><Relationship Id="rId4" Type="http://schemas.openxmlformats.org/officeDocument/2006/relationships/oleObject" Target="../embeddings/oleObject66.bin"/><Relationship Id="rId9" Type="http://schemas.openxmlformats.org/officeDocument/2006/relationships/image" Target="../media/image10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3.wmf"/><Relationship Id="rId7" Type="http://schemas.openxmlformats.org/officeDocument/2006/relationships/image" Target="../media/image16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emf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27.wmf"/><Relationship Id="rId26" Type="http://schemas.openxmlformats.org/officeDocument/2006/relationships/oleObject" Target="../embeddings/oleObject12.bin"/><Relationship Id="rId3" Type="http://schemas.openxmlformats.org/officeDocument/2006/relationships/image" Target="../media/image19.wmf"/><Relationship Id="rId21" Type="http://schemas.openxmlformats.org/officeDocument/2006/relationships/oleObject" Target="../embeddings/oleObject9.bin"/><Relationship Id="rId7" Type="http://schemas.openxmlformats.org/officeDocument/2006/relationships/oleObject" Target="../embeddings/oleObject2.bin"/><Relationship Id="rId12" Type="http://schemas.openxmlformats.org/officeDocument/2006/relationships/image" Target="../media/image24.wmf"/><Relationship Id="rId17" Type="http://schemas.openxmlformats.org/officeDocument/2006/relationships/oleObject" Target="../embeddings/oleObject7.bin"/><Relationship Id="rId25" Type="http://schemas.openxmlformats.org/officeDocument/2006/relationships/image" Target="../media/image30.wmf"/><Relationship Id="rId33" Type="http://schemas.openxmlformats.org/officeDocument/2006/relationships/image" Target="../media/image34.wmf"/><Relationship Id="rId2" Type="http://schemas.openxmlformats.org/officeDocument/2006/relationships/image" Target="../media/image18.wmf"/><Relationship Id="rId16" Type="http://schemas.openxmlformats.org/officeDocument/2006/relationships/image" Target="../media/image26.wmf"/><Relationship Id="rId20" Type="http://schemas.openxmlformats.org/officeDocument/2006/relationships/image" Target="../media/image28.wmf"/><Relationship Id="rId29" Type="http://schemas.openxmlformats.org/officeDocument/2006/relationships/image" Target="../media/image32.w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4.bin"/><Relationship Id="rId24" Type="http://schemas.openxmlformats.org/officeDocument/2006/relationships/oleObject" Target="../embeddings/oleObject11.bin"/><Relationship Id="rId32" Type="http://schemas.openxmlformats.org/officeDocument/2006/relationships/oleObject" Target="../embeddings/oleObject15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23" Type="http://schemas.openxmlformats.org/officeDocument/2006/relationships/oleObject" Target="../embeddings/oleObject10.bin"/><Relationship Id="rId28" Type="http://schemas.openxmlformats.org/officeDocument/2006/relationships/oleObject" Target="../embeddings/oleObject13.bin"/><Relationship Id="rId10" Type="http://schemas.openxmlformats.org/officeDocument/2006/relationships/image" Target="../media/image23.wmf"/><Relationship Id="rId19" Type="http://schemas.openxmlformats.org/officeDocument/2006/relationships/oleObject" Target="../embeddings/oleObject8.bin"/><Relationship Id="rId31" Type="http://schemas.openxmlformats.org/officeDocument/2006/relationships/image" Target="../media/image33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3.bin"/><Relationship Id="rId14" Type="http://schemas.openxmlformats.org/officeDocument/2006/relationships/image" Target="../media/image25.wmf"/><Relationship Id="rId22" Type="http://schemas.openxmlformats.org/officeDocument/2006/relationships/image" Target="../media/image29.wmf"/><Relationship Id="rId27" Type="http://schemas.openxmlformats.org/officeDocument/2006/relationships/image" Target="../media/image31.wmf"/><Relationship Id="rId30" Type="http://schemas.openxmlformats.org/officeDocument/2006/relationships/oleObject" Target="../embeddings/oleObject1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28541" y="154182"/>
            <a:ext cx="6452376" cy="626403"/>
          </a:xfrm>
        </p:spPr>
        <p:txBody>
          <a:bodyPr/>
          <a:lstStyle/>
          <a:p>
            <a:pPr algn="l"/>
            <a:r>
              <a:rPr kumimoji="1" lang="zh-CN" altLang="en-US" sz="3200" b="0" dirty="0">
                <a:solidFill>
                  <a:srgbClr val="FF0000"/>
                </a:solidFill>
                <a:effectLst/>
                <a:cs typeface="Verdana" panose="020B0604030504040204" pitchFamily="34" charset="0"/>
              </a:rPr>
              <a:t>智能系统设计与应用 </a:t>
            </a:r>
            <a:r>
              <a:rPr kumimoji="1" lang="en-US" altLang="zh-CN" sz="2400" b="0" dirty="0">
                <a:solidFill>
                  <a:prstClr val="black"/>
                </a:solidFill>
                <a:effectLst/>
                <a:cs typeface="Verdana" panose="020B0604030504040204" pitchFamily="34" charset="0"/>
              </a:rPr>
              <a:t>(</a:t>
            </a:r>
            <a:r>
              <a:rPr kumimoji="1" lang="en-US" altLang="zh-CN" sz="2000" b="0" dirty="0">
                <a:solidFill>
                  <a:prstClr val="black"/>
                </a:solidFill>
                <a:effectLst/>
                <a:cs typeface="Verdana" panose="020B0604030504040204" pitchFamily="34" charset="0"/>
              </a:rPr>
              <a:t>2022 </a:t>
            </a:r>
            <a:r>
              <a:rPr kumimoji="1" lang="zh-CN" altLang="en-US" sz="2400" b="0" dirty="0">
                <a:solidFill>
                  <a:prstClr val="black"/>
                </a:solidFill>
                <a:effectLst/>
                <a:cs typeface="Verdana" panose="020B0604030504040204" pitchFamily="34" charset="0"/>
              </a:rPr>
              <a:t>春季学期</a:t>
            </a:r>
            <a:r>
              <a:rPr kumimoji="1" lang="en-US" altLang="zh-CN" sz="2400" b="0" dirty="0">
                <a:solidFill>
                  <a:prstClr val="black"/>
                </a:solidFill>
                <a:effectLst/>
                <a:cs typeface="Verdana" panose="020B0604030504040204" pitchFamily="34" charset="0"/>
              </a:rPr>
              <a:t>)</a:t>
            </a:r>
            <a:r>
              <a:rPr kumimoji="1" lang="zh-CN" altLang="en-US" sz="3200" b="0" dirty="0">
                <a:solidFill>
                  <a:srgbClr val="FF0000"/>
                </a:solidFill>
                <a:effectLst/>
                <a:cs typeface="Verdana" panose="020B0604030504040204" pitchFamily="34" charset="0"/>
              </a:rPr>
              <a:t> </a:t>
            </a:r>
            <a:endParaRPr lang="zh-CN" altLang="en-US" sz="3200" b="0" dirty="0">
              <a:solidFill>
                <a:srgbClr val="FF0000"/>
              </a:solidFill>
              <a:effectLst/>
            </a:endParaRPr>
          </a:p>
        </p:txBody>
      </p:sp>
      <p:sp>
        <p:nvSpPr>
          <p:cNvPr id="4" name="内容占位符 2"/>
          <p:cNvSpPr txBox="1"/>
          <p:nvPr/>
        </p:nvSpPr>
        <p:spPr>
          <a:xfrm>
            <a:off x="7926659" y="5890879"/>
            <a:ext cx="2741341" cy="509921"/>
          </a:xfrm>
          <a:prstGeom prst="rect">
            <a:avLst/>
          </a:prstGeom>
        </p:spPr>
        <p:txBody>
          <a:bodyPr vert="horz" lIns="91440" tIns="46800" rIns="91440" bIns="4572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400" dirty="0"/>
              <a:t>主讲教师：詹德川</a:t>
            </a:r>
          </a:p>
        </p:txBody>
      </p:sp>
      <p:sp>
        <p:nvSpPr>
          <p:cNvPr id="5" name="内容占位符 2"/>
          <p:cNvSpPr txBox="1"/>
          <p:nvPr/>
        </p:nvSpPr>
        <p:spPr>
          <a:xfrm>
            <a:off x="1990725" y="1642745"/>
            <a:ext cx="8209915" cy="2364105"/>
          </a:xfrm>
          <a:prstGeom prst="rect">
            <a:avLst/>
          </a:prstGeom>
        </p:spPr>
        <p:txBody>
          <a:bodyPr vert="horz" lIns="91440" tIns="46800" rIns="91440" bIns="45720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3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Case II:</a:t>
            </a:r>
          </a:p>
          <a:p>
            <a:pPr marL="0" indent="0" algn="ctr">
              <a:buNone/>
            </a:pPr>
            <a:r>
              <a:rPr lang="en-US" altLang="zh-CN" sz="36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Game Props Recommendation— with Multiple Instance Multiple Label Learning</a:t>
            </a:r>
            <a:endParaRPr lang="zh-CN" altLang="en-US" sz="36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Power of MIL</a:t>
            </a:r>
            <a:endParaRPr lang="zh-CN" altLang="en-US" dirty="0"/>
          </a:p>
        </p:txBody>
      </p:sp>
      <p:grpSp>
        <p:nvGrpSpPr>
          <p:cNvPr id="17" name="组合 16"/>
          <p:cNvGrpSpPr/>
          <p:nvPr/>
        </p:nvGrpSpPr>
        <p:grpSpPr>
          <a:xfrm>
            <a:off x="1950740" y="2112740"/>
            <a:ext cx="4212569" cy="1646936"/>
            <a:chOff x="426739" y="2112740"/>
            <a:chExt cx="4212569" cy="164693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6739" y="2112740"/>
              <a:ext cx="4212569" cy="1276536"/>
            </a:xfrm>
            <a:prstGeom prst="rect">
              <a:avLst/>
            </a:prstGeom>
          </p:spPr>
        </p:pic>
        <p:sp>
          <p:nvSpPr>
            <p:cNvPr id="8" name="Text Box 2"/>
            <p:cNvSpPr txBox="1">
              <a:spLocks noChangeArrowheads="1"/>
            </p:cNvSpPr>
            <p:nvPr/>
          </p:nvSpPr>
          <p:spPr bwMode="auto">
            <a:xfrm>
              <a:off x="912618" y="3359566"/>
              <a:ext cx="3240360" cy="400110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CN" sz="2000" dirty="0">
                  <a:latin typeface="Constantia" panose="02030602050306030303" pitchFamily="18" charset="0"/>
                  <a:ea typeface="Verdana" panose="020B0604030504040204" pitchFamily="34" charset="0"/>
                  <a:cs typeface="Verdana" panose="020B0604030504040204" pitchFamily="34" charset="0"/>
                </a:rPr>
                <a:t>Drug activity prediction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240117" y="2155287"/>
            <a:ext cx="3869734" cy="1629253"/>
            <a:chOff x="4716117" y="2155286"/>
            <a:chExt cx="3869734" cy="1629253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16117" y="2155286"/>
              <a:ext cx="3869734" cy="1191445"/>
            </a:xfrm>
            <a:prstGeom prst="rect">
              <a:avLst/>
            </a:prstGeom>
          </p:spPr>
        </p:pic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5177563" y="3384429"/>
              <a:ext cx="2946839" cy="400110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kumimoji="1" lang="en-US" altLang="zh-CN" sz="2000" dirty="0">
                  <a:latin typeface="Constantia" panose="02030602050306030303" pitchFamily="18" charset="0"/>
                  <a:ea typeface="Verdana" panose="020B0604030504040204" pitchFamily="34" charset="0"/>
                  <a:cs typeface="Verdana" panose="020B0604030504040204" pitchFamily="34" charset="0"/>
                </a:rPr>
                <a:t>Image categorization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436618" y="4212968"/>
            <a:ext cx="3240810" cy="1931071"/>
            <a:chOff x="912618" y="4212967"/>
            <a:chExt cx="3240810" cy="193107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2618" y="4212967"/>
              <a:ext cx="3240810" cy="1397186"/>
            </a:xfrm>
            <a:prstGeom prst="rect">
              <a:avLst/>
            </a:prstGeom>
          </p:spPr>
        </p:pic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1218877" y="5743928"/>
              <a:ext cx="2628292" cy="400110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kumimoji="1" lang="en-US" altLang="zh-CN" sz="2000" dirty="0">
                  <a:latin typeface="Constantia" panose="02030602050306030303" pitchFamily="18" charset="0"/>
                  <a:ea typeface="Verdana" panose="020B0604030504040204" pitchFamily="34" charset="0"/>
                  <a:cs typeface="Verdana" panose="020B0604030504040204" pitchFamily="34" charset="0"/>
                </a:rPr>
                <a:t>Text categorization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563788" y="4067590"/>
            <a:ext cx="3222393" cy="2076449"/>
            <a:chOff x="5039787" y="4067589"/>
            <a:chExt cx="3222393" cy="2076449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39787" y="4067589"/>
              <a:ext cx="3222393" cy="1676339"/>
            </a:xfrm>
            <a:prstGeom prst="rect">
              <a:avLst/>
            </a:prstGeom>
          </p:spPr>
        </p:pic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5246827" y="5743928"/>
              <a:ext cx="2808312" cy="400110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kumimoji="1" lang="en-US" altLang="zh-CN" sz="2000" dirty="0">
                  <a:latin typeface="Constantia" panose="02030602050306030303" pitchFamily="18" charset="0"/>
                  <a:ea typeface="Verdana" panose="020B0604030504040204" pitchFamily="34" charset="0"/>
                  <a:cs typeface="Verdana" panose="020B0604030504040204" pitchFamily="34" charset="0"/>
                </a:rPr>
                <a:t>Pedestrian detection</a:t>
              </a:r>
            </a:p>
          </p:txBody>
        </p:sp>
      </p:grpSp>
      <p:sp>
        <p:nvSpPr>
          <p:cNvPr id="13" name="矩形 12"/>
          <p:cNvSpPr/>
          <p:nvPr/>
        </p:nvSpPr>
        <p:spPr>
          <a:xfrm>
            <a:off x="1950739" y="1003762"/>
            <a:ext cx="8539476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  <a:spcBef>
                <a:spcPct val="70000"/>
              </a:spcBef>
            </a:pPr>
            <a:r>
              <a:rPr lang="en-US" altLang="zh-CN" sz="2800" dirty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In many real-world applications, </a:t>
            </a:r>
            <a:r>
              <a:rPr lang="en-US" altLang="zh-CN" sz="2800" b="1" dirty="0">
                <a:solidFill>
                  <a:srgbClr val="0000CC"/>
                </a:solidFill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bag representation</a:t>
            </a:r>
            <a:r>
              <a:rPr lang="en-US" altLang="zh-CN" sz="2800" dirty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is a natural choice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APR </a:t>
            </a:r>
            <a:r>
              <a:rPr lang="en-US" altLang="zh-CN" sz="2400" dirty="0">
                <a:solidFill>
                  <a:srgbClr val="C02E00"/>
                </a:solidFill>
                <a:latin typeface="Book Antiqua" panose="0204060205030503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[</a:t>
            </a:r>
            <a:r>
              <a:rPr lang="en-US" altLang="zh-CN" sz="2400" dirty="0" err="1">
                <a:solidFill>
                  <a:srgbClr val="C02E00"/>
                </a:solidFill>
                <a:latin typeface="Book Antiqua" panose="0204060205030503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Dietterich</a:t>
            </a:r>
            <a:r>
              <a:rPr lang="en-US" altLang="zh-CN" sz="2400" dirty="0">
                <a:solidFill>
                  <a:srgbClr val="C02E00"/>
                </a:solidFill>
                <a:latin typeface="Book Antiqua" panose="0204060205030503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et al., AIJ’97]</a:t>
            </a:r>
            <a:endParaRPr lang="zh-CN" altLang="en-US" sz="2400" dirty="0">
              <a:solidFill>
                <a:srgbClr val="C02E00"/>
              </a:solidFill>
              <a:latin typeface="Book Antiqua" panose="0204060205030503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949378" y="1135377"/>
            <a:ext cx="7170959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  <a:spcBef>
                <a:spcPct val="70000"/>
              </a:spcBef>
            </a:pPr>
            <a:r>
              <a:rPr lang="en-US" altLang="zh-CN" sz="2800" dirty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APR (Axis-Parallel Rectangles) Algorithms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286" y="1978207"/>
            <a:ext cx="3939669" cy="3600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  <a:prstDash val="solid"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矩形 6"/>
          <p:cNvSpPr/>
          <p:nvPr/>
        </p:nvSpPr>
        <p:spPr>
          <a:xfrm>
            <a:off x="6077157" y="1897863"/>
            <a:ext cx="34619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70000"/>
              </a:spcBef>
            </a:pPr>
            <a:r>
              <a:rPr lang="en-US" altLang="zh-CN" sz="2400" dirty="0">
                <a:solidFill>
                  <a:srgbClr val="0000CC"/>
                </a:solidFill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Instance-level classifier</a:t>
            </a:r>
          </a:p>
        </p:txBody>
      </p:sp>
      <p:sp>
        <p:nvSpPr>
          <p:cNvPr id="9" name="矩形 8"/>
          <p:cNvSpPr/>
          <p:nvPr/>
        </p:nvSpPr>
        <p:spPr>
          <a:xfrm>
            <a:off x="6384321" y="2361836"/>
            <a:ext cx="3748967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spcBef>
                <a:spcPct val="70000"/>
              </a:spcBef>
            </a:pPr>
            <a:r>
              <a:rPr lang="en-US" altLang="zh-CN" dirty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An APR which encloses at least one instance from each positive bag and no instance of any negative bag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6077158" y="3401856"/>
            <a:ext cx="4548311" cy="1861672"/>
            <a:chOff x="4553157" y="3401856"/>
            <a:chExt cx="4548311" cy="1861672"/>
          </a:xfrm>
        </p:grpSpPr>
        <p:sp>
          <p:nvSpPr>
            <p:cNvPr id="10" name="矩形 9"/>
            <p:cNvSpPr/>
            <p:nvPr/>
          </p:nvSpPr>
          <p:spPr>
            <a:xfrm>
              <a:off x="4553157" y="3401856"/>
              <a:ext cx="346191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ct val="70000"/>
                </a:spcBef>
              </a:pPr>
              <a:r>
                <a:rPr lang="en-US" altLang="zh-CN" sz="2400" dirty="0">
                  <a:solidFill>
                    <a:srgbClr val="0000CC"/>
                  </a:solidFill>
                  <a:latin typeface="Constantia" panose="02030602050306030303" pitchFamily="18" charset="0"/>
                  <a:ea typeface="Verdana" panose="020B0604030504040204" pitchFamily="34" charset="0"/>
                  <a:cs typeface="Verdana" panose="020B0604030504040204" pitchFamily="34" charset="0"/>
                </a:rPr>
                <a:t>Three APR algorithms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4860320" y="3820989"/>
              <a:ext cx="3748967" cy="6565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200"/>
                </a:lnSpc>
                <a:spcBef>
                  <a:spcPct val="70000"/>
                </a:spcBef>
              </a:pPr>
              <a:r>
                <a:rPr lang="en-US" altLang="zh-CN" i="1" dirty="0">
                  <a:latin typeface="Constantia" panose="02030602050306030303" pitchFamily="18" charset="0"/>
                  <a:ea typeface="Verdana" panose="020B0604030504040204" pitchFamily="34" charset="0"/>
                  <a:cs typeface="Verdana" panose="020B0604030504040204" pitchFamily="34" charset="0"/>
                </a:rPr>
                <a:t>standard</a:t>
              </a:r>
              <a:r>
                <a:rPr lang="en-US" altLang="zh-CN" dirty="0">
                  <a:latin typeface="Constantia" panose="02030602050306030303" pitchFamily="18" charset="0"/>
                  <a:ea typeface="Verdana" panose="020B0604030504040204" pitchFamily="34" charset="0"/>
                  <a:cs typeface="Verdana" panose="020B0604030504040204" pitchFamily="34" charset="0"/>
                </a:rPr>
                <a:t>, </a:t>
              </a:r>
              <a:r>
                <a:rPr lang="en-US" altLang="zh-CN" i="1" dirty="0">
                  <a:latin typeface="Constantia" panose="02030602050306030303" pitchFamily="18" charset="0"/>
                  <a:ea typeface="Verdana" panose="020B0604030504040204" pitchFamily="34" charset="0"/>
                  <a:cs typeface="Verdana" panose="020B0604030504040204" pitchFamily="34" charset="0"/>
                </a:rPr>
                <a:t>outside-in</a:t>
              </a:r>
              <a:r>
                <a:rPr lang="en-US" altLang="zh-CN" dirty="0">
                  <a:latin typeface="Constantia" panose="02030602050306030303" pitchFamily="18" charset="0"/>
                  <a:ea typeface="Verdana" panose="020B0604030504040204" pitchFamily="34" charset="0"/>
                  <a:cs typeface="Verdana" panose="020B0604030504040204" pitchFamily="34" charset="0"/>
                </a:rPr>
                <a:t>, and </a:t>
              </a:r>
              <a:r>
                <a:rPr lang="en-US" altLang="zh-CN" i="1" dirty="0">
                  <a:latin typeface="Constantia" panose="02030602050306030303" pitchFamily="18" charset="0"/>
                  <a:ea typeface="Verdana" panose="020B0604030504040204" pitchFamily="34" charset="0"/>
                  <a:cs typeface="Verdana" panose="020B0604030504040204" pitchFamily="34" charset="0"/>
                </a:rPr>
                <a:t>inside-out</a:t>
              </a:r>
              <a:r>
                <a:rPr lang="en-US" altLang="zh-CN" dirty="0">
                  <a:latin typeface="Constantia" panose="02030602050306030303" pitchFamily="18" charset="0"/>
                  <a:ea typeface="Verdana" panose="020B0604030504040204" pitchFamily="34" charset="0"/>
                  <a:cs typeface="Verdana" panose="020B0604030504040204" pitchFamily="34" charset="0"/>
                </a:rPr>
                <a:t> APR algorithms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4856872" y="4502301"/>
              <a:ext cx="1968931" cy="3744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200"/>
                </a:lnSpc>
                <a:spcBef>
                  <a:spcPct val="70000"/>
                </a:spcBef>
              </a:pPr>
              <a:r>
                <a:rPr lang="en-US" altLang="zh-CN" dirty="0">
                  <a:latin typeface="Constantia" panose="02030602050306030303" pitchFamily="18" charset="0"/>
                  <a:ea typeface="Verdana" panose="020B0604030504040204" pitchFamily="34" charset="0"/>
                  <a:cs typeface="Verdana" panose="020B0604030504040204" pitchFamily="34" charset="0"/>
                </a:rPr>
                <a:t>best performance: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6736120" y="4506673"/>
              <a:ext cx="2365348" cy="3744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200"/>
                </a:lnSpc>
                <a:spcBef>
                  <a:spcPct val="70000"/>
                </a:spcBef>
              </a:pPr>
              <a:r>
                <a:rPr lang="en-US" altLang="zh-CN" dirty="0">
                  <a:solidFill>
                    <a:srgbClr val="C00000"/>
                  </a:solidFill>
                  <a:latin typeface="Constantia" panose="02030602050306030303" pitchFamily="18" charset="0"/>
                  <a:ea typeface="Verdana" panose="020B0604030504040204" pitchFamily="34" charset="0"/>
                  <a:cs typeface="Verdana" panose="020B0604030504040204" pitchFamily="34" charset="0"/>
                </a:rPr>
                <a:t>Iterated-</a:t>
              </a:r>
              <a:r>
                <a:rPr lang="en-US" altLang="zh-CN" dirty="0" err="1">
                  <a:solidFill>
                    <a:srgbClr val="C00000"/>
                  </a:solidFill>
                  <a:latin typeface="Constantia" panose="02030602050306030303" pitchFamily="18" charset="0"/>
                  <a:ea typeface="Verdana" panose="020B0604030504040204" pitchFamily="34" charset="0"/>
                  <a:cs typeface="Verdana" panose="020B0604030504040204" pitchFamily="34" charset="0"/>
                </a:rPr>
                <a:t>discrim</a:t>
              </a:r>
              <a:r>
                <a:rPr lang="en-US" altLang="zh-CN" dirty="0">
                  <a:solidFill>
                    <a:srgbClr val="C00000"/>
                  </a:solidFill>
                  <a:latin typeface="Constantia" panose="02030602050306030303" pitchFamily="18" charset="0"/>
                  <a:ea typeface="Verdana" panose="020B0604030504040204" pitchFamily="34" charset="0"/>
                  <a:cs typeface="Verdana" panose="020B0604030504040204" pitchFamily="34" charset="0"/>
                </a:rPr>
                <a:t> APR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5220072" y="4905481"/>
              <a:ext cx="1830343" cy="3580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200"/>
                </a:lnSpc>
                <a:spcBef>
                  <a:spcPct val="70000"/>
                </a:spcBef>
              </a:pPr>
              <a:r>
                <a:rPr lang="en-US" altLang="zh-CN" dirty="0"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on </a:t>
              </a:r>
              <a:r>
                <a:rPr lang="en-US" altLang="zh-CN" i="1" dirty="0"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Musk1</a:t>
              </a:r>
              <a:r>
                <a:rPr lang="en-US" altLang="zh-CN" dirty="0"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: 92.4%; 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7113157" y="4905481"/>
              <a:ext cx="1819432" cy="3580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200"/>
                </a:lnSpc>
                <a:spcBef>
                  <a:spcPct val="70000"/>
                </a:spcBef>
              </a:pPr>
              <a:r>
                <a:rPr lang="en-US" altLang="zh-CN" dirty="0"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on </a:t>
              </a:r>
              <a:r>
                <a:rPr lang="en-US" altLang="zh-CN" i="1" dirty="0"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Musk2</a:t>
              </a:r>
              <a:r>
                <a:rPr lang="en-US" altLang="zh-CN" dirty="0"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: 89.2%</a:t>
              </a:r>
            </a:p>
          </p:txBody>
        </p:sp>
      </p:grpSp>
      <p:sp>
        <p:nvSpPr>
          <p:cNvPr id="16" name="矩形 15"/>
          <p:cNvSpPr/>
          <p:nvPr/>
        </p:nvSpPr>
        <p:spPr>
          <a:xfrm>
            <a:off x="6357928" y="5374417"/>
            <a:ext cx="3893271" cy="830997"/>
          </a:xfrm>
          <a:prstGeom prst="rect">
            <a:avLst/>
          </a:prstGeom>
          <a:solidFill>
            <a:srgbClr val="00FF00"/>
          </a:solidFill>
        </p:spPr>
        <p:txBody>
          <a:bodyPr wrap="square">
            <a:spAutoFit/>
          </a:bodyPr>
          <a:lstStyle/>
          <a:p>
            <a:pPr>
              <a:spcBef>
                <a:spcPct val="70000"/>
              </a:spcBef>
            </a:pPr>
            <a:r>
              <a:rPr lang="en-US" altLang="zh-CN" sz="2400" dirty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Specific to the </a:t>
            </a:r>
            <a:r>
              <a:rPr lang="en-US" altLang="zh-CN" sz="2400" i="1" dirty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drug activity prediction</a:t>
            </a:r>
            <a:r>
              <a:rPr lang="en-US" altLang="zh-CN" sz="2400" dirty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problem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Diverse Density </a:t>
            </a:r>
            <a:r>
              <a:rPr lang="en-US" altLang="zh-CN" sz="2400" dirty="0">
                <a:solidFill>
                  <a:srgbClr val="C02E00"/>
                </a:solidFill>
                <a:latin typeface="Book Antiqua" panose="0204060205030503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[</a:t>
            </a:r>
            <a:r>
              <a:rPr lang="en-US" altLang="zh-CN" sz="2400" dirty="0" err="1">
                <a:solidFill>
                  <a:srgbClr val="C00000"/>
                </a:solidFill>
                <a:latin typeface="Book Antiqua" panose="0204060205030503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Maron</a:t>
            </a:r>
            <a:r>
              <a:rPr lang="en-US" altLang="zh-CN" sz="2400" dirty="0">
                <a:solidFill>
                  <a:srgbClr val="C00000"/>
                </a:solidFill>
                <a:latin typeface="Book Antiqua" panose="0204060205030503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&amp; Lozano-P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é</a:t>
            </a:r>
            <a:r>
              <a:rPr lang="en-US" altLang="zh-CN" sz="2400" dirty="0">
                <a:solidFill>
                  <a:srgbClr val="C00000"/>
                </a:solidFill>
                <a:latin typeface="Book Antiqua" panose="0204060205030503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rez, NIPS’97</a:t>
            </a:r>
            <a:r>
              <a:rPr lang="en-US" altLang="zh-CN" sz="2400" dirty="0">
                <a:solidFill>
                  <a:srgbClr val="C02E00"/>
                </a:solidFill>
                <a:latin typeface="Book Antiqua" panose="0204060205030503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]</a:t>
            </a:r>
            <a:endParaRPr lang="zh-CN" altLang="en-US" sz="2400" dirty="0">
              <a:solidFill>
                <a:srgbClr val="C02E00"/>
              </a:solidFill>
              <a:latin typeface="Book Antiqua" panose="0204060205030503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412" y="1218019"/>
            <a:ext cx="5954812" cy="3247425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  <a:prstDash val="solid"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2063552" y="4653137"/>
            <a:ext cx="34619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70000"/>
              </a:spcBef>
            </a:pPr>
            <a:r>
              <a:rPr lang="en-US" altLang="zh-CN" sz="2400" dirty="0">
                <a:solidFill>
                  <a:srgbClr val="0000CC"/>
                </a:solidFill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Instance-level classifier</a:t>
            </a:r>
          </a:p>
        </p:txBody>
      </p:sp>
      <p:sp>
        <p:nvSpPr>
          <p:cNvPr id="6" name="矩形 5"/>
          <p:cNvSpPr/>
          <p:nvPr/>
        </p:nvSpPr>
        <p:spPr>
          <a:xfrm>
            <a:off x="2370715" y="5045102"/>
            <a:ext cx="806489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spcBef>
                <a:spcPct val="70000"/>
              </a:spcBef>
            </a:pPr>
            <a:r>
              <a:rPr lang="en-US" altLang="zh-CN" sz="2000" dirty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Target concept (point            in the feature space) which maximizes the </a:t>
            </a:r>
            <a:r>
              <a:rPr lang="en-US" altLang="zh-CN" sz="2000" dirty="0">
                <a:solidFill>
                  <a:srgbClr val="C00000"/>
                </a:solidFill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diverse density (DD)</a:t>
            </a:r>
            <a:r>
              <a:rPr lang="en-US" altLang="zh-CN" sz="2000" dirty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over the training bags, i.e. being </a:t>
            </a:r>
            <a:r>
              <a:rPr lang="en-US" altLang="zh-CN" sz="2000" i="1" dirty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near</a:t>
            </a:r>
            <a:r>
              <a:rPr lang="en-US" altLang="zh-CN" sz="2000" dirty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to instances of different positive bags and </a:t>
            </a:r>
            <a:r>
              <a:rPr lang="en-US" altLang="zh-CN" sz="2000" i="1" dirty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far</a:t>
            </a:r>
            <a:r>
              <a:rPr lang="en-US" altLang="zh-CN" sz="2000" dirty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from instances of all negative bags</a:t>
            </a: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4870450" y="5128105"/>
          <a:ext cx="641350" cy="29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ula" r:id="rId3" imgW="2952750" imgH="1343025" progId="Equation.Ribbit">
                  <p:embed/>
                </p:oleObj>
              </mc:Choice>
              <mc:Fallback>
                <p:oleObj name="Formula" r:id="rId3" imgW="2952750" imgH="1343025" progId="Equation.Ribbit">
                  <p:embed/>
                  <p:pic>
                    <p:nvPicPr>
                      <p:cNvPr id="7" name="对象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70450" y="5128105"/>
                        <a:ext cx="641350" cy="290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Diverse Density (Cont.)</a:t>
            </a:r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2141538" y="1783449"/>
          <a:ext cx="339725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ula" r:id="rId3" imgW="12839700" imgH="1266825" progId="Equation.Ribbit">
                  <p:embed/>
                </p:oleObj>
              </mc:Choice>
              <mc:Fallback>
                <p:oleObj name="Formula" r:id="rId3" imgW="12839700" imgH="1266825" progId="Equation.Ribbit">
                  <p:embed/>
                  <p:pic>
                    <p:nvPicPr>
                      <p:cNvPr id="4" name="对象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41538" y="1783449"/>
                        <a:ext cx="3397250" cy="336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2032019" y="1118758"/>
            <a:ext cx="7170959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  <a:spcBef>
                <a:spcPct val="70000"/>
              </a:spcBef>
            </a:pPr>
            <a:r>
              <a:rPr lang="en-US" altLang="zh-CN" sz="2800" dirty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Probabilistic formulation of diverse density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3030059" y="2164755"/>
            <a:ext cx="6585835" cy="432434"/>
            <a:chOff x="1506058" y="2164755"/>
            <a:chExt cx="6585835" cy="432434"/>
          </a:xfrm>
        </p:grpSpPr>
        <p:graphicFrame>
          <p:nvGraphicFramePr>
            <p:cNvPr id="6" name="对象 5"/>
            <p:cNvGraphicFramePr>
              <a:graphicFrameLocks noChangeAspect="1"/>
            </p:cNvGraphicFramePr>
            <p:nvPr/>
          </p:nvGraphicFramePr>
          <p:xfrm>
            <a:off x="1506058" y="2260639"/>
            <a:ext cx="2511425" cy="336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Formula" r:id="rId5" imgW="9505950" imgH="1266825" progId="Equation.Ribbit">
                    <p:embed/>
                  </p:oleObj>
                </mc:Choice>
                <mc:Fallback>
                  <p:oleObj name="Formula" r:id="rId5" imgW="9505950" imgH="1266825" progId="Equation.Ribbit">
                    <p:embed/>
                    <p:pic>
                      <p:nvPicPr>
                        <p:cNvPr id="6" name="对象 5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506058" y="2260639"/>
                          <a:ext cx="2511425" cy="3365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矩形 6"/>
            <p:cNvSpPr/>
            <p:nvPr/>
          </p:nvSpPr>
          <p:spPr>
            <a:xfrm>
              <a:off x="4171851" y="2164755"/>
              <a:ext cx="3920042" cy="42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800"/>
                </a:lnSpc>
                <a:spcBef>
                  <a:spcPct val="70000"/>
                </a:spcBef>
              </a:pPr>
              <a:r>
                <a:rPr lang="en-US" altLang="zh-CN" dirty="0">
                  <a:solidFill>
                    <a:srgbClr val="C00000"/>
                  </a:solidFill>
                  <a:latin typeface="Constantia" panose="02030602050306030303" pitchFamily="18" charset="0"/>
                  <a:ea typeface="Verdana" panose="020B0604030504040204" pitchFamily="34" charset="0"/>
                  <a:cs typeface="Verdana" panose="020B0604030504040204" pitchFamily="34" charset="0"/>
                </a:rPr>
                <a:t>[Assuming equal prior probability]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030058" y="2647545"/>
            <a:ext cx="7550478" cy="782434"/>
            <a:chOff x="1506058" y="2647545"/>
            <a:chExt cx="7550478" cy="782434"/>
          </a:xfrm>
        </p:grpSpPr>
        <p:graphicFrame>
          <p:nvGraphicFramePr>
            <p:cNvPr id="8" name="对象 7"/>
            <p:cNvGraphicFramePr>
              <a:graphicFrameLocks noChangeAspect="1"/>
            </p:cNvGraphicFramePr>
            <p:nvPr/>
          </p:nvGraphicFramePr>
          <p:xfrm>
            <a:off x="1506058" y="2737829"/>
            <a:ext cx="4662488" cy="692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Formula" r:id="rId7" imgW="17602200" imgH="2619375" progId="Equation.Ribbit">
                    <p:embed/>
                  </p:oleObj>
                </mc:Choice>
                <mc:Fallback>
                  <p:oleObj name="Formula" r:id="rId7" imgW="17602200" imgH="2619375" progId="Equation.Ribbit">
                    <p:embed/>
                    <p:pic>
                      <p:nvPicPr>
                        <p:cNvPr id="8" name="对象 7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506058" y="2737829"/>
                          <a:ext cx="4662488" cy="6921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矩形 8"/>
            <p:cNvSpPr/>
            <p:nvPr/>
          </p:nvSpPr>
          <p:spPr>
            <a:xfrm>
              <a:off x="6212728" y="2647545"/>
              <a:ext cx="2843808" cy="6469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200"/>
                </a:lnSpc>
                <a:spcBef>
                  <a:spcPct val="70000"/>
                </a:spcBef>
              </a:pPr>
              <a:r>
                <a:rPr lang="en-US" altLang="zh-CN" dirty="0">
                  <a:solidFill>
                    <a:srgbClr val="C00000"/>
                  </a:solidFill>
                  <a:latin typeface="Constantia" panose="02030602050306030303" pitchFamily="18" charset="0"/>
                  <a:ea typeface="Verdana" panose="020B0604030504040204" pitchFamily="34" charset="0"/>
                  <a:cs typeface="Verdana" panose="020B0604030504040204" pitchFamily="34" charset="0"/>
                </a:rPr>
                <a:t>[Assuming conditional independence among bags]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030059" y="3450266"/>
            <a:ext cx="7177199" cy="812502"/>
            <a:chOff x="1506058" y="3450266"/>
            <a:chExt cx="7177199" cy="812502"/>
          </a:xfrm>
        </p:grpSpPr>
        <p:graphicFrame>
          <p:nvGraphicFramePr>
            <p:cNvPr id="10" name="对象 9"/>
            <p:cNvGraphicFramePr>
              <a:graphicFrameLocks noChangeAspect="1"/>
            </p:cNvGraphicFramePr>
            <p:nvPr/>
          </p:nvGraphicFramePr>
          <p:xfrm>
            <a:off x="1506058" y="3570618"/>
            <a:ext cx="4662487" cy="692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Formula" r:id="rId9" imgW="17611725" imgH="2619375" progId="Equation.Ribbit">
                    <p:embed/>
                  </p:oleObj>
                </mc:Choice>
                <mc:Fallback>
                  <p:oleObj name="Formula" r:id="rId9" imgW="17611725" imgH="2619375" progId="Equation.Ribbit">
                    <p:embed/>
                    <p:pic>
                      <p:nvPicPr>
                        <p:cNvPr id="10" name="对象 9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506058" y="3570618"/>
                          <a:ext cx="4662487" cy="6921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矩形 10"/>
            <p:cNvSpPr/>
            <p:nvPr/>
          </p:nvSpPr>
          <p:spPr>
            <a:xfrm>
              <a:off x="6212728" y="3450266"/>
              <a:ext cx="2470529" cy="6469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200"/>
                </a:lnSpc>
                <a:spcBef>
                  <a:spcPct val="70000"/>
                </a:spcBef>
              </a:pPr>
              <a:r>
                <a:rPr lang="en-US" altLang="zh-CN" dirty="0">
                  <a:solidFill>
                    <a:srgbClr val="C00000"/>
                  </a:solidFill>
                  <a:latin typeface="Constantia" panose="02030602050306030303" pitchFamily="18" charset="0"/>
                  <a:ea typeface="Verdana" panose="020B0604030504040204" pitchFamily="34" charset="0"/>
                  <a:cs typeface="Verdana" panose="020B0604030504040204" pitchFamily="34" charset="0"/>
                </a:rPr>
                <a:t>[Assuming equal prior probability]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2116783" y="4576492"/>
            <a:ext cx="6272840" cy="1588813"/>
            <a:chOff x="592783" y="4576491"/>
            <a:chExt cx="6272840" cy="1588813"/>
          </a:xfrm>
        </p:grpSpPr>
        <p:grpSp>
          <p:nvGrpSpPr>
            <p:cNvPr id="19" name="组合 18"/>
            <p:cNvGrpSpPr/>
            <p:nvPr/>
          </p:nvGrpSpPr>
          <p:grpSpPr>
            <a:xfrm>
              <a:off x="592783" y="4576491"/>
              <a:ext cx="6272840" cy="535879"/>
              <a:chOff x="417679" y="4437188"/>
              <a:chExt cx="6272840" cy="535879"/>
            </a:xfrm>
          </p:grpSpPr>
          <p:graphicFrame>
            <p:nvGraphicFramePr>
              <p:cNvPr id="12" name="对象 11"/>
              <p:cNvGraphicFramePr>
                <a:graphicFrameLocks noChangeAspect="1"/>
              </p:cNvGraphicFramePr>
              <p:nvPr/>
            </p:nvGraphicFramePr>
            <p:xfrm>
              <a:off x="2267744" y="4452367"/>
              <a:ext cx="4422775" cy="5207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Formula" r:id="rId11" imgW="17773650" imgH="2095500" progId="Equation.Ribbit">
                      <p:embed/>
                    </p:oleObj>
                  </mc:Choice>
                  <mc:Fallback>
                    <p:oleObj name="Formula" r:id="rId11" imgW="17773650" imgH="2095500" progId="Equation.Ribbit">
                      <p:embed/>
                      <p:pic>
                        <p:nvPicPr>
                          <p:cNvPr id="12" name="对象 11"/>
                          <p:cNvPicPr/>
                          <p:nvPr/>
                        </p:nvPicPr>
                        <p:blipFill>
                          <a:blip r:embed="rId12"/>
                          <a:stretch>
                            <a:fillRect/>
                          </a:stretch>
                        </p:blipFill>
                        <p:spPr>
                          <a:xfrm>
                            <a:off x="2267744" y="4452367"/>
                            <a:ext cx="4422775" cy="5207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3" name="矩形 12"/>
              <p:cNvSpPr/>
              <p:nvPr/>
            </p:nvSpPr>
            <p:spPr>
              <a:xfrm>
                <a:off x="417679" y="4437188"/>
                <a:ext cx="1954560" cy="422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2800"/>
                  </a:lnSpc>
                  <a:spcBef>
                    <a:spcPct val="70000"/>
                  </a:spcBef>
                </a:pPr>
                <a:r>
                  <a:rPr lang="en-US" altLang="zh-CN" dirty="0">
                    <a:solidFill>
                      <a:srgbClr val="0000CC"/>
                    </a:solidFill>
                    <a:latin typeface="Constantia" panose="02030602050306030303" pitchFamily="18" charset="0"/>
                    <a:ea typeface="Verdana" panose="020B0604030504040204" pitchFamily="34" charset="0"/>
                    <a:cs typeface="Verdana" panose="020B0604030504040204" pitchFamily="34" charset="0"/>
                  </a:rPr>
                  <a:t>For positive bag:</a:t>
                </a: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603720" y="5155719"/>
              <a:ext cx="5851851" cy="530292"/>
              <a:chOff x="428616" y="5048315"/>
              <a:chExt cx="5851851" cy="530292"/>
            </a:xfrm>
          </p:grpSpPr>
          <p:graphicFrame>
            <p:nvGraphicFramePr>
              <p:cNvPr id="14" name="对象 13"/>
              <p:cNvGraphicFramePr>
                <a:graphicFrameLocks noChangeAspect="1"/>
              </p:cNvGraphicFramePr>
              <p:nvPr/>
            </p:nvGraphicFramePr>
            <p:xfrm>
              <a:off x="2313304" y="5057907"/>
              <a:ext cx="3967163" cy="5207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Formula" r:id="rId13" imgW="15944850" imgH="2095500" progId="Equation.Ribbit">
                      <p:embed/>
                    </p:oleObj>
                  </mc:Choice>
                  <mc:Fallback>
                    <p:oleObj name="Formula" r:id="rId13" imgW="15944850" imgH="2095500" progId="Equation.Ribbit">
                      <p:embed/>
                      <p:pic>
                        <p:nvPicPr>
                          <p:cNvPr id="14" name="对象 13"/>
                          <p:cNvPicPr/>
                          <p:nvPr/>
                        </p:nvPicPr>
                        <p:blipFill>
                          <a:blip r:embed="rId14"/>
                          <a:stretch>
                            <a:fillRect/>
                          </a:stretch>
                        </p:blipFill>
                        <p:spPr>
                          <a:xfrm>
                            <a:off x="2313304" y="5057907"/>
                            <a:ext cx="3967163" cy="5207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5" name="矩形 14"/>
              <p:cNvSpPr/>
              <p:nvPr/>
            </p:nvSpPr>
            <p:spPr>
              <a:xfrm>
                <a:off x="428616" y="5048315"/>
                <a:ext cx="1954560" cy="422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2800"/>
                  </a:lnSpc>
                  <a:spcBef>
                    <a:spcPct val="70000"/>
                  </a:spcBef>
                </a:pPr>
                <a:r>
                  <a:rPr lang="en-US" altLang="zh-CN" dirty="0">
                    <a:solidFill>
                      <a:srgbClr val="0000CC"/>
                    </a:solidFill>
                    <a:latin typeface="Constantia" panose="02030602050306030303" pitchFamily="18" charset="0"/>
                    <a:ea typeface="Verdana" panose="020B0604030504040204" pitchFamily="34" charset="0"/>
                    <a:cs typeface="Verdana" panose="020B0604030504040204" pitchFamily="34" charset="0"/>
                  </a:rPr>
                  <a:t>For negative bag:</a:t>
                </a:r>
              </a:p>
            </p:txBody>
          </p:sp>
        </p:grpSp>
        <p:graphicFrame>
          <p:nvGraphicFramePr>
            <p:cNvPr id="16" name="对象 15"/>
            <p:cNvGraphicFramePr>
              <a:graphicFrameLocks noChangeAspect="1"/>
            </p:cNvGraphicFramePr>
            <p:nvPr/>
          </p:nvGraphicFramePr>
          <p:xfrm>
            <a:off x="2493962" y="5814467"/>
            <a:ext cx="3098800" cy="350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Formula" r:id="rId15" imgW="12449175" imgH="1419225" progId="Equation.Ribbit">
                    <p:embed/>
                  </p:oleObj>
                </mc:Choice>
                <mc:Fallback>
                  <p:oleObj name="Formula" r:id="rId15" imgW="12449175" imgH="1419225" progId="Equation.Ribbit">
                    <p:embed/>
                    <p:pic>
                      <p:nvPicPr>
                        <p:cNvPr id="16" name="对象 15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2493962" y="5814467"/>
                          <a:ext cx="3098800" cy="3508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" name="矩形 24"/>
          <p:cNvSpPr/>
          <p:nvPr/>
        </p:nvSpPr>
        <p:spPr>
          <a:xfrm>
            <a:off x="8419617" y="5008605"/>
            <a:ext cx="2108981" cy="1200329"/>
          </a:xfrm>
          <a:prstGeom prst="rect">
            <a:avLst/>
          </a:prstGeom>
          <a:solidFill>
            <a:srgbClr val="00FF00"/>
          </a:solidFill>
        </p:spPr>
        <p:txBody>
          <a:bodyPr wrap="square">
            <a:spAutoFit/>
          </a:bodyPr>
          <a:lstStyle/>
          <a:p>
            <a:pPr>
              <a:spcBef>
                <a:spcPct val="70000"/>
              </a:spcBef>
            </a:pPr>
            <a:r>
              <a:rPr lang="en-US" altLang="zh-CN" sz="2400" dirty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Maximize DD by gradient search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Generalized MIL (GMIL)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972702" y="959463"/>
            <a:ext cx="426731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600" dirty="0">
                <a:solidFill>
                  <a:srgbClr val="0000CC"/>
                </a:solidFill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Standard MIL assumption</a:t>
            </a:r>
            <a:endParaRPr kumimoji="1" lang="zh-CN" altLang="en-US" sz="2600" i="1" dirty="0">
              <a:solidFill>
                <a:srgbClr val="0000CC"/>
              </a:solidFill>
              <a:latin typeface="Constantia" panose="020306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2423592" y="1351401"/>
            <a:ext cx="7787208" cy="759182"/>
            <a:chOff x="899592" y="1455308"/>
            <a:chExt cx="7787208" cy="759182"/>
          </a:xfrm>
        </p:grpSpPr>
        <p:sp>
          <p:nvSpPr>
            <p:cNvPr id="5" name="矩形 4"/>
            <p:cNvSpPr/>
            <p:nvPr/>
          </p:nvSpPr>
          <p:spPr>
            <a:xfrm>
              <a:off x="899592" y="1455308"/>
              <a:ext cx="7787208" cy="7591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lang="en-US" altLang="zh-CN" sz="2000" dirty="0">
                  <a:latin typeface="Constantia" panose="02030602050306030303" pitchFamily="18" charset="0"/>
                  <a:ea typeface="Verdana" panose="020B0604030504040204" pitchFamily="34" charset="0"/>
                  <a:cs typeface="Verdana" panose="020B0604030504040204" pitchFamily="34" charset="0"/>
                </a:rPr>
                <a:t>An underlying target concept                                 which governs the prediction of class label          on the bag     : </a:t>
              </a:r>
              <a:endParaRPr kumimoji="1" lang="zh-CN" altLang="en-US" sz="2000" i="1" dirty="0">
                <a:solidFill>
                  <a:srgbClr val="FF0000"/>
                </a:solidFill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aphicFrame>
          <p:nvGraphicFramePr>
            <p:cNvPr id="6" name="对象 5"/>
            <p:cNvGraphicFramePr>
              <a:graphicFrameLocks noChangeAspect="1"/>
            </p:cNvGraphicFramePr>
            <p:nvPr/>
          </p:nvGraphicFramePr>
          <p:xfrm>
            <a:off x="4243859" y="1546159"/>
            <a:ext cx="1968500" cy="301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Formula" r:id="rId2" imgW="8105775" imgH="1257300" progId="Equation.Ribbit">
                    <p:embed/>
                  </p:oleObj>
                </mc:Choice>
                <mc:Fallback>
                  <p:oleObj name="Formula" r:id="rId2" imgW="8105775" imgH="1257300" progId="Equation.Ribbit">
                    <p:embed/>
                    <p:pic>
                      <p:nvPicPr>
                        <p:cNvPr id="6" name="对象 5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4243859" y="1546159"/>
                          <a:ext cx="1968500" cy="3016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对象 6"/>
            <p:cNvGraphicFramePr>
              <a:graphicFrameLocks noChangeAspect="1"/>
            </p:cNvGraphicFramePr>
            <p:nvPr/>
          </p:nvGraphicFramePr>
          <p:xfrm>
            <a:off x="3621772" y="1863667"/>
            <a:ext cx="518180" cy="2802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Formula" r:id="rId4" imgW="2314575" imgH="1266825" progId="Equation.Ribbit">
                    <p:embed/>
                  </p:oleObj>
                </mc:Choice>
                <mc:Fallback>
                  <p:oleObj name="Formula" r:id="rId4" imgW="2314575" imgH="1266825" progId="Equation.Ribbit">
                    <p:embed/>
                    <p:pic>
                      <p:nvPicPr>
                        <p:cNvPr id="7" name="对象 6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621772" y="1863667"/>
                          <a:ext cx="518180" cy="28025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对象 7"/>
            <p:cNvGraphicFramePr>
              <a:graphicFrameLocks noChangeAspect="1"/>
            </p:cNvGraphicFramePr>
            <p:nvPr/>
          </p:nvGraphicFramePr>
          <p:xfrm>
            <a:off x="5389282" y="1874300"/>
            <a:ext cx="233362" cy="258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Formula" r:id="rId6" imgW="962025" imgH="1085850" progId="Equation.Ribbit">
                    <p:embed/>
                  </p:oleObj>
                </mc:Choice>
                <mc:Fallback>
                  <p:oleObj name="Formula" r:id="rId6" imgW="962025" imgH="1085850" progId="Equation.Ribbit">
                    <p:embed/>
                    <p:pic>
                      <p:nvPicPr>
                        <p:cNvPr id="8" name="对象 7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5389282" y="1874300"/>
                          <a:ext cx="233362" cy="2587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3901376" y="2145913"/>
          <a:ext cx="3778800" cy="2729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ula" r:id="rId8" imgW="17373600" imgH="1266825" progId="Equation.Ribbit">
                  <p:embed/>
                </p:oleObj>
              </mc:Choice>
              <mc:Fallback>
                <p:oleObj name="Formula" r:id="rId8" imgW="17373600" imgH="1266825" progId="Equation.Ribbit">
                  <p:embed/>
                  <p:pic>
                    <p:nvPicPr>
                      <p:cNvPr id="9" name="对象 8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901376" y="2145913"/>
                        <a:ext cx="3778800" cy="2729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2" name="组合 41"/>
          <p:cNvGrpSpPr/>
          <p:nvPr/>
        </p:nvGrpSpPr>
        <p:grpSpPr>
          <a:xfrm>
            <a:off x="1972701" y="2463420"/>
            <a:ext cx="8001098" cy="2931062"/>
            <a:chOff x="448701" y="2463420"/>
            <a:chExt cx="8001098" cy="2931062"/>
          </a:xfrm>
        </p:grpSpPr>
        <p:sp>
          <p:nvSpPr>
            <p:cNvPr id="33" name="矩形 32"/>
            <p:cNvSpPr/>
            <p:nvPr/>
          </p:nvSpPr>
          <p:spPr>
            <a:xfrm>
              <a:off x="888959" y="2988921"/>
              <a:ext cx="7560840" cy="24055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prstDash val="solid"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448701" y="2463420"/>
              <a:ext cx="7075627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600" dirty="0">
                  <a:solidFill>
                    <a:srgbClr val="0000CC"/>
                  </a:solidFill>
                  <a:latin typeface="Constantia" panose="02030602050306030303" pitchFamily="18" charset="0"/>
                  <a:ea typeface="Verdana" panose="020B0604030504040204" pitchFamily="34" charset="0"/>
                  <a:cs typeface="Verdana" panose="020B0604030504040204" pitchFamily="34" charset="0"/>
                </a:rPr>
                <a:t>GMIL assumption </a:t>
              </a:r>
              <a:r>
                <a:rPr lang="en-US" altLang="zh-CN" sz="1600" dirty="0">
                  <a:solidFill>
                    <a:srgbClr val="C00000"/>
                  </a:solidFill>
                  <a:latin typeface="Book Antiqua" panose="02040602050305030304" pitchFamily="18" charset="0"/>
                  <a:ea typeface="Batang" panose="02030600000101010101" pitchFamily="18" charset="-127"/>
                  <a:cs typeface="Verdana" panose="020B0604030504040204" pitchFamily="34" charset="0"/>
                </a:rPr>
                <a:t>[</a:t>
              </a:r>
              <a:r>
                <a:rPr lang="en-US" altLang="zh-CN" sz="1600" dirty="0" err="1">
                  <a:solidFill>
                    <a:srgbClr val="C00000"/>
                  </a:solidFill>
                  <a:latin typeface="Book Antiqua" panose="02040602050305030304" pitchFamily="18" charset="0"/>
                  <a:ea typeface="Batang" panose="02030600000101010101" pitchFamily="18" charset="-127"/>
                  <a:cs typeface="Verdana" panose="020B0604030504040204" pitchFamily="34" charset="0"/>
                </a:rPr>
                <a:t>Weidmann</a:t>
              </a:r>
              <a:r>
                <a:rPr lang="en-US" altLang="zh-CN" sz="1600" dirty="0">
                  <a:solidFill>
                    <a:srgbClr val="C00000"/>
                  </a:solidFill>
                  <a:latin typeface="Book Antiqua" panose="02040602050305030304" pitchFamily="18" charset="0"/>
                  <a:ea typeface="Batang" panose="02030600000101010101" pitchFamily="18" charset="-127"/>
                  <a:cs typeface="Verdana" panose="020B0604030504040204" pitchFamily="34" charset="0"/>
                </a:rPr>
                <a:t> et al., ECML’03]</a:t>
              </a:r>
              <a:endParaRPr lang="zh-CN" altLang="en-US" sz="1600" dirty="0">
                <a:solidFill>
                  <a:srgbClr val="C00000"/>
                </a:solidFill>
                <a:latin typeface="Book Antiqua" panose="02040602050305030304" pitchFamily="18" charset="0"/>
                <a:ea typeface="Batang" panose="02030600000101010101" pitchFamily="18" charset="-127"/>
                <a:cs typeface="Verdana" panose="020B060403050404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899592" y="2940322"/>
              <a:ext cx="7488832" cy="7435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lang="en-US" altLang="zh-CN" sz="2000" dirty="0">
                  <a:latin typeface="Constantia" panose="02030602050306030303" pitchFamily="18" charset="0"/>
                  <a:ea typeface="Verdana" panose="020B0604030504040204" pitchFamily="34" charset="0"/>
                  <a:cs typeface="Verdana" panose="020B0604030504040204" pitchFamily="34" charset="0"/>
                </a:rPr>
                <a:t>A set of underlying concepts                              which governs the prediction of class label          on the bag     : </a:t>
              </a:r>
              <a:endParaRPr kumimoji="1" lang="zh-CN" altLang="en-US" sz="2000" i="1" dirty="0">
                <a:solidFill>
                  <a:srgbClr val="FF0000"/>
                </a:solidFill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aphicFrame>
          <p:nvGraphicFramePr>
            <p:cNvPr id="12" name="对象 11"/>
            <p:cNvGraphicFramePr>
              <a:graphicFrameLocks noChangeAspect="1"/>
            </p:cNvGraphicFramePr>
            <p:nvPr/>
          </p:nvGraphicFramePr>
          <p:xfrm>
            <a:off x="4146185" y="3028687"/>
            <a:ext cx="1786184" cy="2880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Formula" r:id="rId10" imgW="7705725" imgH="1257300" progId="Equation.Ribbit">
                    <p:embed/>
                  </p:oleObj>
                </mc:Choice>
                <mc:Fallback>
                  <p:oleObj name="Formula" r:id="rId10" imgW="7705725" imgH="1257300" progId="Equation.Ribbit">
                    <p:embed/>
                    <p:pic>
                      <p:nvPicPr>
                        <p:cNvPr id="12" name="对象 11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4146185" y="3028687"/>
                          <a:ext cx="1786184" cy="28809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对象 14"/>
            <p:cNvGraphicFramePr>
              <a:graphicFrameLocks noChangeAspect="1"/>
            </p:cNvGraphicFramePr>
            <p:nvPr/>
          </p:nvGraphicFramePr>
          <p:xfrm>
            <a:off x="3635896" y="3351205"/>
            <a:ext cx="518180" cy="2802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Formula" r:id="rId12" imgW="2314575" imgH="1266825" progId="Equation.Ribbit">
                    <p:embed/>
                  </p:oleObj>
                </mc:Choice>
                <mc:Fallback>
                  <p:oleObj name="Formula" r:id="rId12" imgW="2314575" imgH="1266825" progId="Equation.Ribbit">
                    <p:embed/>
                    <p:pic>
                      <p:nvPicPr>
                        <p:cNvPr id="15" name="对象 14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635896" y="3351205"/>
                          <a:ext cx="518180" cy="28025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对象 15"/>
            <p:cNvGraphicFramePr>
              <a:graphicFrameLocks noChangeAspect="1"/>
            </p:cNvGraphicFramePr>
            <p:nvPr/>
          </p:nvGraphicFramePr>
          <p:xfrm>
            <a:off x="5403406" y="3361838"/>
            <a:ext cx="233362" cy="258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Formula" r:id="rId13" imgW="962025" imgH="1085850" progId="Equation.Ribbit">
                    <p:embed/>
                  </p:oleObj>
                </mc:Choice>
                <mc:Fallback>
                  <p:oleObj name="Formula" r:id="rId13" imgW="962025" imgH="1085850" progId="Equation.Ribbit">
                    <p:embed/>
                    <p:pic>
                      <p:nvPicPr>
                        <p:cNvPr id="16" name="对象 15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5403406" y="3361838"/>
                          <a:ext cx="233362" cy="2587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8" name="组合 37"/>
            <p:cNvGrpSpPr/>
            <p:nvPr/>
          </p:nvGrpSpPr>
          <p:grpSpPr>
            <a:xfrm>
              <a:off x="1382382" y="3647447"/>
              <a:ext cx="5968454" cy="384080"/>
              <a:chOff x="1382382" y="3647447"/>
              <a:chExt cx="5968454" cy="384080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1382382" y="3647447"/>
                <a:ext cx="2088232" cy="3840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ts val="2400"/>
                  </a:lnSpc>
                  <a:spcBef>
                    <a:spcPct val="70000"/>
                  </a:spcBef>
                </a:pPr>
                <a:r>
                  <a:rPr lang="en-US" altLang="zh-CN" dirty="0">
                    <a:solidFill>
                      <a:srgbClr val="FF0000"/>
                    </a:solidFill>
                    <a:latin typeface="Constantia" panose="02030602050306030303" pitchFamily="18" charset="0"/>
                    <a:ea typeface="Verdana" panose="020B0604030504040204" pitchFamily="34" charset="0"/>
                    <a:cs typeface="Verdana" panose="020B0604030504040204" pitchFamily="34" charset="0"/>
                  </a:rPr>
                  <a:t>presence-based:</a:t>
                </a:r>
              </a:p>
            </p:txBody>
          </p:sp>
          <p:graphicFrame>
            <p:nvGraphicFramePr>
              <p:cNvPr id="18" name="对象 17"/>
              <p:cNvGraphicFramePr>
                <a:graphicFrameLocks noChangeAspect="1"/>
              </p:cNvGraphicFramePr>
              <p:nvPr/>
            </p:nvGraphicFramePr>
            <p:xfrm>
              <a:off x="3252440" y="3707433"/>
              <a:ext cx="4098396" cy="2765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Formula" r:id="rId14" imgW="18602325" imgH="1266825" progId="Equation.Ribbit">
                      <p:embed/>
                    </p:oleObj>
                  </mc:Choice>
                  <mc:Fallback>
                    <p:oleObj name="Formula" r:id="rId14" imgW="18602325" imgH="1266825" progId="Equation.Ribbit">
                      <p:embed/>
                      <p:pic>
                        <p:nvPicPr>
                          <p:cNvPr id="18" name="对象 17"/>
                          <p:cNvPicPr/>
                          <p:nvPr/>
                        </p:nvPicPr>
                        <p:blipFill>
                          <a:blip r:embed="rId15"/>
                          <a:stretch>
                            <a:fillRect/>
                          </a:stretch>
                        </p:blipFill>
                        <p:spPr>
                          <a:xfrm>
                            <a:off x="3252440" y="3707433"/>
                            <a:ext cx="4098396" cy="27658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9" name="组合 38"/>
            <p:cNvGrpSpPr/>
            <p:nvPr/>
          </p:nvGrpSpPr>
          <p:grpSpPr>
            <a:xfrm>
              <a:off x="1382382" y="4002170"/>
              <a:ext cx="5989720" cy="384080"/>
              <a:chOff x="1382382" y="4002170"/>
              <a:chExt cx="5989720" cy="384080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1382382" y="4002170"/>
                <a:ext cx="2088232" cy="3840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ts val="2400"/>
                  </a:lnSpc>
                  <a:spcBef>
                    <a:spcPct val="70000"/>
                  </a:spcBef>
                </a:pPr>
                <a:r>
                  <a:rPr lang="en-US" altLang="zh-CN" dirty="0">
                    <a:solidFill>
                      <a:srgbClr val="FF0000"/>
                    </a:solidFill>
                    <a:latin typeface="Constantia" panose="02030602050306030303" pitchFamily="18" charset="0"/>
                    <a:ea typeface="Verdana" panose="020B0604030504040204" pitchFamily="34" charset="0"/>
                    <a:cs typeface="Verdana" panose="020B0604030504040204" pitchFamily="34" charset="0"/>
                  </a:rPr>
                  <a:t>threshold-based:</a:t>
                </a:r>
              </a:p>
            </p:txBody>
          </p:sp>
          <p:graphicFrame>
            <p:nvGraphicFramePr>
              <p:cNvPr id="21" name="对象 20"/>
              <p:cNvGraphicFramePr>
                <a:graphicFrameLocks noChangeAspect="1"/>
              </p:cNvGraphicFramePr>
              <p:nvPr/>
            </p:nvGraphicFramePr>
            <p:xfrm>
              <a:off x="3273706" y="4061940"/>
              <a:ext cx="4098396" cy="27389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Formula" r:id="rId16" imgW="18773775" imgH="1266825" progId="Equation.Ribbit">
                      <p:embed/>
                    </p:oleObj>
                  </mc:Choice>
                  <mc:Fallback>
                    <p:oleObj name="Formula" r:id="rId16" imgW="18773775" imgH="1266825" progId="Equation.Ribbit">
                      <p:embed/>
                      <p:pic>
                        <p:nvPicPr>
                          <p:cNvPr id="21" name="对象 20"/>
                          <p:cNvPicPr/>
                          <p:nvPr/>
                        </p:nvPicPr>
                        <p:blipFill>
                          <a:blip r:embed="rId17"/>
                          <a:stretch>
                            <a:fillRect/>
                          </a:stretch>
                        </p:blipFill>
                        <p:spPr>
                          <a:xfrm>
                            <a:off x="3273706" y="4061940"/>
                            <a:ext cx="4098396" cy="273892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0" name="组合 39"/>
            <p:cNvGrpSpPr/>
            <p:nvPr/>
          </p:nvGrpSpPr>
          <p:grpSpPr>
            <a:xfrm>
              <a:off x="1382382" y="4356894"/>
              <a:ext cx="6573994" cy="384080"/>
              <a:chOff x="1382382" y="4356894"/>
              <a:chExt cx="6573994" cy="384080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1382382" y="4356894"/>
                <a:ext cx="1810833" cy="3840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ts val="2400"/>
                  </a:lnSpc>
                  <a:spcBef>
                    <a:spcPct val="70000"/>
                  </a:spcBef>
                </a:pPr>
                <a:r>
                  <a:rPr lang="en-US" altLang="zh-CN" dirty="0">
                    <a:solidFill>
                      <a:srgbClr val="FF0000"/>
                    </a:solidFill>
                    <a:latin typeface="Constantia" panose="02030602050306030303" pitchFamily="18" charset="0"/>
                    <a:ea typeface="Verdana" panose="020B0604030504040204" pitchFamily="34" charset="0"/>
                    <a:cs typeface="Verdana" panose="020B0604030504040204" pitchFamily="34" charset="0"/>
                  </a:rPr>
                  <a:t>count-based:</a:t>
                </a:r>
              </a:p>
            </p:txBody>
          </p:sp>
          <p:graphicFrame>
            <p:nvGraphicFramePr>
              <p:cNvPr id="23" name="对象 22"/>
              <p:cNvGraphicFramePr>
                <a:graphicFrameLocks noChangeAspect="1"/>
              </p:cNvGraphicFramePr>
              <p:nvPr/>
            </p:nvGraphicFramePr>
            <p:xfrm>
              <a:off x="3252440" y="4416442"/>
              <a:ext cx="4703936" cy="28135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Formula" r:id="rId18" imgW="20974050" imgH="1266825" progId="Equation.Ribbit">
                      <p:embed/>
                    </p:oleObj>
                  </mc:Choice>
                  <mc:Fallback>
                    <p:oleObj name="Formula" r:id="rId18" imgW="20974050" imgH="1266825" progId="Equation.Ribbit">
                      <p:embed/>
                      <p:pic>
                        <p:nvPicPr>
                          <p:cNvPr id="23" name="对象 22"/>
                          <p:cNvPicPr/>
                          <p:nvPr/>
                        </p:nvPicPr>
                        <p:blipFill>
                          <a:blip r:embed="rId19"/>
                          <a:stretch>
                            <a:fillRect/>
                          </a:stretch>
                        </p:blipFill>
                        <p:spPr>
                          <a:xfrm>
                            <a:off x="3252440" y="4416442"/>
                            <a:ext cx="4703936" cy="28135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2" name="组合 31"/>
            <p:cNvGrpSpPr/>
            <p:nvPr/>
          </p:nvGrpSpPr>
          <p:grpSpPr>
            <a:xfrm>
              <a:off x="2159107" y="4706301"/>
              <a:ext cx="5191729" cy="369332"/>
              <a:chOff x="2070563" y="5002543"/>
              <a:chExt cx="5191729" cy="369332"/>
            </a:xfrm>
          </p:grpSpPr>
          <p:graphicFrame>
            <p:nvGraphicFramePr>
              <p:cNvPr id="27" name="对象 26"/>
              <p:cNvGraphicFramePr>
                <a:graphicFrameLocks noChangeAspect="1"/>
              </p:cNvGraphicFramePr>
              <p:nvPr/>
            </p:nvGraphicFramePr>
            <p:xfrm>
              <a:off x="2070563" y="5094362"/>
              <a:ext cx="890117" cy="24949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Formula" r:id="rId20" imgW="4476750" imgH="1266825" progId="Equation.Ribbit">
                      <p:embed/>
                    </p:oleObj>
                  </mc:Choice>
                  <mc:Fallback>
                    <p:oleObj name="Formula" r:id="rId20" imgW="4476750" imgH="1266825" progId="Equation.Ribbit">
                      <p:embed/>
                      <p:pic>
                        <p:nvPicPr>
                          <p:cNvPr id="27" name="对象 26"/>
                          <p:cNvPicPr/>
                          <p:nvPr/>
                        </p:nvPicPr>
                        <p:blipFill>
                          <a:blip r:embed="rId21"/>
                          <a:stretch>
                            <a:fillRect/>
                          </a:stretch>
                        </p:blipFill>
                        <p:spPr>
                          <a:xfrm>
                            <a:off x="2070563" y="5094362"/>
                            <a:ext cx="890117" cy="24949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8" name="矩形 27"/>
              <p:cNvSpPr/>
              <p:nvPr/>
            </p:nvSpPr>
            <p:spPr>
              <a:xfrm>
                <a:off x="2989516" y="5002543"/>
                <a:ext cx="427277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latin typeface="Constantia" panose="02030602050306030303" pitchFamily="18" charset="0"/>
                    <a:ea typeface="Verdana" panose="020B0604030504040204" pitchFamily="34" charset="0"/>
                    <a:cs typeface="Verdana" panose="020B0604030504040204" pitchFamily="34" charset="0"/>
                  </a:rPr>
                  <a:t>number of instances in </a:t>
                </a:r>
                <a:r>
                  <a:rPr lang="en-US" altLang="zh-CN" i="1" dirty="0">
                    <a:latin typeface="Constantia" panose="02030602050306030303" pitchFamily="18" charset="0"/>
                    <a:ea typeface="Verdana" panose="020B0604030504040204" pitchFamily="34" charset="0"/>
                    <a:cs typeface="Verdana" panose="020B0604030504040204" pitchFamily="34" charset="0"/>
                  </a:rPr>
                  <a:t>X</a:t>
                </a:r>
                <a:r>
                  <a:rPr lang="en-US" altLang="zh-CN" dirty="0">
                    <a:latin typeface="Constantia" panose="02030602050306030303" pitchFamily="18" charset="0"/>
                    <a:ea typeface="Verdana" panose="020B0604030504040204" pitchFamily="34" charset="0"/>
                    <a:cs typeface="Verdana" panose="020B0604030504040204" pitchFamily="34" charset="0"/>
                  </a:rPr>
                  <a:t> with concept </a:t>
                </a:r>
                <a:r>
                  <a:rPr lang="en-US" altLang="zh-CN" i="1" dirty="0">
                    <a:latin typeface="Constantia" panose="02030602050306030303" pitchFamily="18" charset="0"/>
                    <a:ea typeface="Verdana" panose="020B0604030504040204" pitchFamily="34" charset="0"/>
                    <a:cs typeface="Verdana" panose="020B0604030504040204" pitchFamily="34" charset="0"/>
                  </a:rPr>
                  <a:t>h</a:t>
                </a:r>
                <a:r>
                  <a:rPr lang="en-US" altLang="zh-CN" i="1" baseline="-25000" dirty="0">
                    <a:latin typeface="Constantia" panose="02030602050306030303" pitchFamily="18" charset="0"/>
                    <a:ea typeface="Verdana" panose="020B0604030504040204" pitchFamily="34" charset="0"/>
                    <a:cs typeface="Verdana" panose="020B0604030504040204" pitchFamily="34" charset="0"/>
                  </a:rPr>
                  <a:t>i</a:t>
                </a:r>
                <a:endParaRPr kumimoji="1" lang="zh-CN" altLang="en-US" i="1" baseline="-25000" dirty="0">
                  <a:solidFill>
                    <a:srgbClr val="FF0000"/>
                  </a:solidFill>
                  <a:latin typeface="Constantia" panose="02030602050306030303" pitchFamily="18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2553452" y="5014517"/>
              <a:ext cx="4797384" cy="369332"/>
              <a:chOff x="2464908" y="5342658"/>
              <a:chExt cx="4797384" cy="369332"/>
            </a:xfrm>
          </p:grpSpPr>
          <p:graphicFrame>
            <p:nvGraphicFramePr>
              <p:cNvPr id="29" name="对象 28"/>
              <p:cNvGraphicFramePr>
                <a:graphicFrameLocks noChangeAspect="1"/>
              </p:cNvGraphicFramePr>
              <p:nvPr/>
            </p:nvGraphicFramePr>
            <p:xfrm>
              <a:off x="2464908" y="5445224"/>
              <a:ext cx="501650" cy="2000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Formula" r:id="rId22" imgW="2524125" imgH="1028700" progId="Equation.Ribbit">
                      <p:embed/>
                    </p:oleObj>
                  </mc:Choice>
                  <mc:Fallback>
                    <p:oleObj name="Formula" r:id="rId22" imgW="2524125" imgH="1028700" progId="Equation.Ribbit">
                      <p:embed/>
                      <p:pic>
                        <p:nvPicPr>
                          <p:cNvPr id="29" name="对象 28"/>
                          <p:cNvPicPr/>
                          <p:nvPr/>
                        </p:nvPicPr>
                        <p:blipFill>
                          <a:blip r:embed="rId23"/>
                          <a:stretch>
                            <a:fillRect/>
                          </a:stretch>
                        </p:blipFill>
                        <p:spPr>
                          <a:xfrm>
                            <a:off x="2464908" y="5445224"/>
                            <a:ext cx="501650" cy="20002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0" name="矩形 29"/>
              <p:cNvSpPr/>
              <p:nvPr/>
            </p:nvSpPr>
            <p:spPr>
              <a:xfrm>
                <a:off x="2989516" y="5342658"/>
                <a:ext cx="427277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latin typeface="Constantia" panose="02030602050306030303" pitchFamily="18" charset="0"/>
                    <a:ea typeface="Verdana" panose="020B0604030504040204" pitchFamily="34" charset="0"/>
                    <a:cs typeface="Verdana" panose="020B0604030504040204" pitchFamily="34" charset="0"/>
                  </a:rPr>
                  <a:t>lower and upper threshold for concept </a:t>
                </a:r>
                <a:r>
                  <a:rPr lang="en-US" altLang="zh-CN" i="1" dirty="0">
                    <a:latin typeface="Constantia" panose="02030602050306030303" pitchFamily="18" charset="0"/>
                    <a:ea typeface="Verdana" panose="020B0604030504040204" pitchFamily="34" charset="0"/>
                    <a:cs typeface="Verdana" panose="020B0604030504040204" pitchFamily="34" charset="0"/>
                  </a:rPr>
                  <a:t>h</a:t>
                </a:r>
                <a:r>
                  <a:rPr lang="en-US" altLang="zh-CN" i="1" baseline="-25000" dirty="0">
                    <a:latin typeface="Constantia" panose="02030602050306030303" pitchFamily="18" charset="0"/>
                    <a:ea typeface="Verdana" panose="020B0604030504040204" pitchFamily="34" charset="0"/>
                    <a:cs typeface="Verdana" panose="020B0604030504040204" pitchFamily="34" charset="0"/>
                  </a:rPr>
                  <a:t>i</a:t>
                </a:r>
                <a:endParaRPr kumimoji="1" lang="zh-CN" altLang="en-US" i="1" baseline="-25000" dirty="0">
                  <a:solidFill>
                    <a:srgbClr val="FF0000"/>
                  </a:solidFill>
                  <a:latin typeface="Constantia" panose="02030602050306030303" pitchFamily="18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</p:grpSp>
      <p:sp>
        <p:nvSpPr>
          <p:cNvPr id="41" name="矩形 40"/>
          <p:cNvSpPr/>
          <p:nvPr/>
        </p:nvSpPr>
        <p:spPr>
          <a:xfrm>
            <a:off x="2340952" y="5487756"/>
            <a:ext cx="8255041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altLang="zh-CN" sz="2000" dirty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Another GMIL formulation: assuming </a:t>
            </a:r>
            <a:r>
              <a:rPr lang="en-US" altLang="zh-CN" sz="2000" i="1" dirty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attraction</a:t>
            </a:r>
            <a:r>
              <a:rPr lang="en-US" altLang="zh-CN" sz="2000" dirty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concepts as well as </a:t>
            </a:r>
            <a:r>
              <a:rPr lang="en-US" altLang="zh-CN" sz="2000" i="1" dirty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repulsion</a:t>
            </a:r>
            <a:r>
              <a:rPr lang="en-US" altLang="zh-CN" sz="2000" dirty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concepts </a:t>
            </a:r>
            <a:r>
              <a:rPr lang="en-US" altLang="zh-CN" sz="1600" dirty="0">
                <a:solidFill>
                  <a:srgbClr val="C00000"/>
                </a:solidFill>
                <a:latin typeface="Book Antiqua" panose="02040602050305030304" pitchFamily="18" charset="0"/>
                <a:ea typeface="Batang" panose="02030600000101010101" pitchFamily="18" charset="-127"/>
                <a:cs typeface="Verdana" panose="020B0604030504040204" pitchFamily="34" charset="0"/>
              </a:rPr>
              <a:t>[Scott et al., TechRep’03; Tao et al., ICML’04; Tao et al., TPAMI’08]</a:t>
            </a:r>
            <a:endParaRPr lang="zh-CN" altLang="en-US" sz="1600" dirty="0">
              <a:solidFill>
                <a:srgbClr val="C00000"/>
              </a:solidFill>
              <a:latin typeface="Book Antiqua" panose="02040602050305030304" pitchFamily="18" charset="0"/>
              <a:ea typeface="Batang" panose="02030600000101010101" pitchFamily="18" charset="-127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2156" y="101813"/>
            <a:ext cx="11352144" cy="769441"/>
          </a:xfrm>
        </p:spPr>
        <p:txBody>
          <a:bodyPr/>
          <a:lstStyle/>
          <a:p>
            <a:r>
              <a:rPr lang="en-US" altLang="zh-CN" dirty="0"/>
              <a:t>Multi-Instance Multi-Label Learning (MIML)</a:t>
            </a:r>
            <a:endParaRPr lang="zh-CN" altLang="en-US" dirty="0"/>
          </a:p>
        </p:txBody>
      </p:sp>
      <p:grpSp>
        <p:nvGrpSpPr>
          <p:cNvPr id="19" name="组合 18"/>
          <p:cNvGrpSpPr/>
          <p:nvPr/>
        </p:nvGrpSpPr>
        <p:grpSpPr>
          <a:xfrm>
            <a:off x="1874372" y="1778122"/>
            <a:ext cx="4081258" cy="4416659"/>
            <a:chOff x="350372" y="1778121"/>
            <a:chExt cx="4081258" cy="4416659"/>
          </a:xfrm>
        </p:grpSpPr>
        <p:sp>
          <p:nvSpPr>
            <p:cNvPr id="16" name="矩形 15"/>
            <p:cNvSpPr/>
            <p:nvPr/>
          </p:nvSpPr>
          <p:spPr>
            <a:xfrm>
              <a:off x="350372" y="1778121"/>
              <a:ext cx="4033857" cy="441665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prstDash val="solid"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" y="1978207"/>
              <a:ext cx="3744415" cy="181204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0" name="矩形 9"/>
            <p:cNvSpPr/>
            <p:nvPr/>
          </p:nvSpPr>
          <p:spPr>
            <a:xfrm>
              <a:off x="371638" y="4841065"/>
              <a:ext cx="302433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800" dirty="0">
                  <a:solidFill>
                    <a:srgbClr val="0000CC"/>
                  </a:solidFill>
                  <a:latin typeface="Comic Sans MS" panose="030F0702030302020204" pitchFamily="66" charset="0"/>
                  <a:ea typeface="Verdana" panose="020B0604030504040204" pitchFamily="34" charset="0"/>
                  <a:cs typeface="Verdana" panose="020B0604030504040204" pitchFamily="34" charset="0"/>
                </a:rPr>
                <a:t>Input Ambiguity</a:t>
              </a:r>
              <a:endParaRPr kumimoji="1" lang="zh-CN" altLang="en-US" sz="2800" i="1" dirty="0">
                <a:solidFill>
                  <a:srgbClr val="0000CC"/>
                </a:solidFill>
                <a:latin typeface="Comic Sans MS" panose="030F0702030302020204" pitchFamily="66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350372" y="3958201"/>
              <a:ext cx="395807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200" dirty="0">
                  <a:latin typeface="Constantia" panose="02030602050306030303" pitchFamily="18" charset="0"/>
                  <a:ea typeface="Verdana" panose="020B0604030504040204" pitchFamily="34" charset="0"/>
                  <a:cs typeface="Verdana" panose="020B0604030504040204" pitchFamily="34" charset="0"/>
                </a:rPr>
                <a:t>Multi-Instance Learning (MIL)</a:t>
              </a:r>
              <a:endParaRPr kumimoji="1" lang="zh-CN" altLang="en-US" sz="2200" i="1" dirty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376693" y="5345121"/>
              <a:ext cx="4054937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rgbClr val="FF0000"/>
                  </a:solidFill>
                  <a:latin typeface="Constantia" panose="02030602050306030303" pitchFamily="18" charset="0"/>
                  <a:ea typeface="Verdana" panose="020B0604030504040204" pitchFamily="34" charset="0"/>
                  <a:cs typeface="Verdana" panose="020B0604030504040204" pitchFamily="34" charset="0"/>
                </a:rPr>
                <a:t>object with many alternative input descriptions, i.e. instances</a:t>
              </a:r>
              <a:endParaRPr kumimoji="1" lang="zh-CN" altLang="en-US" sz="2200" i="1" dirty="0">
                <a:solidFill>
                  <a:srgbClr val="FF0000"/>
                </a:solidFill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166599" y="1778122"/>
            <a:ext cx="4073966" cy="4416659"/>
            <a:chOff x="4642599" y="1778121"/>
            <a:chExt cx="4073966" cy="4416659"/>
          </a:xfrm>
        </p:grpSpPr>
        <p:sp>
          <p:nvSpPr>
            <p:cNvPr id="17" name="矩形 16"/>
            <p:cNvSpPr/>
            <p:nvPr/>
          </p:nvSpPr>
          <p:spPr>
            <a:xfrm>
              <a:off x="4642599" y="1778121"/>
              <a:ext cx="4033857" cy="441665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prstDash val="solid"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3"/>
            <a:srcRect l="1633" r="1"/>
            <a:stretch>
              <a:fillRect/>
            </a:stretch>
          </p:blipFill>
          <p:spPr>
            <a:xfrm>
              <a:off x="4788024" y="1978207"/>
              <a:ext cx="3731338" cy="181204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3" name="矩形 12"/>
            <p:cNvSpPr/>
            <p:nvPr/>
          </p:nvSpPr>
          <p:spPr>
            <a:xfrm>
              <a:off x="4871861" y="3958201"/>
              <a:ext cx="3844704" cy="7836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en-US" altLang="zh-CN" sz="2200" dirty="0">
                  <a:latin typeface="Constantia" panose="02030602050306030303" pitchFamily="18" charset="0"/>
                  <a:ea typeface="Verdana" panose="020B0604030504040204" pitchFamily="34" charset="0"/>
                  <a:cs typeface="Verdana" panose="020B0604030504040204" pitchFamily="34" charset="0"/>
                </a:rPr>
                <a:t>Multi-Label Learning (MLL) </a:t>
              </a:r>
              <a:r>
                <a:rPr lang="en-US" altLang="zh-CN" dirty="0">
                  <a:solidFill>
                    <a:srgbClr val="C00000"/>
                  </a:solidFill>
                  <a:latin typeface="Book Antiqua" panose="02040602050305030304" pitchFamily="18" charset="0"/>
                  <a:ea typeface="Batang" panose="02030600000101010101" pitchFamily="18" charset="-127"/>
                  <a:cs typeface="Verdana" panose="020B0604030504040204" pitchFamily="34" charset="0"/>
                </a:rPr>
                <a:t>[Zhang &amp; Zhou, TKDE’14]</a:t>
              </a:r>
              <a:endParaRPr lang="zh-CN" altLang="en-US" dirty="0">
                <a:solidFill>
                  <a:srgbClr val="C00000"/>
                </a:solidFill>
                <a:latin typeface="Book Antiqua" panose="02040602050305030304" pitchFamily="18" charset="0"/>
                <a:ea typeface="Batang" panose="02030600000101010101" pitchFamily="18" charset="-127"/>
                <a:cs typeface="Verdana" panose="020B0604030504040204" pitchFamily="34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4774470" y="4841065"/>
              <a:ext cx="344867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800" dirty="0">
                  <a:solidFill>
                    <a:srgbClr val="0000CC"/>
                  </a:solidFill>
                  <a:latin typeface="Comic Sans MS" panose="030F0702030302020204" pitchFamily="66" charset="0"/>
                  <a:ea typeface="Verdana" panose="020B0604030504040204" pitchFamily="34" charset="0"/>
                  <a:cs typeface="Verdana" panose="020B0604030504040204" pitchFamily="34" charset="0"/>
                </a:rPr>
                <a:t>Output Ambiguity</a:t>
              </a:r>
              <a:endParaRPr kumimoji="1" lang="zh-CN" altLang="en-US" sz="2800" i="1" dirty="0">
                <a:solidFill>
                  <a:srgbClr val="0000CC"/>
                </a:solidFill>
                <a:latin typeface="Comic Sans MS" panose="030F0702030302020204" pitchFamily="66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4809290" y="5345121"/>
              <a:ext cx="3804092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rgbClr val="FF0000"/>
                  </a:solidFill>
                  <a:latin typeface="Constantia" panose="02030602050306030303" pitchFamily="18" charset="0"/>
                  <a:ea typeface="Verdana" panose="020B0604030504040204" pitchFamily="34" charset="0"/>
                  <a:cs typeface="Verdana" panose="020B0604030504040204" pitchFamily="34" charset="0"/>
                </a:rPr>
                <a:t>object with many </a:t>
              </a:r>
              <a:r>
                <a:rPr lang="en-US" altLang="zh-CN" sz="2200">
                  <a:solidFill>
                    <a:srgbClr val="FF0000"/>
                  </a:solidFill>
                  <a:latin typeface="Constantia" panose="02030602050306030303" pitchFamily="18" charset="0"/>
                  <a:ea typeface="Verdana" panose="020B0604030504040204" pitchFamily="34" charset="0"/>
                  <a:cs typeface="Verdana" panose="020B0604030504040204" pitchFamily="34" charset="0"/>
                </a:rPr>
                <a:t>alternative output </a:t>
              </a:r>
              <a:r>
                <a:rPr lang="en-US" altLang="zh-CN" sz="2200" dirty="0">
                  <a:solidFill>
                    <a:srgbClr val="FF0000"/>
                  </a:solidFill>
                  <a:latin typeface="Constantia" panose="02030602050306030303" pitchFamily="18" charset="0"/>
                  <a:ea typeface="Verdana" panose="020B0604030504040204" pitchFamily="34" charset="0"/>
                  <a:cs typeface="Verdana" panose="020B0604030504040204" pitchFamily="34" charset="0"/>
                </a:rPr>
                <a:t>descriptions, i.e. labels</a:t>
              </a:r>
              <a:endParaRPr kumimoji="1" lang="zh-CN" altLang="en-US" sz="2200" i="1" dirty="0">
                <a:solidFill>
                  <a:srgbClr val="FF0000"/>
                </a:solidFill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MIML (Cont.)</a:t>
            </a:r>
            <a:endParaRPr lang="zh-CN" altLang="en-US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962068" y="991362"/>
            <a:ext cx="831039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0000CC"/>
                </a:solidFill>
                <a:latin typeface="Constantia" panose="02030602050306030303" pitchFamily="18" charset="0"/>
                <a:ea typeface="宋体" panose="02010600030101010101" pitchFamily="2" charset="-122"/>
              </a:rPr>
              <a:t>Real-world objects are usually inherited with input ambiguity as well as output ambiguity</a:t>
            </a:r>
            <a:endParaRPr lang="en-US" altLang="zh-CN" dirty="0">
              <a:solidFill>
                <a:srgbClr val="C00000"/>
              </a:solidFill>
              <a:latin typeface="Book Antiqua" panose="02040602050305030304" pitchFamily="18" charset="0"/>
              <a:ea typeface="Batang" panose="02030600000101010101" pitchFamily="18" charset="-127"/>
              <a:cs typeface="Verdana" panose="020B0604030504040204" pitchFamily="34" charset="0"/>
            </a:endParaRPr>
          </a:p>
        </p:txBody>
      </p:sp>
      <p:pic>
        <p:nvPicPr>
          <p:cNvPr id="18" name="Picture 2" descr="PPT211D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091" y="3694988"/>
            <a:ext cx="3294253" cy="237633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  <a:prstDash val="solid"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19" name="Oval 6"/>
          <p:cNvSpPr>
            <a:spLocks noChangeArrowheads="1"/>
          </p:cNvSpPr>
          <p:nvPr/>
        </p:nvSpPr>
        <p:spPr bwMode="auto">
          <a:xfrm>
            <a:off x="2975239" y="5116564"/>
            <a:ext cx="684637" cy="410782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" name="Oval 7"/>
          <p:cNvSpPr>
            <a:spLocks noChangeArrowheads="1"/>
          </p:cNvSpPr>
          <p:nvPr/>
        </p:nvSpPr>
        <p:spPr bwMode="auto">
          <a:xfrm>
            <a:off x="2719554" y="3839450"/>
            <a:ext cx="736006" cy="441604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" name="Oval 8"/>
          <p:cNvSpPr>
            <a:spLocks noChangeArrowheads="1"/>
          </p:cNvSpPr>
          <p:nvPr/>
        </p:nvSpPr>
        <p:spPr bwMode="auto">
          <a:xfrm rot="16200000" flipV="1">
            <a:off x="4660178" y="4752417"/>
            <a:ext cx="809574" cy="485744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" name="Oval 9"/>
          <p:cNvSpPr>
            <a:spLocks noChangeArrowheads="1"/>
          </p:cNvSpPr>
          <p:nvPr/>
        </p:nvSpPr>
        <p:spPr bwMode="auto">
          <a:xfrm rot="5400000">
            <a:off x="4258395" y="3956346"/>
            <a:ext cx="584478" cy="350687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" name="Oval 10"/>
          <p:cNvSpPr>
            <a:spLocks noChangeArrowheads="1"/>
          </p:cNvSpPr>
          <p:nvPr/>
        </p:nvSpPr>
        <p:spPr bwMode="auto">
          <a:xfrm>
            <a:off x="4050982" y="5113412"/>
            <a:ext cx="648617" cy="41393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" name="Oval 11"/>
          <p:cNvSpPr>
            <a:spLocks noChangeArrowheads="1"/>
          </p:cNvSpPr>
          <p:nvPr/>
        </p:nvSpPr>
        <p:spPr bwMode="auto">
          <a:xfrm>
            <a:off x="3521828" y="4468417"/>
            <a:ext cx="684637" cy="410782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" name="Oval 12"/>
          <p:cNvSpPr>
            <a:spLocks noChangeArrowheads="1"/>
          </p:cNvSpPr>
          <p:nvPr/>
        </p:nvSpPr>
        <p:spPr bwMode="auto">
          <a:xfrm rot="5400000">
            <a:off x="5237829" y="5522123"/>
            <a:ext cx="701520" cy="358973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" name="Oval 13"/>
          <p:cNvSpPr>
            <a:spLocks noChangeArrowheads="1"/>
          </p:cNvSpPr>
          <p:nvPr/>
        </p:nvSpPr>
        <p:spPr bwMode="auto">
          <a:xfrm>
            <a:off x="4657006" y="5622851"/>
            <a:ext cx="575393" cy="377774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" name="Oval 14"/>
          <p:cNvSpPr>
            <a:spLocks noChangeArrowheads="1"/>
          </p:cNvSpPr>
          <p:nvPr/>
        </p:nvSpPr>
        <p:spPr bwMode="auto">
          <a:xfrm rot="5400000">
            <a:off x="4978475" y="3884909"/>
            <a:ext cx="584478" cy="350687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2355341" y="2614660"/>
            <a:ext cx="409006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417703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417703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417703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417703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417703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41770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41770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41770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41770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dirty="0">
                <a:latin typeface="Comic Sans MS" panose="030F0702030302020204" pitchFamily="66" charset="0"/>
                <a:ea typeface="宋体" panose="02010600030101010101" pitchFamily="2" charset="-122"/>
              </a:rPr>
              <a:t>An image usually contains </a:t>
            </a:r>
            <a:r>
              <a:rPr lang="en-US" altLang="zh-CN" b="1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multiple</a:t>
            </a:r>
            <a:r>
              <a:rPr lang="en-US" altLang="zh-CN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</a:t>
            </a:r>
            <a:r>
              <a:rPr lang="en-US" altLang="zh-CN" dirty="0">
                <a:latin typeface="Comic Sans MS" panose="030F0702030302020204" pitchFamily="66" charset="0"/>
                <a:ea typeface="宋体" panose="02010600030101010101" pitchFamily="2" charset="-122"/>
              </a:rPr>
              <a:t>regions each can be represented by an instance</a:t>
            </a:r>
          </a:p>
        </p:txBody>
      </p:sp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6647066" y="2676317"/>
            <a:ext cx="261728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417703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417703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417703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417703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417703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41770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41770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41770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41770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dirty="0">
                <a:latin typeface="Comic Sans MS" panose="030F0702030302020204" pitchFamily="66" charset="0"/>
                <a:ea typeface="宋体" panose="02010600030101010101" pitchFamily="2" charset="-122"/>
              </a:rPr>
              <a:t>The image can simultaneously belong to </a:t>
            </a:r>
            <a:r>
              <a:rPr lang="en-US" altLang="zh-CN" b="1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multiple</a:t>
            </a:r>
            <a:r>
              <a:rPr lang="en-US" altLang="zh-CN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</a:t>
            </a:r>
            <a:r>
              <a:rPr lang="en-US" altLang="zh-CN" dirty="0">
                <a:latin typeface="Comic Sans MS" panose="030F0702030302020204" pitchFamily="66" charset="0"/>
                <a:ea typeface="宋体" panose="02010600030101010101" pitchFamily="2" charset="-122"/>
              </a:rPr>
              <a:t>classes</a:t>
            </a:r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6689599" y="3815390"/>
            <a:ext cx="1800225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en-US" altLang="zh-CN" sz="2000" b="1" i="1">
                <a:solidFill>
                  <a:srgbClr val="006800"/>
                </a:solidFill>
                <a:latin typeface="Constantia" panose="02030602050306030303" pitchFamily="18" charset="0"/>
                <a:ea typeface="宋体" panose="02010600030101010101" pitchFamily="2" charset="-122"/>
              </a:rPr>
              <a:t>Elephant</a:t>
            </a:r>
            <a:endParaRPr lang="en-US" altLang="zh-CN" sz="2000" b="1">
              <a:solidFill>
                <a:srgbClr val="006800"/>
              </a:solidFill>
              <a:latin typeface="Constantia" panose="02030602050306030303" pitchFamily="18" charset="0"/>
              <a:ea typeface="宋体" panose="02010600030101010101" pitchFamily="2" charset="-122"/>
            </a:endParaRPr>
          </a:p>
          <a:p>
            <a:pPr>
              <a:spcBef>
                <a:spcPct val="30000"/>
              </a:spcBef>
            </a:pPr>
            <a:r>
              <a:rPr lang="en-US" altLang="zh-CN" sz="2000" b="1" i="1">
                <a:solidFill>
                  <a:srgbClr val="006800"/>
                </a:solidFill>
                <a:latin typeface="Constantia" panose="02030602050306030303" pitchFamily="18" charset="0"/>
                <a:ea typeface="宋体" panose="02010600030101010101" pitchFamily="2" charset="-122"/>
              </a:rPr>
              <a:t>Lion</a:t>
            </a:r>
          </a:p>
          <a:p>
            <a:pPr>
              <a:spcBef>
                <a:spcPct val="30000"/>
              </a:spcBef>
            </a:pPr>
            <a:r>
              <a:rPr lang="en-US" altLang="zh-CN" sz="2000" b="1" i="1">
                <a:solidFill>
                  <a:srgbClr val="006800"/>
                </a:solidFill>
                <a:latin typeface="Constantia" panose="02030602050306030303" pitchFamily="18" charset="0"/>
                <a:ea typeface="宋体" panose="02010600030101010101" pitchFamily="2" charset="-122"/>
              </a:rPr>
              <a:t>Grassland</a:t>
            </a:r>
          </a:p>
          <a:p>
            <a:pPr>
              <a:spcBef>
                <a:spcPct val="30000"/>
              </a:spcBef>
            </a:pPr>
            <a:r>
              <a:rPr lang="en-US" altLang="zh-CN" sz="2000" b="1" i="1">
                <a:solidFill>
                  <a:srgbClr val="006800"/>
                </a:solidFill>
                <a:latin typeface="Constantia" panose="02030602050306030303" pitchFamily="18" charset="0"/>
                <a:ea typeface="宋体" panose="02010600030101010101" pitchFamily="2" charset="-122"/>
              </a:rPr>
              <a:t>Tropic</a:t>
            </a:r>
          </a:p>
          <a:p>
            <a:pPr>
              <a:spcBef>
                <a:spcPct val="30000"/>
              </a:spcBef>
            </a:pPr>
            <a:r>
              <a:rPr lang="en-US" altLang="zh-CN" sz="2000" b="1" i="1">
                <a:solidFill>
                  <a:srgbClr val="006800"/>
                </a:solidFill>
                <a:latin typeface="Constantia" panose="02030602050306030303" pitchFamily="18" charset="0"/>
                <a:ea typeface="宋体" panose="02010600030101010101" pitchFamily="2" charset="-122"/>
              </a:rPr>
              <a:t>Africa</a:t>
            </a:r>
          </a:p>
          <a:p>
            <a:pPr>
              <a:spcBef>
                <a:spcPct val="30000"/>
              </a:spcBef>
            </a:pPr>
            <a:r>
              <a:rPr lang="en-US" altLang="zh-CN" sz="2000" b="1">
                <a:solidFill>
                  <a:srgbClr val="006800"/>
                </a:solidFill>
                <a:latin typeface="Constantia" panose="02030602050306030303" pitchFamily="18" charset="0"/>
                <a:ea typeface="宋体" panose="02010600030101010101" pitchFamily="2" charset="-122"/>
              </a:rPr>
              <a:t>… …</a:t>
            </a:r>
          </a:p>
        </p:txBody>
      </p: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2574870" y="1883529"/>
            <a:ext cx="7481571" cy="641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spcBef>
                <a:spcPct val="50000"/>
              </a:spcBef>
            </a:pPr>
            <a:r>
              <a:rPr lang="en-US" altLang="zh-CN" sz="1600" dirty="0">
                <a:solidFill>
                  <a:srgbClr val="C00000"/>
                </a:solidFill>
                <a:latin typeface="Book Antiqua" panose="02040602050305030304" pitchFamily="18" charset="0"/>
                <a:ea typeface="Batang" panose="02030600000101010101" pitchFamily="18" charset="-127"/>
                <a:cs typeface="Verdana" panose="020B0604030504040204" pitchFamily="34" charset="0"/>
              </a:rPr>
              <a:t>[Zhou et al., AIJ’12; </a:t>
            </a:r>
            <a:r>
              <a:rPr lang="en-US" altLang="zh-CN" sz="1600" dirty="0" err="1">
                <a:solidFill>
                  <a:srgbClr val="C00000"/>
                </a:solidFill>
                <a:latin typeface="Book Antiqua" panose="02040602050305030304" pitchFamily="18" charset="0"/>
                <a:ea typeface="Batang" panose="02030600000101010101" pitchFamily="18" charset="-127"/>
                <a:cs typeface="Verdana" panose="020B0604030504040204" pitchFamily="34" charset="0"/>
              </a:rPr>
              <a:t>Zha</a:t>
            </a:r>
            <a:r>
              <a:rPr lang="en-US" altLang="zh-CN" sz="1600" dirty="0">
                <a:solidFill>
                  <a:srgbClr val="C00000"/>
                </a:solidFill>
                <a:latin typeface="Book Antiqua" panose="02040602050305030304" pitchFamily="18" charset="0"/>
                <a:ea typeface="Batang" panose="02030600000101010101" pitchFamily="18" charset="-127"/>
                <a:cs typeface="Verdana" panose="020B0604030504040204" pitchFamily="34" charset="0"/>
              </a:rPr>
              <a:t> et al., CVPR’08; Briggs et al., KDD’12; Li et al., TCBB’12; </a:t>
            </a:r>
            <a:r>
              <a:rPr lang="en-US" altLang="zh-CN" sz="1600" dirty="0" err="1">
                <a:solidFill>
                  <a:srgbClr val="C00000"/>
                </a:solidFill>
                <a:latin typeface="Book Antiqua" panose="02040602050305030304" pitchFamily="18" charset="0"/>
                <a:ea typeface="Batang" panose="02030600000101010101" pitchFamily="18" charset="-127"/>
                <a:cs typeface="Verdana" panose="020B0604030504040204" pitchFamily="34" charset="0"/>
              </a:rPr>
              <a:t>Surdeanu</a:t>
            </a:r>
            <a:r>
              <a:rPr lang="en-US" altLang="zh-CN" sz="1600" dirty="0">
                <a:solidFill>
                  <a:srgbClr val="C00000"/>
                </a:solidFill>
                <a:latin typeface="Book Antiqua" panose="02040602050305030304" pitchFamily="18" charset="0"/>
                <a:ea typeface="Batang" panose="02030600000101010101" pitchFamily="18" charset="-127"/>
                <a:cs typeface="Verdana" panose="020B0604030504040204" pitchFamily="34" charset="0"/>
              </a:rPr>
              <a:t> et al., EMNLP’12; Wu et al., TCBB’14]</a:t>
            </a:r>
            <a:endParaRPr lang="en-US" altLang="zh-CN" dirty="0">
              <a:solidFill>
                <a:srgbClr val="C00000"/>
              </a:solidFill>
              <a:latin typeface="Book Antiqua" panose="02040602050305030304" pitchFamily="18" charset="0"/>
              <a:ea typeface="Batang" panose="02030600000101010101" pitchFamily="18" charset="-127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/>
      <p:bldP spid="29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MIML (Cont.)</a:t>
            </a:r>
            <a:endParaRPr lang="zh-CN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1391832"/>
            <a:ext cx="3671888" cy="2332038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927648" y="4151526"/>
            <a:ext cx="3816350" cy="7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17703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417703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417703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417703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417703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41770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41770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41770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41770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5000"/>
              </a:spcBef>
            </a:pPr>
            <a:r>
              <a:rPr lang="en-US" altLang="zh-CN" dirty="0">
                <a:latin typeface="Comic Sans MS" panose="030F0702030302020204" pitchFamily="66" charset="0"/>
                <a:ea typeface="宋体" panose="02010600030101010101" pitchFamily="2" charset="-122"/>
                <a:sym typeface="Euclid Math One" panose="05050601010101010101" pitchFamily="18" charset="2"/>
              </a:rPr>
              <a:t> </a:t>
            </a:r>
            <a:r>
              <a:rPr lang="en-US" altLang="zh-CN" dirty="0">
                <a:latin typeface="Comic Sans MS" panose="030F0702030302020204" pitchFamily="66" charset="0"/>
                <a:ea typeface="宋体" panose="02010600030101010101" pitchFamily="2" charset="-122"/>
                <a:sym typeface="TeXplus SY" pitchFamily="2" charset="2"/>
              </a:rPr>
              <a:t>- the instance space</a:t>
            </a:r>
          </a:p>
          <a:p>
            <a:pPr>
              <a:spcBef>
                <a:spcPct val="25000"/>
              </a:spcBef>
            </a:pPr>
            <a:r>
              <a:rPr lang="en-US" altLang="zh-CN" dirty="0">
                <a:latin typeface="Comic Sans MS" panose="030F0702030302020204" pitchFamily="66" charset="0"/>
                <a:ea typeface="宋体" panose="02010600030101010101" pitchFamily="2" charset="-122"/>
                <a:sym typeface="Euclid Math One" panose="05050601010101010101" pitchFamily="18" charset="2"/>
              </a:rPr>
              <a:t></a:t>
            </a:r>
            <a:r>
              <a:rPr lang="en-US" altLang="zh-CN" dirty="0">
                <a:latin typeface="Comic Sans MS" panose="030F0702030302020204" pitchFamily="66" charset="0"/>
                <a:ea typeface="宋体" panose="02010600030101010101" pitchFamily="2" charset="-122"/>
                <a:sym typeface="TeXplus SY" pitchFamily="2" charset="2"/>
              </a:rPr>
              <a:t> - the set of class labels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058118" y="4119605"/>
            <a:ext cx="3971925" cy="7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70395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370395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370395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370395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370395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37039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37039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37039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37039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5000"/>
              </a:spcBef>
            </a:pPr>
            <a:r>
              <a:rPr lang="en-US" altLang="zh-CN" i="1" dirty="0" err="1">
                <a:latin typeface="Times New Roman" panose="02020603050405020304" pitchFamily="18" charset="0"/>
                <a:ea typeface="宋体" panose="02010600030101010101" pitchFamily="2" charset="-122"/>
              </a:rPr>
              <a:t>n</a:t>
            </a:r>
            <a:r>
              <a:rPr lang="en-US" altLang="zh-CN" i="1" baseline="-2500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i</a:t>
            </a:r>
            <a:r>
              <a:rPr lang="en-US" altLang="zh-CN" dirty="0">
                <a:latin typeface="Comic Sans MS" panose="030F0702030302020204" pitchFamily="66" charset="0"/>
                <a:ea typeface="宋体" panose="02010600030101010101" pitchFamily="2" charset="-122"/>
              </a:rPr>
              <a:t> - the number of instances in </a:t>
            </a:r>
            <a:r>
              <a:rPr lang="en-US" altLang="zh-CN" i="1" dirty="0"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i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i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  <a:p>
            <a:pPr>
              <a:spcBef>
                <a:spcPct val="25000"/>
              </a:spcBef>
            </a:pPr>
            <a:r>
              <a:rPr lang="en-US" altLang="zh-CN" i="1" dirty="0">
                <a:latin typeface="Times New Roman" panose="02020603050405020304" pitchFamily="18" charset="0"/>
                <a:ea typeface="宋体" panose="02010600030101010101" pitchFamily="2" charset="-122"/>
              </a:rPr>
              <a:t>l</a:t>
            </a:r>
            <a:r>
              <a:rPr lang="en-US" altLang="zh-CN" i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i</a:t>
            </a:r>
            <a:r>
              <a:rPr lang="en-US" altLang="zh-CN" dirty="0">
                <a:latin typeface="Comic Sans MS" panose="030F0702030302020204" pitchFamily="66" charset="0"/>
                <a:ea typeface="宋体" panose="02010600030101010101" pitchFamily="2" charset="-122"/>
              </a:rPr>
              <a:t> - the number of labels in </a:t>
            </a:r>
            <a:r>
              <a:rPr lang="en-US" altLang="zh-CN" i="1" dirty="0">
                <a:latin typeface="Times New Roman" panose="02020603050405020304" pitchFamily="18" charset="0"/>
                <a:ea typeface="宋体" panose="02010600030101010101" pitchFamily="2" charset="-122"/>
              </a:rPr>
              <a:t>Y</a:t>
            </a:r>
            <a:r>
              <a:rPr lang="en-US" altLang="zh-CN" i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i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712363" y="1031470"/>
            <a:ext cx="4930775" cy="307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17703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417703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417703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417703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417703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41770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41770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41770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41770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2200" b="1" dirty="0">
                <a:solidFill>
                  <a:srgbClr val="FF0000"/>
                </a:solidFill>
                <a:latin typeface="Constantia" panose="02030602050306030303" pitchFamily="18" charset="0"/>
                <a:ea typeface="宋体" panose="02010600030101010101" pitchFamily="2" charset="-122"/>
              </a:rPr>
              <a:t>MIML task</a:t>
            </a:r>
            <a:r>
              <a:rPr lang="en-US" altLang="zh-CN" sz="2200" dirty="0">
                <a:latin typeface="Constantia" panose="02030602050306030303" pitchFamily="18" charset="0"/>
                <a:ea typeface="宋体" panose="02010600030101010101" pitchFamily="2" charset="-122"/>
              </a:rPr>
              <a:t>: </a:t>
            </a:r>
          </a:p>
          <a:p>
            <a:pPr>
              <a:spcBef>
                <a:spcPct val="10000"/>
              </a:spcBef>
            </a:pPr>
            <a:r>
              <a:rPr lang="en-US" altLang="zh-CN" sz="2200" dirty="0">
                <a:latin typeface="Constantia" panose="02030602050306030303" pitchFamily="18" charset="0"/>
                <a:ea typeface="宋体" panose="02010600030101010101" pitchFamily="2" charset="-122"/>
              </a:rPr>
              <a:t>To learn a function                             </a:t>
            </a:r>
          </a:p>
          <a:p>
            <a:pPr>
              <a:spcBef>
                <a:spcPct val="10000"/>
              </a:spcBef>
            </a:pPr>
            <a:r>
              <a:rPr lang="en-US" altLang="zh-CN" sz="2200" dirty="0">
                <a:latin typeface="Constantia" panose="02030602050306030303" pitchFamily="18" charset="0"/>
                <a:ea typeface="宋体" panose="02010600030101010101" pitchFamily="2" charset="-122"/>
              </a:rPr>
              <a:t>from a given data set        </a:t>
            </a:r>
          </a:p>
          <a:p>
            <a:pPr>
              <a:spcBef>
                <a:spcPct val="10000"/>
              </a:spcBef>
            </a:pPr>
            <a:r>
              <a:rPr lang="en-US" altLang="zh-CN" sz="2200" dirty="0">
                <a:latin typeface="Constantia" panose="02030602050306030303" pitchFamily="18" charset="0"/>
                <a:ea typeface="宋体" panose="02010600030101010101" pitchFamily="2" charset="-122"/>
              </a:rPr>
              <a:t>                    , where             is a set of </a:t>
            </a:r>
          </a:p>
          <a:p>
            <a:pPr>
              <a:spcBef>
                <a:spcPct val="10000"/>
              </a:spcBef>
            </a:pPr>
            <a:r>
              <a:rPr lang="en-US" altLang="zh-CN" sz="2200" dirty="0">
                <a:latin typeface="Constantia" panose="02030602050306030303" pitchFamily="18" charset="0"/>
                <a:ea typeface="宋体" panose="02010600030101010101" pitchFamily="2" charset="-122"/>
              </a:rPr>
              <a:t>instances                               , </a:t>
            </a:r>
          </a:p>
          <a:p>
            <a:pPr>
              <a:spcBef>
                <a:spcPct val="10000"/>
              </a:spcBef>
            </a:pPr>
            <a:r>
              <a:rPr lang="en-US" altLang="zh-CN" sz="2200" dirty="0">
                <a:latin typeface="Constantia" panose="02030602050306030303" pitchFamily="18" charset="0"/>
                <a:ea typeface="宋体" panose="02010600030101010101" pitchFamily="2" charset="-122"/>
              </a:rPr>
              <a:t>                         , and             is a set of</a:t>
            </a:r>
          </a:p>
          <a:p>
            <a:pPr>
              <a:spcBef>
                <a:spcPct val="10000"/>
              </a:spcBef>
            </a:pPr>
            <a:r>
              <a:rPr lang="en-US" altLang="zh-CN" sz="2200" dirty="0">
                <a:latin typeface="Constantia" panose="02030602050306030303" pitchFamily="18" charset="0"/>
                <a:ea typeface="宋体" panose="02010600030101010101" pitchFamily="2" charset="-122"/>
              </a:rPr>
              <a:t>labels                            ,</a:t>
            </a:r>
          </a:p>
          <a:p>
            <a:pPr>
              <a:spcBef>
                <a:spcPct val="10000"/>
              </a:spcBef>
            </a:pPr>
            <a:r>
              <a:rPr lang="en-US" altLang="zh-CN" sz="2200" dirty="0">
                <a:latin typeface="Constantia" panose="02030602050306030303" pitchFamily="18" charset="0"/>
                <a:ea typeface="宋体" panose="02010600030101010101" pitchFamily="2" charset="-122"/>
              </a:rPr>
              <a:t>                 .</a:t>
            </a:r>
          </a:p>
        </p:txBody>
      </p:sp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8133301" y="1484785"/>
          <a:ext cx="2079625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4140200" imgH="609600" progId="Photoshop.Image.7">
                  <p:embed/>
                </p:oleObj>
              </mc:Choice>
              <mc:Fallback>
                <p:oleObj name="Image" r:id="rId3" imgW="4140200" imgH="609600" progId="Photoshop.Image.7">
                  <p:embed/>
                  <p:pic>
                    <p:nvPicPr>
                      <p:cNvPr id="1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33301" y="1484785"/>
                        <a:ext cx="2079625" cy="30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9"/>
          <p:cNvGraphicFramePr>
            <a:graphicFrameLocks noChangeAspect="1"/>
          </p:cNvGraphicFramePr>
          <p:nvPr/>
        </p:nvGraphicFramePr>
        <p:xfrm>
          <a:off x="8102062" y="2258030"/>
          <a:ext cx="806450" cy="2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5" imgW="1778000" imgH="622300" progId="Photoshop.Image.7">
                  <p:embed/>
                </p:oleObj>
              </mc:Choice>
              <mc:Fallback>
                <p:oleObj name="Image" r:id="rId5" imgW="1778000" imgH="622300" progId="Photoshop.Image.7">
                  <p:embed/>
                  <p:pic>
                    <p:nvPicPr>
                      <p:cNvPr id="1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2062" y="2258030"/>
                        <a:ext cx="806450" cy="280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0"/>
          <p:cNvGraphicFramePr>
            <a:graphicFrameLocks noChangeAspect="1"/>
          </p:cNvGraphicFramePr>
          <p:nvPr/>
        </p:nvGraphicFramePr>
        <p:xfrm>
          <a:off x="6936251" y="2564904"/>
          <a:ext cx="2155825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7" imgW="4318000" imgH="749300" progId="Photoshop.Image.7">
                  <p:embed/>
                </p:oleObj>
              </mc:Choice>
              <mc:Fallback>
                <p:oleObj name="Image" r:id="rId7" imgW="4318000" imgH="749300" progId="Photoshop.Image.7">
                  <p:embed/>
                  <p:pic>
                    <p:nvPicPr>
                      <p:cNvPr id="1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6251" y="2564904"/>
                        <a:ext cx="2155825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1"/>
          <p:cNvGraphicFramePr>
            <a:graphicFrameLocks noChangeAspect="1"/>
          </p:cNvGraphicFramePr>
          <p:nvPr/>
        </p:nvGraphicFramePr>
        <p:xfrm>
          <a:off x="8227922" y="3001185"/>
          <a:ext cx="777875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9" imgW="1739900" imgH="596900" progId="Photoshop.Image.7">
                  <p:embed/>
                </p:oleObj>
              </mc:Choice>
              <mc:Fallback>
                <p:oleObj name="Image" r:id="rId9" imgW="1739900" imgH="596900" progId="Photoshop.Image.7">
                  <p:embed/>
                  <p:pic>
                    <p:nvPicPr>
                      <p:cNvPr id="1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7922" y="3001185"/>
                        <a:ext cx="777875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2"/>
          <p:cNvGraphicFramePr>
            <a:graphicFrameLocks noChangeAspect="1"/>
          </p:cNvGraphicFramePr>
          <p:nvPr/>
        </p:nvGraphicFramePr>
        <p:xfrm>
          <a:off x="6544311" y="3284985"/>
          <a:ext cx="2076450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11" imgW="4140200" imgH="838200" progId="Photoshop.Image.7">
                  <p:embed/>
                </p:oleObj>
              </mc:Choice>
              <mc:Fallback>
                <p:oleObj name="Image" r:id="rId11" imgW="4140200" imgH="838200" progId="Photoshop.Image.7">
                  <p:embed/>
                  <p:pic>
                    <p:nvPicPr>
                      <p:cNvPr id="1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4311" y="3284985"/>
                        <a:ext cx="2076450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3"/>
          <p:cNvGraphicFramePr>
            <a:graphicFrameLocks noChangeAspect="1"/>
          </p:cNvGraphicFramePr>
          <p:nvPr/>
        </p:nvGraphicFramePr>
        <p:xfrm>
          <a:off x="8654033" y="3302777"/>
          <a:ext cx="1457325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13" imgW="3251200" imgH="800100" progId="Photoshop.Image.7">
                  <p:embed/>
                </p:oleObj>
              </mc:Choice>
              <mc:Fallback>
                <p:oleObj name="Image" r:id="rId13" imgW="3251200" imgH="800100" progId="Photoshop.Image.7">
                  <p:embed/>
                  <p:pic>
                    <p:nvPicPr>
                      <p:cNvPr id="1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54033" y="3302777"/>
                        <a:ext cx="1457325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4"/>
          <p:cNvGraphicFramePr>
            <a:graphicFrameLocks noChangeAspect="1"/>
          </p:cNvGraphicFramePr>
          <p:nvPr/>
        </p:nvGraphicFramePr>
        <p:xfrm>
          <a:off x="5812779" y="3759564"/>
          <a:ext cx="1112838" cy="277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15" imgW="2451100" imgH="609600" progId="Photoshop.Image.7">
                  <p:embed/>
                </p:oleObj>
              </mc:Choice>
              <mc:Fallback>
                <p:oleObj name="Image" r:id="rId15" imgW="2451100" imgH="609600" progId="Photoshop.Image.7">
                  <p:embed/>
                  <p:pic>
                    <p:nvPicPr>
                      <p:cNvPr id="1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2779" y="3759564"/>
                        <a:ext cx="1112838" cy="277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5"/>
          <p:cNvGraphicFramePr>
            <a:graphicFrameLocks noChangeAspect="1"/>
          </p:cNvGraphicFramePr>
          <p:nvPr/>
        </p:nvGraphicFramePr>
        <p:xfrm>
          <a:off x="8346984" y="1866091"/>
          <a:ext cx="1917700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17" imgW="4216400" imgH="673100" progId="Photoshop.Image.7">
                  <p:embed/>
                </p:oleObj>
              </mc:Choice>
              <mc:Fallback>
                <p:oleObj name="Image" r:id="rId17" imgW="4216400" imgH="673100" progId="Photoshop.Image.7">
                  <p:embed/>
                  <p:pic>
                    <p:nvPicPr>
                      <p:cNvPr id="1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46984" y="1866091"/>
                        <a:ext cx="1917700" cy="30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6"/>
          <p:cNvGraphicFramePr>
            <a:graphicFrameLocks noChangeAspect="1"/>
          </p:cNvGraphicFramePr>
          <p:nvPr/>
        </p:nvGraphicFramePr>
        <p:xfrm>
          <a:off x="5809201" y="2263809"/>
          <a:ext cx="1490663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19" imgW="3314700" imgH="673100" progId="Photoshop.Image.7">
                  <p:embed/>
                </p:oleObj>
              </mc:Choice>
              <mc:Fallback>
                <p:oleObj name="Image" r:id="rId19" imgW="3314700" imgH="673100" progId="Photoshop.Image.7">
                  <p:embed/>
                  <p:pic>
                    <p:nvPicPr>
                      <p:cNvPr id="1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9201" y="2263809"/>
                        <a:ext cx="1490663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7"/>
          <p:cNvGraphicFramePr>
            <a:graphicFrameLocks noChangeAspect="1"/>
          </p:cNvGraphicFramePr>
          <p:nvPr/>
        </p:nvGraphicFramePr>
        <p:xfrm>
          <a:off x="9184257" y="2563647"/>
          <a:ext cx="979488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1" imgW="2159000" imgH="825500" progId="Photoshop.Image.7">
                  <p:embed/>
                </p:oleObj>
              </mc:Choice>
              <mc:Fallback>
                <p:oleObj name="Image" r:id="rId21" imgW="2159000" imgH="825500" progId="Photoshop.Image.7">
                  <p:embed/>
                  <p:pic>
                    <p:nvPicPr>
                      <p:cNvPr id="1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84257" y="2563647"/>
                        <a:ext cx="979488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8"/>
          <p:cNvGraphicFramePr>
            <a:graphicFrameLocks noChangeAspect="1"/>
          </p:cNvGraphicFramePr>
          <p:nvPr/>
        </p:nvGraphicFramePr>
        <p:xfrm>
          <a:off x="5798327" y="2965053"/>
          <a:ext cx="1727200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3" imgW="3822700" imgH="812800" progId="Photoshop.Image.7">
                  <p:embed/>
                </p:oleObj>
              </mc:Choice>
              <mc:Fallback>
                <p:oleObj name="Image" r:id="rId23" imgW="3822700" imgH="812800" progId="Photoshop.Image.7">
                  <p:embed/>
                  <p:pic>
                    <p:nvPicPr>
                      <p:cNvPr id="2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8327" y="2965053"/>
                        <a:ext cx="1727200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组合 2"/>
          <p:cNvGrpSpPr/>
          <p:nvPr/>
        </p:nvGrpSpPr>
        <p:grpSpPr>
          <a:xfrm>
            <a:off x="1962068" y="4970518"/>
            <a:ext cx="8149289" cy="1274613"/>
            <a:chOff x="438067" y="4970517"/>
            <a:chExt cx="8149289" cy="1274613"/>
          </a:xfrm>
        </p:grpSpPr>
        <p:sp>
          <p:nvSpPr>
            <p:cNvPr id="25" name="矩形 24"/>
            <p:cNvSpPr/>
            <p:nvPr/>
          </p:nvSpPr>
          <p:spPr>
            <a:xfrm flipH="1">
              <a:off x="438067" y="4970517"/>
              <a:ext cx="8149289" cy="127461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prstDash val="solid"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3" name="Text Box 2"/>
            <p:cNvSpPr txBox="1">
              <a:spLocks noChangeArrowheads="1"/>
            </p:cNvSpPr>
            <p:nvPr/>
          </p:nvSpPr>
          <p:spPr bwMode="auto">
            <a:xfrm>
              <a:off x="507203" y="5028089"/>
              <a:ext cx="263885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dirty="0">
                  <a:solidFill>
                    <a:srgbClr val="006800"/>
                  </a:solidFill>
                  <a:latin typeface="Constantia" panose="02030602050306030303" pitchFamily="18" charset="0"/>
                  <a:ea typeface="宋体" panose="02010600030101010101" pitchFamily="2" charset="-122"/>
                </a:rPr>
                <a:t>More on MIML:</a:t>
              </a:r>
              <a:endParaRPr lang="en-US" altLang="zh-CN" sz="1600" b="1" dirty="0">
                <a:solidFill>
                  <a:srgbClr val="006800"/>
                </a:solidFill>
                <a:latin typeface="Book Antiqua" panose="02040602050305030304" pitchFamily="18" charset="0"/>
                <a:ea typeface="Batang" panose="02030600000101010101" pitchFamily="18" charset="-127"/>
                <a:cs typeface="Verdana" panose="020B0604030504040204" pitchFamily="34" charset="0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517835" y="5457833"/>
              <a:ext cx="7966285" cy="745460"/>
            </a:xfrm>
            <a:prstGeom prst="rect">
              <a:avLst/>
            </a:prstGeom>
            <a:ln>
              <a:noFill/>
              <a:prstDash val="lgDash"/>
            </a:ln>
          </p:spPr>
          <p:txBody>
            <a:bodyPr wrap="square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kumimoji="1" lang="en-US" altLang="zh-CN" sz="2000" dirty="0">
                  <a:latin typeface="Book Antiqua" panose="02040602050305030304" pitchFamily="18" charset="0"/>
                  <a:ea typeface="Verdana" panose="020B0604030504040204" pitchFamily="34" charset="0"/>
                  <a:cs typeface="Verdana" panose="020B0604030504040204" pitchFamily="34" charset="0"/>
                </a:rPr>
                <a:t>Zhou Z-H, Zhang M-L, Huang S-J, Li Y-F. </a:t>
              </a:r>
              <a:r>
                <a:rPr kumimoji="1" lang="en-US" altLang="zh-CN" sz="2000" u="sng" dirty="0">
                  <a:latin typeface="Book Antiqua" panose="02040602050305030304" pitchFamily="18" charset="0"/>
                  <a:ea typeface="Verdana" panose="020B0604030504040204" pitchFamily="34" charset="0"/>
                  <a:cs typeface="Verdana" panose="020B0604030504040204" pitchFamily="34" charset="0"/>
                </a:rPr>
                <a:t>Multi-instance multi-label learning</a:t>
              </a:r>
              <a:r>
                <a:rPr kumimoji="1" lang="en-US" altLang="zh-CN" sz="2000" dirty="0">
                  <a:latin typeface="Book Antiqua" panose="02040602050305030304" pitchFamily="18" charset="0"/>
                  <a:ea typeface="Verdana" panose="020B0604030504040204" pitchFamily="34" charset="0"/>
                  <a:cs typeface="Verdana" panose="020B0604030504040204" pitchFamily="34" charset="0"/>
                </a:rPr>
                <a:t>. </a:t>
              </a:r>
              <a:r>
                <a:rPr kumimoji="1" lang="en-US" altLang="zh-CN" sz="2000" b="1" dirty="0">
                  <a:latin typeface="Book Antiqua" panose="02040602050305030304" pitchFamily="18" charset="0"/>
                  <a:ea typeface="Verdana" panose="020B0604030504040204" pitchFamily="34" charset="0"/>
                  <a:cs typeface="Verdana" panose="020B0604030504040204" pitchFamily="34" charset="0"/>
                </a:rPr>
                <a:t>Artificial Intelligence</a:t>
              </a:r>
              <a:r>
                <a:rPr kumimoji="1" lang="en-US" altLang="zh-CN" sz="2000" dirty="0">
                  <a:latin typeface="Book Antiqua" panose="02040602050305030304" pitchFamily="18" charset="0"/>
                  <a:ea typeface="Verdana" panose="020B0604030504040204" pitchFamily="34" charset="0"/>
                  <a:cs typeface="Verdana" panose="020B0604030504040204" pitchFamily="34" charset="0"/>
                </a:rPr>
                <a:t>, 2012, 176(1): 2291-2320.</a:t>
              </a:r>
              <a:endParaRPr kumimoji="1" lang="zh-CN" altLang="en-US" dirty="0">
                <a:latin typeface="Book Antiqua" panose="02040602050305030304" pitchFamily="18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Bag Generator for Multi-Instance</a:t>
            </a:r>
            <a:endParaRPr lang="zh-CN" altLang="en-US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943221" y="1178898"/>
            <a:ext cx="50062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indent="0" eaLnBrk="1" hangingPunct="1">
              <a:spcBef>
                <a:spcPct val="70000"/>
              </a:spcBef>
            </a:pPr>
            <a:r>
              <a:rPr lang="en-US" altLang="zh-CN" b="1" dirty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SBN (Single Blob with Neighbors)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646" y="1466930"/>
            <a:ext cx="5228054" cy="4257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组合 22"/>
          <p:cNvGrpSpPr/>
          <p:nvPr/>
        </p:nvGrpSpPr>
        <p:grpSpPr>
          <a:xfrm>
            <a:off x="4583707" y="1857007"/>
            <a:ext cx="3204356" cy="3142422"/>
            <a:chOff x="2807804" y="2282527"/>
            <a:chExt cx="3204356" cy="3142422"/>
          </a:xfrm>
        </p:grpSpPr>
        <p:grpSp>
          <p:nvGrpSpPr>
            <p:cNvPr id="8" name="组合 19"/>
            <p:cNvGrpSpPr/>
            <p:nvPr/>
          </p:nvGrpSpPr>
          <p:grpSpPr>
            <a:xfrm>
              <a:off x="2807804" y="2282527"/>
              <a:ext cx="1610380" cy="3142422"/>
              <a:chOff x="2807804" y="2282527"/>
              <a:chExt cx="1610380" cy="3142422"/>
            </a:xfrm>
          </p:grpSpPr>
          <p:grpSp>
            <p:nvGrpSpPr>
              <p:cNvPr id="72" name="组合 16"/>
              <p:cNvGrpSpPr/>
              <p:nvPr/>
            </p:nvGrpSpPr>
            <p:grpSpPr>
              <a:xfrm>
                <a:off x="2807804" y="2282527"/>
                <a:ext cx="805190" cy="3138552"/>
                <a:chOff x="2807804" y="2282527"/>
                <a:chExt cx="805190" cy="3138552"/>
              </a:xfrm>
            </p:grpSpPr>
            <p:grpSp>
              <p:nvGrpSpPr>
                <p:cNvPr id="104" name="组合 15"/>
                <p:cNvGrpSpPr/>
                <p:nvPr/>
              </p:nvGrpSpPr>
              <p:grpSpPr>
                <a:xfrm>
                  <a:off x="2807804" y="2282527"/>
                  <a:ext cx="405140" cy="3138552"/>
                  <a:chOff x="2807804" y="2282527"/>
                  <a:chExt cx="405140" cy="3138552"/>
                </a:xfrm>
              </p:grpSpPr>
              <p:grpSp>
                <p:nvGrpSpPr>
                  <p:cNvPr id="120" name="组合 13"/>
                  <p:cNvGrpSpPr/>
                  <p:nvPr/>
                </p:nvGrpSpPr>
                <p:grpSpPr>
                  <a:xfrm>
                    <a:off x="2807804" y="2282527"/>
                    <a:ext cx="400570" cy="1569230"/>
                    <a:chOff x="519688" y="2084527"/>
                    <a:chExt cx="400570" cy="1569230"/>
                  </a:xfrm>
                </p:grpSpPr>
                <p:grpSp>
                  <p:nvGrpSpPr>
                    <p:cNvPr id="128" name="组合 12"/>
                    <p:cNvGrpSpPr/>
                    <p:nvPr/>
                  </p:nvGrpSpPr>
                  <p:grpSpPr>
                    <a:xfrm>
                      <a:off x="519688" y="2084527"/>
                      <a:ext cx="400570" cy="784615"/>
                      <a:chOff x="519688" y="2084527"/>
                      <a:chExt cx="400570" cy="784615"/>
                    </a:xfrm>
                  </p:grpSpPr>
                  <p:sp>
                    <p:nvSpPr>
                      <p:cNvPr id="132" name="矩形 131"/>
                      <p:cNvSpPr/>
                      <p:nvPr/>
                    </p:nvSpPr>
                    <p:spPr>
                      <a:xfrm>
                        <a:off x="524258" y="2084527"/>
                        <a:ext cx="396000" cy="39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  <p:sp>
                    <p:nvSpPr>
                      <p:cNvPr id="133" name="矩形 132"/>
                      <p:cNvSpPr/>
                      <p:nvPr/>
                    </p:nvSpPr>
                    <p:spPr>
                      <a:xfrm>
                        <a:off x="519688" y="2473142"/>
                        <a:ext cx="400570" cy="39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</p:grpSp>
                <p:grpSp>
                  <p:nvGrpSpPr>
                    <p:cNvPr id="129" name="组合 51"/>
                    <p:cNvGrpSpPr/>
                    <p:nvPr/>
                  </p:nvGrpSpPr>
                  <p:grpSpPr>
                    <a:xfrm>
                      <a:off x="519688" y="2869142"/>
                      <a:ext cx="400570" cy="784615"/>
                      <a:chOff x="519688" y="2084527"/>
                      <a:chExt cx="400570" cy="784615"/>
                    </a:xfrm>
                  </p:grpSpPr>
                  <p:sp>
                    <p:nvSpPr>
                      <p:cNvPr id="130" name="矩形 129"/>
                      <p:cNvSpPr/>
                      <p:nvPr/>
                    </p:nvSpPr>
                    <p:spPr>
                      <a:xfrm>
                        <a:off x="524258" y="2084527"/>
                        <a:ext cx="396000" cy="39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  <p:sp>
                    <p:nvSpPr>
                      <p:cNvPr id="131" name="矩形 130"/>
                      <p:cNvSpPr/>
                      <p:nvPr/>
                    </p:nvSpPr>
                    <p:spPr>
                      <a:xfrm>
                        <a:off x="519688" y="2473142"/>
                        <a:ext cx="400570" cy="39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</p:grpSp>
              </p:grpSp>
              <p:grpSp>
                <p:nvGrpSpPr>
                  <p:cNvPr id="121" name="组合 61"/>
                  <p:cNvGrpSpPr/>
                  <p:nvPr/>
                </p:nvGrpSpPr>
                <p:grpSpPr>
                  <a:xfrm>
                    <a:off x="2812374" y="3851849"/>
                    <a:ext cx="400570" cy="1569230"/>
                    <a:chOff x="519688" y="2084527"/>
                    <a:chExt cx="400570" cy="1569230"/>
                  </a:xfrm>
                </p:grpSpPr>
                <p:grpSp>
                  <p:nvGrpSpPr>
                    <p:cNvPr id="122" name="组合 62"/>
                    <p:cNvGrpSpPr/>
                    <p:nvPr/>
                  </p:nvGrpSpPr>
                  <p:grpSpPr>
                    <a:xfrm>
                      <a:off x="519688" y="2084527"/>
                      <a:ext cx="400570" cy="784615"/>
                      <a:chOff x="519688" y="2084527"/>
                      <a:chExt cx="400570" cy="784615"/>
                    </a:xfrm>
                  </p:grpSpPr>
                  <p:sp>
                    <p:nvSpPr>
                      <p:cNvPr id="126" name="矩形 125"/>
                      <p:cNvSpPr/>
                      <p:nvPr/>
                    </p:nvSpPr>
                    <p:spPr>
                      <a:xfrm>
                        <a:off x="524258" y="2084527"/>
                        <a:ext cx="396000" cy="39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  <p:sp>
                    <p:nvSpPr>
                      <p:cNvPr id="127" name="矩形 126"/>
                      <p:cNvSpPr/>
                      <p:nvPr/>
                    </p:nvSpPr>
                    <p:spPr>
                      <a:xfrm>
                        <a:off x="519688" y="2473142"/>
                        <a:ext cx="400570" cy="39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</p:grpSp>
                <p:grpSp>
                  <p:nvGrpSpPr>
                    <p:cNvPr id="123" name="组合 63"/>
                    <p:cNvGrpSpPr/>
                    <p:nvPr/>
                  </p:nvGrpSpPr>
                  <p:grpSpPr>
                    <a:xfrm>
                      <a:off x="519688" y="2869142"/>
                      <a:ext cx="400570" cy="784615"/>
                      <a:chOff x="519688" y="2084527"/>
                      <a:chExt cx="400570" cy="784615"/>
                    </a:xfrm>
                  </p:grpSpPr>
                  <p:sp>
                    <p:nvSpPr>
                      <p:cNvPr id="124" name="矩形 123"/>
                      <p:cNvSpPr/>
                      <p:nvPr/>
                    </p:nvSpPr>
                    <p:spPr>
                      <a:xfrm>
                        <a:off x="524258" y="2084527"/>
                        <a:ext cx="396000" cy="39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  <p:sp>
                    <p:nvSpPr>
                      <p:cNvPr id="125" name="矩形 124"/>
                      <p:cNvSpPr/>
                      <p:nvPr/>
                    </p:nvSpPr>
                    <p:spPr>
                      <a:xfrm>
                        <a:off x="519688" y="2473142"/>
                        <a:ext cx="400570" cy="39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</p:grpSp>
              </p:grpSp>
            </p:grpSp>
            <p:grpSp>
              <p:nvGrpSpPr>
                <p:cNvPr id="105" name="组合 69"/>
                <p:cNvGrpSpPr/>
                <p:nvPr/>
              </p:nvGrpSpPr>
              <p:grpSpPr>
                <a:xfrm>
                  <a:off x="3207854" y="2282527"/>
                  <a:ext cx="405140" cy="3138552"/>
                  <a:chOff x="2807804" y="2282527"/>
                  <a:chExt cx="405140" cy="3138552"/>
                </a:xfrm>
              </p:grpSpPr>
              <p:grpSp>
                <p:nvGrpSpPr>
                  <p:cNvPr id="106" name="组合 70"/>
                  <p:cNvGrpSpPr/>
                  <p:nvPr/>
                </p:nvGrpSpPr>
                <p:grpSpPr>
                  <a:xfrm>
                    <a:off x="2807804" y="2282527"/>
                    <a:ext cx="400570" cy="1569230"/>
                    <a:chOff x="519688" y="2084527"/>
                    <a:chExt cx="400570" cy="1569230"/>
                  </a:xfrm>
                </p:grpSpPr>
                <p:grpSp>
                  <p:nvGrpSpPr>
                    <p:cNvPr id="114" name="组合 78"/>
                    <p:cNvGrpSpPr/>
                    <p:nvPr/>
                  </p:nvGrpSpPr>
                  <p:grpSpPr>
                    <a:xfrm>
                      <a:off x="519688" y="2084527"/>
                      <a:ext cx="400570" cy="784615"/>
                      <a:chOff x="519688" y="2084527"/>
                      <a:chExt cx="400570" cy="784615"/>
                    </a:xfrm>
                  </p:grpSpPr>
                  <p:sp>
                    <p:nvSpPr>
                      <p:cNvPr id="118" name="矩形 117"/>
                      <p:cNvSpPr/>
                      <p:nvPr/>
                    </p:nvSpPr>
                    <p:spPr>
                      <a:xfrm>
                        <a:off x="524258" y="2084527"/>
                        <a:ext cx="396000" cy="39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  <p:sp>
                    <p:nvSpPr>
                      <p:cNvPr id="119" name="矩形 118"/>
                      <p:cNvSpPr/>
                      <p:nvPr/>
                    </p:nvSpPr>
                    <p:spPr>
                      <a:xfrm>
                        <a:off x="519688" y="2473142"/>
                        <a:ext cx="400570" cy="39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</p:grpSp>
                <p:grpSp>
                  <p:nvGrpSpPr>
                    <p:cNvPr id="115" name="组合 79"/>
                    <p:cNvGrpSpPr/>
                    <p:nvPr/>
                  </p:nvGrpSpPr>
                  <p:grpSpPr>
                    <a:xfrm>
                      <a:off x="519688" y="2869142"/>
                      <a:ext cx="400570" cy="784615"/>
                      <a:chOff x="519688" y="2084527"/>
                      <a:chExt cx="400570" cy="784615"/>
                    </a:xfrm>
                  </p:grpSpPr>
                  <p:sp>
                    <p:nvSpPr>
                      <p:cNvPr id="116" name="矩形 115"/>
                      <p:cNvSpPr/>
                      <p:nvPr/>
                    </p:nvSpPr>
                    <p:spPr>
                      <a:xfrm>
                        <a:off x="524258" y="2084527"/>
                        <a:ext cx="396000" cy="39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  <p:sp>
                    <p:nvSpPr>
                      <p:cNvPr id="117" name="矩形 116"/>
                      <p:cNvSpPr/>
                      <p:nvPr/>
                    </p:nvSpPr>
                    <p:spPr>
                      <a:xfrm>
                        <a:off x="519688" y="2473142"/>
                        <a:ext cx="400570" cy="39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</p:grpSp>
              </p:grpSp>
              <p:grpSp>
                <p:nvGrpSpPr>
                  <p:cNvPr id="107" name="组合 71"/>
                  <p:cNvGrpSpPr/>
                  <p:nvPr/>
                </p:nvGrpSpPr>
                <p:grpSpPr>
                  <a:xfrm>
                    <a:off x="2812374" y="3851849"/>
                    <a:ext cx="400570" cy="1569230"/>
                    <a:chOff x="519688" y="2084527"/>
                    <a:chExt cx="400570" cy="1569230"/>
                  </a:xfrm>
                </p:grpSpPr>
                <p:grpSp>
                  <p:nvGrpSpPr>
                    <p:cNvPr id="108" name="组合 72"/>
                    <p:cNvGrpSpPr/>
                    <p:nvPr/>
                  </p:nvGrpSpPr>
                  <p:grpSpPr>
                    <a:xfrm>
                      <a:off x="519688" y="2084527"/>
                      <a:ext cx="400570" cy="784615"/>
                      <a:chOff x="519688" y="2084527"/>
                      <a:chExt cx="400570" cy="784615"/>
                    </a:xfrm>
                  </p:grpSpPr>
                  <p:sp>
                    <p:nvSpPr>
                      <p:cNvPr id="112" name="矩形 111"/>
                      <p:cNvSpPr/>
                      <p:nvPr/>
                    </p:nvSpPr>
                    <p:spPr>
                      <a:xfrm>
                        <a:off x="524258" y="2084527"/>
                        <a:ext cx="396000" cy="39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  <p:sp>
                    <p:nvSpPr>
                      <p:cNvPr id="113" name="矩形 112"/>
                      <p:cNvSpPr/>
                      <p:nvPr/>
                    </p:nvSpPr>
                    <p:spPr>
                      <a:xfrm>
                        <a:off x="519688" y="2473142"/>
                        <a:ext cx="400570" cy="39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</p:grpSp>
                <p:grpSp>
                  <p:nvGrpSpPr>
                    <p:cNvPr id="109" name="组合 73"/>
                    <p:cNvGrpSpPr/>
                    <p:nvPr/>
                  </p:nvGrpSpPr>
                  <p:grpSpPr>
                    <a:xfrm>
                      <a:off x="519688" y="2869142"/>
                      <a:ext cx="400570" cy="784615"/>
                      <a:chOff x="519688" y="2084527"/>
                      <a:chExt cx="400570" cy="784615"/>
                    </a:xfrm>
                  </p:grpSpPr>
                  <p:sp>
                    <p:nvSpPr>
                      <p:cNvPr id="110" name="矩形 109"/>
                      <p:cNvSpPr/>
                      <p:nvPr/>
                    </p:nvSpPr>
                    <p:spPr>
                      <a:xfrm>
                        <a:off x="524258" y="2084527"/>
                        <a:ext cx="396000" cy="39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  <p:sp>
                    <p:nvSpPr>
                      <p:cNvPr id="111" name="矩形 110"/>
                      <p:cNvSpPr/>
                      <p:nvPr/>
                    </p:nvSpPr>
                    <p:spPr>
                      <a:xfrm>
                        <a:off x="519688" y="2473142"/>
                        <a:ext cx="400570" cy="39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</p:grpSp>
              </p:grpSp>
            </p:grpSp>
          </p:grpSp>
          <p:grpSp>
            <p:nvGrpSpPr>
              <p:cNvPr id="73" name="组合 85"/>
              <p:cNvGrpSpPr/>
              <p:nvPr/>
            </p:nvGrpSpPr>
            <p:grpSpPr>
              <a:xfrm>
                <a:off x="3612994" y="2286397"/>
                <a:ext cx="805190" cy="3138552"/>
                <a:chOff x="2807804" y="2282527"/>
                <a:chExt cx="805190" cy="3138552"/>
              </a:xfrm>
            </p:grpSpPr>
            <p:grpSp>
              <p:nvGrpSpPr>
                <p:cNvPr id="74" name="组合 86"/>
                <p:cNvGrpSpPr/>
                <p:nvPr/>
              </p:nvGrpSpPr>
              <p:grpSpPr>
                <a:xfrm>
                  <a:off x="2807804" y="2282527"/>
                  <a:ext cx="405140" cy="3138552"/>
                  <a:chOff x="2807804" y="2282527"/>
                  <a:chExt cx="405140" cy="3138552"/>
                </a:xfrm>
              </p:grpSpPr>
              <p:grpSp>
                <p:nvGrpSpPr>
                  <p:cNvPr id="90" name="组合 102"/>
                  <p:cNvGrpSpPr/>
                  <p:nvPr/>
                </p:nvGrpSpPr>
                <p:grpSpPr>
                  <a:xfrm>
                    <a:off x="2807804" y="2282527"/>
                    <a:ext cx="400570" cy="1569230"/>
                    <a:chOff x="519688" y="2084527"/>
                    <a:chExt cx="400570" cy="1569230"/>
                  </a:xfrm>
                </p:grpSpPr>
                <p:grpSp>
                  <p:nvGrpSpPr>
                    <p:cNvPr id="98" name="组合 110"/>
                    <p:cNvGrpSpPr/>
                    <p:nvPr/>
                  </p:nvGrpSpPr>
                  <p:grpSpPr>
                    <a:xfrm>
                      <a:off x="519688" y="2084527"/>
                      <a:ext cx="400570" cy="784615"/>
                      <a:chOff x="519688" y="2084527"/>
                      <a:chExt cx="400570" cy="784615"/>
                    </a:xfrm>
                  </p:grpSpPr>
                  <p:sp>
                    <p:nvSpPr>
                      <p:cNvPr id="102" name="矩形 101"/>
                      <p:cNvSpPr/>
                      <p:nvPr/>
                    </p:nvSpPr>
                    <p:spPr>
                      <a:xfrm>
                        <a:off x="524258" y="2084527"/>
                        <a:ext cx="396000" cy="39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  <p:sp>
                    <p:nvSpPr>
                      <p:cNvPr id="103" name="矩形 102"/>
                      <p:cNvSpPr/>
                      <p:nvPr/>
                    </p:nvSpPr>
                    <p:spPr>
                      <a:xfrm>
                        <a:off x="519688" y="2473142"/>
                        <a:ext cx="400570" cy="39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</p:grpSp>
                <p:grpSp>
                  <p:nvGrpSpPr>
                    <p:cNvPr id="99" name="组合 111"/>
                    <p:cNvGrpSpPr/>
                    <p:nvPr/>
                  </p:nvGrpSpPr>
                  <p:grpSpPr>
                    <a:xfrm>
                      <a:off x="519688" y="2869142"/>
                      <a:ext cx="400570" cy="784615"/>
                      <a:chOff x="519688" y="2084527"/>
                      <a:chExt cx="400570" cy="784615"/>
                    </a:xfrm>
                  </p:grpSpPr>
                  <p:sp>
                    <p:nvSpPr>
                      <p:cNvPr id="100" name="矩形 99"/>
                      <p:cNvSpPr/>
                      <p:nvPr/>
                    </p:nvSpPr>
                    <p:spPr>
                      <a:xfrm>
                        <a:off x="524258" y="2084527"/>
                        <a:ext cx="396000" cy="39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  <p:sp>
                    <p:nvSpPr>
                      <p:cNvPr id="101" name="矩形 100"/>
                      <p:cNvSpPr/>
                      <p:nvPr/>
                    </p:nvSpPr>
                    <p:spPr>
                      <a:xfrm>
                        <a:off x="519688" y="2473142"/>
                        <a:ext cx="400570" cy="39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</p:grpSp>
              </p:grpSp>
              <p:grpSp>
                <p:nvGrpSpPr>
                  <p:cNvPr id="91" name="组合 103"/>
                  <p:cNvGrpSpPr/>
                  <p:nvPr/>
                </p:nvGrpSpPr>
                <p:grpSpPr>
                  <a:xfrm>
                    <a:off x="2812374" y="3851849"/>
                    <a:ext cx="400570" cy="1569230"/>
                    <a:chOff x="519688" y="2084527"/>
                    <a:chExt cx="400570" cy="1569230"/>
                  </a:xfrm>
                </p:grpSpPr>
                <p:grpSp>
                  <p:nvGrpSpPr>
                    <p:cNvPr id="92" name="组合 104"/>
                    <p:cNvGrpSpPr/>
                    <p:nvPr/>
                  </p:nvGrpSpPr>
                  <p:grpSpPr>
                    <a:xfrm>
                      <a:off x="519688" y="2084527"/>
                      <a:ext cx="400570" cy="784615"/>
                      <a:chOff x="519688" y="2084527"/>
                      <a:chExt cx="400570" cy="784615"/>
                    </a:xfrm>
                  </p:grpSpPr>
                  <p:sp>
                    <p:nvSpPr>
                      <p:cNvPr id="96" name="矩形 95"/>
                      <p:cNvSpPr/>
                      <p:nvPr/>
                    </p:nvSpPr>
                    <p:spPr>
                      <a:xfrm>
                        <a:off x="524258" y="2084527"/>
                        <a:ext cx="396000" cy="39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  <p:sp>
                    <p:nvSpPr>
                      <p:cNvPr id="97" name="矩形 96"/>
                      <p:cNvSpPr/>
                      <p:nvPr/>
                    </p:nvSpPr>
                    <p:spPr>
                      <a:xfrm>
                        <a:off x="519688" y="2473142"/>
                        <a:ext cx="400570" cy="39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</p:grpSp>
                <p:grpSp>
                  <p:nvGrpSpPr>
                    <p:cNvPr id="93" name="组合 105"/>
                    <p:cNvGrpSpPr/>
                    <p:nvPr/>
                  </p:nvGrpSpPr>
                  <p:grpSpPr>
                    <a:xfrm>
                      <a:off x="519688" y="2869142"/>
                      <a:ext cx="400570" cy="784615"/>
                      <a:chOff x="519688" y="2084527"/>
                      <a:chExt cx="400570" cy="784615"/>
                    </a:xfrm>
                  </p:grpSpPr>
                  <p:sp>
                    <p:nvSpPr>
                      <p:cNvPr id="94" name="矩形 93"/>
                      <p:cNvSpPr/>
                      <p:nvPr/>
                    </p:nvSpPr>
                    <p:spPr>
                      <a:xfrm>
                        <a:off x="524258" y="2084527"/>
                        <a:ext cx="396000" cy="39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  <p:sp>
                    <p:nvSpPr>
                      <p:cNvPr id="95" name="矩形 94"/>
                      <p:cNvSpPr/>
                      <p:nvPr/>
                    </p:nvSpPr>
                    <p:spPr>
                      <a:xfrm>
                        <a:off x="519688" y="2473142"/>
                        <a:ext cx="400570" cy="39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</p:grpSp>
              </p:grpSp>
            </p:grpSp>
            <p:grpSp>
              <p:nvGrpSpPr>
                <p:cNvPr id="75" name="组合 87"/>
                <p:cNvGrpSpPr/>
                <p:nvPr/>
              </p:nvGrpSpPr>
              <p:grpSpPr>
                <a:xfrm>
                  <a:off x="3207854" y="2282527"/>
                  <a:ext cx="405140" cy="3138552"/>
                  <a:chOff x="2807804" y="2282527"/>
                  <a:chExt cx="405140" cy="3138552"/>
                </a:xfrm>
              </p:grpSpPr>
              <p:grpSp>
                <p:nvGrpSpPr>
                  <p:cNvPr id="76" name="组合 88"/>
                  <p:cNvGrpSpPr/>
                  <p:nvPr/>
                </p:nvGrpSpPr>
                <p:grpSpPr>
                  <a:xfrm>
                    <a:off x="2807804" y="2282527"/>
                    <a:ext cx="400570" cy="1569230"/>
                    <a:chOff x="519688" y="2084527"/>
                    <a:chExt cx="400570" cy="1569230"/>
                  </a:xfrm>
                </p:grpSpPr>
                <p:grpSp>
                  <p:nvGrpSpPr>
                    <p:cNvPr id="84" name="组合 96"/>
                    <p:cNvGrpSpPr/>
                    <p:nvPr/>
                  </p:nvGrpSpPr>
                  <p:grpSpPr>
                    <a:xfrm>
                      <a:off x="519688" y="2084527"/>
                      <a:ext cx="400570" cy="784615"/>
                      <a:chOff x="519688" y="2084527"/>
                      <a:chExt cx="400570" cy="784615"/>
                    </a:xfrm>
                  </p:grpSpPr>
                  <p:sp>
                    <p:nvSpPr>
                      <p:cNvPr id="88" name="矩形 87"/>
                      <p:cNvSpPr/>
                      <p:nvPr/>
                    </p:nvSpPr>
                    <p:spPr>
                      <a:xfrm>
                        <a:off x="524258" y="2084527"/>
                        <a:ext cx="396000" cy="39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  <p:sp>
                    <p:nvSpPr>
                      <p:cNvPr id="89" name="矩形 88"/>
                      <p:cNvSpPr/>
                      <p:nvPr/>
                    </p:nvSpPr>
                    <p:spPr>
                      <a:xfrm>
                        <a:off x="519688" y="2473142"/>
                        <a:ext cx="400570" cy="39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</p:grpSp>
                <p:grpSp>
                  <p:nvGrpSpPr>
                    <p:cNvPr id="85" name="组合 97"/>
                    <p:cNvGrpSpPr/>
                    <p:nvPr/>
                  </p:nvGrpSpPr>
                  <p:grpSpPr>
                    <a:xfrm>
                      <a:off x="519688" y="2869142"/>
                      <a:ext cx="400570" cy="784615"/>
                      <a:chOff x="519688" y="2084527"/>
                      <a:chExt cx="400570" cy="784615"/>
                    </a:xfrm>
                  </p:grpSpPr>
                  <p:sp>
                    <p:nvSpPr>
                      <p:cNvPr id="86" name="矩形 85"/>
                      <p:cNvSpPr/>
                      <p:nvPr/>
                    </p:nvSpPr>
                    <p:spPr>
                      <a:xfrm>
                        <a:off x="524258" y="2084527"/>
                        <a:ext cx="396000" cy="39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  <p:sp>
                    <p:nvSpPr>
                      <p:cNvPr id="87" name="矩形 86"/>
                      <p:cNvSpPr/>
                      <p:nvPr/>
                    </p:nvSpPr>
                    <p:spPr>
                      <a:xfrm>
                        <a:off x="519688" y="2473142"/>
                        <a:ext cx="400570" cy="39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</p:grpSp>
              </p:grpSp>
              <p:grpSp>
                <p:nvGrpSpPr>
                  <p:cNvPr id="77" name="组合 89"/>
                  <p:cNvGrpSpPr/>
                  <p:nvPr/>
                </p:nvGrpSpPr>
                <p:grpSpPr>
                  <a:xfrm>
                    <a:off x="2812374" y="3851849"/>
                    <a:ext cx="400570" cy="1569230"/>
                    <a:chOff x="519688" y="2084527"/>
                    <a:chExt cx="400570" cy="1569230"/>
                  </a:xfrm>
                </p:grpSpPr>
                <p:grpSp>
                  <p:nvGrpSpPr>
                    <p:cNvPr id="78" name="组合 90"/>
                    <p:cNvGrpSpPr/>
                    <p:nvPr/>
                  </p:nvGrpSpPr>
                  <p:grpSpPr>
                    <a:xfrm>
                      <a:off x="519688" y="2084527"/>
                      <a:ext cx="400570" cy="784615"/>
                      <a:chOff x="519688" y="2084527"/>
                      <a:chExt cx="400570" cy="784615"/>
                    </a:xfrm>
                  </p:grpSpPr>
                  <p:sp>
                    <p:nvSpPr>
                      <p:cNvPr id="82" name="矩形 81"/>
                      <p:cNvSpPr/>
                      <p:nvPr/>
                    </p:nvSpPr>
                    <p:spPr>
                      <a:xfrm>
                        <a:off x="524258" y="2084527"/>
                        <a:ext cx="396000" cy="39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  <p:sp>
                    <p:nvSpPr>
                      <p:cNvPr id="83" name="矩形 82"/>
                      <p:cNvSpPr/>
                      <p:nvPr/>
                    </p:nvSpPr>
                    <p:spPr>
                      <a:xfrm>
                        <a:off x="519688" y="2473142"/>
                        <a:ext cx="400570" cy="39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</p:grpSp>
                <p:grpSp>
                  <p:nvGrpSpPr>
                    <p:cNvPr id="79" name="组合 91"/>
                    <p:cNvGrpSpPr/>
                    <p:nvPr/>
                  </p:nvGrpSpPr>
                  <p:grpSpPr>
                    <a:xfrm>
                      <a:off x="519688" y="2869142"/>
                      <a:ext cx="400570" cy="784615"/>
                      <a:chOff x="519688" y="2084527"/>
                      <a:chExt cx="400570" cy="784615"/>
                    </a:xfrm>
                  </p:grpSpPr>
                  <p:sp>
                    <p:nvSpPr>
                      <p:cNvPr id="80" name="矩形 79"/>
                      <p:cNvSpPr/>
                      <p:nvPr/>
                    </p:nvSpPr>
                    <p:spPr>
                      <a:xfrm>
                        <a:off x="524258" y="2084527"/>
                        <a:ext cx="396000" cy="39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  <p:sp>
                    <p:nvSpPr>
                      <p:cNvPr id="81" name="矩形 80"/>
                      <p:cNvSpPr/>
                      <p:nvPr/>
                    </p:nvSpPr>
                    <p:spPr>
                      <a:xfrm>
                        <a:off x="519688" y="2473142"/>
                        <a:ext cx="400570" cy="39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</p:grpSp>
              </p:grpSp>
            </p:grpSp>
          </p:grpSp>
        </p:grpSp>
        <p:grpSp>
          <p:nvGrpSpPr>
            <p:cNvPr id="9" name="组合 117"/>
            <p:cNvGrpSpPr/>
            <p:nvPr/>
          </p:nvGrpSpPr>
          <p:grpSpPr>
            <a:xfrm>
              <a:off x="4401780" y="2282527"/>
              <a:ext cx="1610380" cy="3142422"/>
              <a:chOff x="2807804" y="2282527"/>
              <a:chExt cx="1610380" cy="3142422"/>
            </a:xfrm>
          </p:grpSpPr>
          <p:grpSp>
            <p:nvGrpSpPr>
              <p:cNvPr id="10" name="组合 118"/>
              <p:cNvGrpSpPr/>
              <p:nvPr/>
            </p:nvGrpSpPr>
            <p:grpSpPr>
              <a:xfrm>
                <a:off x="2807804" y="2282527"/>
                <a:ext cx="805190" cy="3138552"/>
                <a:chOff x="2807804" y="2282527"/>
                <a:chExt cx="805190" cy="3138552"/>
              </a:xfrm>
            </p:grpSpPr>
            <p:grpSp>
              <p:nvGrpSpPr>
                <p:cNvPr id="42" name="组合 150"/>
                <p:cNvGrpSpPr/>
                <p:nvPr/>
              </p:nvGrpSpPr>
              <p:grpSpPr>
                <a:xfrm>
                  <a:off x="2807804" y="2282527"/>
                  <a:ext cx="405140" cy="3138552"/>
                  <a:chOff x="2807804" y="2282527"/>
                  <a:chExt cx="405140" cy="3138552"/>
                </a:xfrm>
              </p:grpSpPr>
              <p:grpSp>
                <p:nvGrpSpPr>
                  <p:cNvPr id="58" name="组合 166"/>
                  <p:cNvGrpSpPr/>
                  <p:nvPr/>
                </p:nvGrpSpPr>
                <p:grpSpPr>
                  <a:xfrm>
                    <a:off x="2807804" y="2282527"/>
                    <a:ext cx="400570" cy="1569230"/>
                    <a:chOff x="519688" y="2084527"/>
                    <a:chExt cx="400570" cy="1569230"/>
                  </a:xfrm>
                </p:grpSpPr>
                <p:grpSp>
                  <p:nvGrpSpPr>
                    <p:cNvPr id="66" name="组合 174"/>
                    <p:cNvGrpSpPr/>
                    <p:nvPr/>
                  </p:nvGrpSpPr>
                  <p:grpSpPr>
                    <a:xfrm>
                      <a:off x="519688" y="2084527"/>
                      <a:ext cx="400570" cy="784615"/>
                      <a:chOff x="519688" y="2084527"/>
                      <a:chExt cx="400570" cy="784615"/>
                    </a:xfrm>
                  </p:grpSpPr>
                  <p:sp>
                    <p:nvSpPr>
                      <p:cNvPr id="70" name="矩形 69"/>
                      <p:cNvSpPr/>
                      <p:nvPr/>
                    </p:nvSpPr>
                    <p:spPr>
                      <a:xfrm>
                        <a:off x="524258" y="2084527"/>
                        <a:ext cx="396000" cy="39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  <p:sp>
                    <p:nvSpPr>
                      <p:cNvPr id="71" name="矩形 70"/>
                      <p:cNvSpPr/>
                      <p:nvPr/>
                    </p:nvSpPr>
                    <p:spPr>
                      <a:xfrm>
                        <a:off x="519688" y="2473142"/>
                        <a:ext cx="400570" cy="39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</p:grpSp>
                <p:grpSp>
                  <p:nvGrpSpPr>
                    <p:cNvPr id="67" name="组合 175"/>
                    <p:cNvGrpSpPr/>
                    <p:nvPr/>
                  </p:nvGrpSpPr>
                  <p:grpSpPr>
                    <a:xfrm>
                      <a:off x="519688" y="2869142"/>
                      <a:ext cx="400570" cy="784615"/>
                      <a:chOff x="519688" y="2084527"/>
                      <a:chExt cx="400570" cy="784615"/>
                    </a:xfrm>
                  </p:grpSpPr>
                  <p:sp>
                    <p:nvSpPr>
                      <p:cNvPr id="68" name="矩形 67"/>
                      <p:cNvSpPr/>
                      <p:nvPr/>
                    </p:nvSpPr>
                    <p:spPr>
                      <a:xfrm>
                        <a:off x="524258" y="2084527"/>
                        <a:ext cx="396000" cy="39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  <p:sp>
                    <p:nvSpPr>
                      <p:cNvPr id="69" name="矩形 68"/>
                      <p:cNvSpPr/>
                      <p:nvPr/>
                    </p:nvSpPr>
                    <p:spPr>
                      <a:xfrm>
                        <a:off x="519688" y="2473142"/>
                        <a:ext cx="400570" cy="39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</p:grpSp>
              </p:grpSp>
              <p:grpSp>
                <p:nvGrpSpPr>
                  <p:cNvPr id="59" name="组合 167"/>
                  <p:cNvGrpSpPr/>
                  <p:nvPr/>
                </p:nvGrpSpPr>
                <p:grpSpPr>
                  <a:xfrm>
                    <a:off x="2812374" y="3851849"/>
                    <a:ext cx="400570" cy="1569230"/>
                    <a:chOff x="519688" y="2084527"/>
                    <a:chExt cx="400570" cy="1569230"/>
                  </a:xfrm>
                </p:grpSpPr>
                <p:grpSp>
                  <p:nvGrpSpPr>
                    <p:cNvPr id="60" name="组合 168"/>
                    <p:cNvGrpSpPr/>
                    <p:nvPr/>
                  </p:nvGrpSpPr>
                  <p:grpSpPr>
                    <a:xfrm>
                      <a:off x="519688" y="2084527"/>
                      <a:ext cx="400570" cy="784615"/>
                      <a:chOff x="519688" y="2084527"/>
                      <a:chExt cx="400570" cy="784615"/>
                    </a:xfrm>
                  </p:grpSpPr>
                  <p:sp>
                    <p:nvSpPr>
                      <p:cNvPr id="64" name="矩形 63"/>
                      <p:cNvSpPr/>
                      <p:nvPr/>
                    </p:nvSpPr>
                    <p:spPr>
                      <a:xfrm>
                        <a:off x="524258" y="2084527"/>
                        <a:ext cx="396000" cy="39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  <p:sp>
                    <p:nvSpPr>
                      <p:cNvPr id="65" name="矩形 64"/>
                      <p:cNvSpPr/>
                      <p:nvPr/>
                    </p:nvSpPr>
                    <p:spPr>
                      <a:xfrm>
                        <a:off x="519688" y="2473142"/>
                        <a:ext cx="400570" cy="39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</p:grpSp>
                <p:grpSp>
                  <p:nvGrpSpPr>
                    <p:cNvPr id="61" name="组合 169"/>
                    <p:cNvGrpSpPr/>
                    <p:nvPr/>
                  </p:nvGrpSpPr>
                  <p:grpSpPr>
                    <a:xfrm>
                      <a:off x="519688" y="2869142"/>
                      <a:ext cx="400570" cy="784615"/>
                      <a:chOff x="519688" y="2084527"/>
                      <a:chExt cx="400570" cy="784615"/>
                    </a:xfrm>
                  </p:grpSpPr>
                  <p:sp>
                    <p:nvSpPr>
                      <p:cNvPr id="62" name="矩形 61"/>
                      <p:cNvSpPr/>
                      <p:nvPr/>
                    </p:nvSpPr>
                    <p:spPr>
                      <a:xfrm>
                        <a:off x="524258" y="2084527"/>
                        <a:ext cx="396000" cy="39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  <p:sp>
                    <p:nvSpPr>
                      <p:cNvPr id="63" name="矩形 62"/>
                      <p:cNvSpPr/>
                      <p:nvPr/>
                    </p:nvSpPr>
                    <p:spPr>
                      <a:xfrm>
                        <a:off x="519688" y="2473142"/>
                        <a:ext cx="400570" cy="39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</p:grpSp>
              </p:grpSp>
            </p:grpSp>
            <p:grpSp>
              <p:nvGrpSpPr>
                <p:cNvPr id="43" name="组合 151"/>
                <p:cNvGrpSpPr/>
                <p:nvPr/>
              </p:nvGrpSpPr>
              <p:grpSpPr>
                <a:xfrm>
                  <a:off x="3207854" y="2282527"/>
                  <a:ext cx="405140" cy="3138552"/>
                  <a:chOff x="2807804" y="2282527"/>
                  <a:chExt cx="405140" cy="3138552"/>
                </a:xfrm>
              </p:grpSpPr>
              <p:grpSp>
                <p:nvGrpSpPr>
                  <p:cNvPr id="44" name="组合 152"/>
                  <p:cNvGrpSpPr/>
                  <p:nvPr/>
                </p:nvGrpSpPr>
                <p:grpSpPr>
                  <a:xfrm>
                    <a:off x="2807804" y="2282527"/>
                    <a:ext cx="400570" cy="1569230"/>
                    <a:chOff x="519688" y="2084527"/>
                    <a:chExt cx="400570" cy="1569230"/>
                  </a:xfrm>
                </p:grpSpPr>
                <p:grpSp>
                  <p:nvGrpSpPr>
                    <p:cNvPr id="52" name="组合 160"/>
                    <p:cNvGrpSpPr/>
                    <p:nvPr/>
                  </p:nvGrpSpPr>
                  <p:grpSpPr>
                    <a:xfrm>
                      <a:off x="519688" y="2084527"/>
                      <a:ext cx="400570" cy="784615"/>
                      <a:chOff x="519688" y="2084527"/>
                      <a:chExt cx="400570" cy="784615"/>
                    </a:xfrm>
                  </p:grpSpPr>
                  <p:sp>
                    <p:nvSpPr>
                      <p:cNvPr id="56" name="矩形 55"/>
                      <p:cNvSpPr/>
                      <p:nvPr/>
                    </p:nvSpPr>
                    <p:spPr>
                      <a:xfrm>
                        <a:off x="524258" y="2084527"/>
                        <a:ext cx="396000" cy="39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  <p:sp>
                    <p:nvSpPr>
                      <p:cNvPr id="57" name="矩形 56"/>
                      <p:cNvSpPr/>
                      <p:nvPr/>
                    </p:nvSpPr>
                    <p:spPr>
                      <a:xfrm>
                        <a:off x="519688" y="2473142"/>
                        <a:ext cx="400570" cy="39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</p:grpSp>
                <p:grpSp>
                  <p:nvGrpSpPr>
                    <p:cNvPr id="53" name="组合 161"/>
                    <p:cNvGrpSpPr/>
                    <p:nvPr/>
                  </p:nvGrpSpPr>
                  <p:grpSpPr>
                    <a:xfrm>
                      <a:off x="519688" y="2869142"/>
                      <a:ext cx="400570" cy="784615"/>
                      <a:chOff x="519688" y="2084527"/>
                      <a:chExt cx="400570" cy="784615"/>
                    </a:xfrm>
                  </p:grpSpPr>
                  <p:sp>
                    <p:nvSpPr>
                      <p:cNvPr id="54" name="矩形 53"/>
                      <p:cNvSpPr/>
                      <p:nvPr/>
                    </p:nvSpPr>
                    <p:spPr>
                      <a:xfrm>
                        <a:off x="524258" y="2084527"/>
                        <a:ext cx="396000" cy="39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  <p:sp>
                    <p:nvSpPr>
                      <p:cNvPr id="55" name="矩形 54"/>
                      <p:cNvSpPr/>
                      <p:nvPr/>
                    </p:nvSpPr>
                    <p:spPr>
                      <a:xfrm>
                        <a:off x="519688" y="2473142"/>
                        <a:ext cx="400570" cy="39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</p:grpSp>
              </p:grpSp>
              <p:grpSp>
                <p:nvGrpSpPr>
                  <p:cNvPr id="45" name="组合 153"/>
                  <p:cNvGrpSpPr/>
                  <p:nvPr/>
                </p:nvGrpSpPr>
                <p:grpSpPr>
                  <a:xfrm>
                    <a:off x="2812374" y="3851849"/>
                    <a:ext cx="400570" cy="1569230"/>
                    <a:chOff x="519688" y="2084527"/>
                    <a:chExt cx="400570" cy="1569230"/>
                  </a:xfrm>
                </p:grpSpPr>
                <p:grpSp>
                  <p:nvGrpSpPr>
                    <p:cNvPr id="46" name="组合 154"/>
                    <p:cNvGrpSpPr/>
                    <p:nvPr/>
                  </p:nvGrpSpPr>
                  <p:grpSpPr>
                    <a:xfrm>
                      <a:off x="519688" y="2084527"/>
                      <a:ext cx="400570" cy="784615"/>
                      <a:chOff x="519688" y="2084527"/>
                      <a:chExt cx="400570" cy="784615"/>
                    </a:xfrm>
                  </p:grpSpPr>
                  <p:sp>
                    <p:nvSpPr>
                      <p:cNvPr id="50" name="矩形 49"/>
                      <p:cNvSpPr/>
                      <p:nvPr/>
                    </p:nvSpPr>
                    <p:spPr>
                      <a:xfrm>
                        <a:off x="524258" y="2084527"/>
                        <a:ext cx="396000" cy="39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  <p:sp>
                    <p:nvSpPr>
                      <p:cNvPr id="51" name="矩形 50"/>
                      <p:cNvSpPr/>
                      <p:nvPr/>
                    </p:nvSpPr>
                    <p:spPr>
                      <a:xfrm>
                        <a:off x="519688" y="2473142"/>
                        <a:ext cx="400570" cy="39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</p:grpSp>
                <p:grpSp>
                  <p:nvGrpSpPr>
                    <p:cNvPr id="47" name="组合 155"/>
                    <p:cNvGrpSpPr/>
                    <p:nvPr/>
                  </p:nvGrpSpPr>
                  <p:grpSpPr>
                    <a:xfrm>
                      <a:off x="519688" y="2869142"/>
                      <a:ext cx="400570" cy="784615"/>
                      <a:chOff x="519688" y="2084527"/>
                      <a:chExt cx="400570" cy="784615"/>
                    </a:xfrm>
                  </p:grpSpPr>
                  <p:sp>
                    <p:nvSpPr>
                      <p:cNvPr id="48" name="矩形 47"/>
                      <p:cNvSpPr/>
                      <p:nvPr/>
                    </p:nvSpPr>
                    <p:spPr>
                      <a:xfrm>
                        <a:off x="524258" y="2084527"/>
                        <a:ext cx="396000" cy="39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  <p:sp>
                    <p:nvSpPr>
                      <p:cNvPr id="49" name="矩形 48"/>
                      <p:cNvSpPr/>
                      <p:nvPr/>
                    </p:nvSpPr>
                    <p:spPr>
                      <a:xfrm>
                        <a:off x="519688" y="2473142"/>
                        <a:ext cx="400570" cy="39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</p:grpSp>
              </p:grpSp>
            </p:grpSp>
          </p:grpSp>
          <p:grpSp>
            <p:nvGrpSpPr>
              <p:cNvPr id="11" name="组合 119"/>
              <p:cNvGrpSpPr/>
              <p:nvPr/>
            </p:nvGrpSpPr>
            <p:grpSpPr>
              <a:xfrm>
                <a:off x="3612994" y="2286397"/>
                <a:ext cx="805190" cy="3138552"/>
                <a:chOff x="2807804" y="2282527"/>
                <a:chExt cx="805190" cy="3138552"/>
              </a:xfrm>
            </p:grpSpPr>
            <p:grpSp>
              <p:nvGrpSpPr>
                <p:cNvPr id="12" name="组合 120"/>
                <p:cNvGrpSpPr/>
                <p:nvPr/>
              </p:nvGrpSpPr>
              <p:grpSpPr>
                <a:xfrm>
                  <a:off x="2807804" y="2282527"/>
                  <a:ext cx="405140" cy="3138552"/>
                  <a:chOff x="2807804" y="2282527"/>
                  <a:chExt cx="405140" cy="3138552"/>
                </a:xfrm>
              </p:grpSpPr>
              <p:grpSp>
                <p:nvGrpSpPr>
                  <p:cNvPr id="28" name="组合 136"/>
                  <p:cNvGrpSpPr/>
                  <p:nvPr/>
                </p:nvGrpSpPr>
                <p:grpSpPr>
                  <a:xfrm>
                    <a:off x="2807804" y="2282527"/>
                    <a:ext cx="400570" cy="1569230"/>
                    <a:chOff x="519688" y="2084527"/>
                    <a:chExt cx="400570" cy="1569230"/>
                  </a:xfrm>
                </p:grpSpPr>
                <p:grpSp>
                  <p:nvGrpSpPr>
                    <p:cNvPr id="36" name="组合 144"/>
                    <p:cNvGrpSpPr/>
                    <p:nvPr/>
                  </p:nvGrpSpPr>
                  <p:grpSpPr>
                    <a:xfrm>
                      <a:off x="519688" y="2084527"/>
                      <a:ext cx="400570" cy="784615"/>
                      <a:chOff x="519688" y="2084527"/>
                      <a:chExt cx="400570" cy="784615"/>
                    </a:xfrm>
                  </p:grpSpPr>
                  <p:sp>
                    <p:nvSpPr>
                      <p:cNvPr id="40" name="矩形 39"/>
                      <p:cNvSpPr/>
                      <p:nvPr/>
                    </p:nvSpPr>
                    <p:spPr>
                      <a:xfrm>
                        <a:off x="524258" y="2084527"/>
                        <a:ext cx="396000" cy="39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  <p:sp>
                    <p:nvSpPr>
                      <p:cNvPr id="41" name="矩形 40"/>
                      <p:cNvSpPr/>
                      <p:nvPr/>
                    </p:nvSpPr>
                    <p:spPr>
                      <a:xfrm>
                        <a:off x="519688" y="2473142"/>
                        <a:ext cx="400570" cy="39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</p:grpSp>
                <p:grpSp>
                  <p:nvGrpSpPr>
                    <p:cNvPr id="37" name="组合 145"/>
                    <p:cNvGrpSpPr/>
                    <p:nvPr/>
                  </p:nvGrpSpPr>
                  <p:grpSpPr>
                    <a:xfrm>
                      <a:off x="519688" y="2869142"/>
                      <a:ext cx="400570" cy="784615"/>
                      <a:chOff x="519688" y="2084527"/>
                      <a:chExt cx="400570" cy="784615"/>
                    </a:xfrm>
                  </p:grpSpPr>
                  <p:sp>
                    <p:nvSpPr>
                      <p:cNvPr id="38" name="矩形 37"/>
                      <p:cNvSpPr/>
                      <p:nvPr/>
                    </p:nvSpPr>
                    <p:spPr>
                      <a:xfrm>
                        <a:off x="524258" y="2084527"/>
                        <a:ext cx="396000" cy="39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  <p:sp>
                    <p:nvSpPr>
                      <p:cNvPr id="39" name="矩形 38"/>
                      <p:cNvSpPr/>
                      <p:nvPr/>
                    </p:nvSpPr>
                    <p:spPr>
                      <a:xfrm>
                        <a:off x="519688" y="2473142"/>
                        <a:ext cx="400570" cy="39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</p:grpSp>
              </p:grpSp>
              <p:grpSp>
                <p:nvGrpSpPr>
                  <p:cNvPr id="29" name="组合 137"/>
                  <p:cNvGrpSpPr/>
                  <p:nvPr/>
                </p:nvGrpSpPr>
                <p:grpSpPr>
                  <a:xfrm>
                    <a:off x="2812374" y="3851849"/>
                    <a:ext cx="400570" cy="1569230"/>
                    <a:chOff x="519688" y="2084527"/>
                    <a:chExt cx="400570" cy="1569230"/>
                  </a:xfrm>
                </p:grpSpPr>
                <p:grpSp>
                  <p:nvGrpSpPr>
                    <p:cNvPr id="30" name="组合 138"/>
                    <p:cNvGrpSpPr/>
                    <p:nvPr/>
                  </p:nvGrpSpPr>
                  <p:grpSpPr>
                    <a:xfrm>
                      <a:off x="519688" y="2084527"/>
                      <a:ext cx="400570" cy="784615"/>
                      <a:chOff x="519688" y="2084527"/>
                      <a:chExt cx="400570" cy="784615"/>
                    </a:xfrm>
                  </p:grpSpPr>
                  <p:sp>
                    <p:nvSpPr>
                      <p:cNvPr id="34" name="矩形 33"/>
                      <p:cNvSpPr/>
                      <p:nvPr/>
                    </p:nvSpPr>
                    <p:spPr>
                      <a:xfrm>
                        <a:off x="524258" y="2084527"/>
                        <a:ext cx="396000" cy="39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  <p:sp>
                    <p:nvSpPr>
                      <p:cNvPr id="35" name="矩形 34"/>
                      <p:cNvSpPr/>
                      <p:nvPr/>
                    </p:nvSpPr>
                    <p:spPr>
                      <a:xfrm>
                        <a:off x="519688" y="2473142"/>
                        <a:ext cx="400570" cy="39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</p:grpSp>
                <p:grpSp>
                  <p:nvGrpSpPr>
                    <p:cNvPr id="31" name="组合 139"/>
                    <p:cNvGrpSpPr/>
                    <p:nvPr/>
                  </p:nvGrpSpPr>
                  <p:grpSpPr>
                    <a:xfrm>
                      <a:off x="519688" y="2869142"/>
                      <a:ext cx="400570" cy="784615"/>
                      <a:chOff x="519688" y="2084527"/>
                      <a:chExt cx="400570" cy="784615"/>
                    </a:xfrm>
                  </p:grpSpPr>
                  <p:sp>
                    <p:nvSpPr>
                      <p:cNvPr id="32" name="矩形 31"/>
                      <p:cNvSpPr/>
                      <p:nvPr/>
                    </p:nvSpPr>
                    <p:spPr>
                      <a:xfrm>
                        <a:off x="524258" y="2084527"/>
                        <a:ext cx="396000" cy="39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  <p:sp>
                    <p:nvSpPr>
                      <p:cNvPr id="33" name="矩形 32"/>
                      <p:cNvSpPr/>
                      <p:nvPr/>
                    </p:nvSpPr>
                    <p:spPr>
                      <a:xfrm>
                        <a:off x="519688" y="2473142"/>
                        <a:ext cx="400570" cy="39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</p:grpSp>
              </p:grpSp>
            </p:grpSp>
            <p:grpSp>
              <p:nvGrpSpPr>
                <p:cNvPr id="13" name="组合 121"/>
                <p:cNvGrpSpPr/>
                <p:nvPr/>
              </p:nvGrpSpPr>
              <p:grpSpPr>
                <a:xfrm>
                  <a:off x="3207854" y="2282527"/>
                  <a:ext cx="405140" cy="3138552"/>
                  <a:chOff x="2807804" y="2282527"/>
                  <a:chExt cx="405140" cy="3138552"/>
                </a:xfrm>
              </p:grpSpPr>
              <p:grpSp>
                <p:nvGrpSpPr>
                  <p:cNvPr id="14" name="组合 122"/>
                  <p:cNvGrpSpPr/>
                  <p:nvPr/>
                </p:nvGrpSpPr>
                <p:grpSpPr>
                  <a:xfrm>
                    <a:off x="2807804" y="2282527"/>
                    <a:ext cx="400570" cy="1569230"/>
                    <a:chOff x="519688" y="2084527"/>
                    <a:chExt cx="400570" cy="1569230"/>
                  </a:xfrm>
                </p:grpSpPr>
                <p:grpSp>
                  <p:nvGrpSpPr>
                    <p:cNvPr id="22" name="组合 130"/>
                    <p:cNvGrpSpPr/>
                    <p:nvPr/>
                  </p:nvGrpSpPr>
                  <p:grpSpPr>
                    <a:xfrm>
                      <a:off x="519688" y="2084527"/>
                      <a:ext cx="400570" cy="784615"/>
                      <a:chOff x="519688" y="2084527"/>
                      <a:chExt cx="400570" cy="784615"/>
                    </a:xfrm>
                  </p:grpSpPr>
                  <p:sp>
                    <p:nvSpPr>
                      <p:cNvPr id="26" name="矩形 25"/>
                      <p:cNvSpPr/>
                      <p:nvPr/>
                    </p:nvSpPr>
                    <p:spPr>
                      <a:xfrm>
                        <a:off x="524258" y="2084527"/>
                        <a:ext cx="396000" cy="39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  <p:sp>
                    <p:nvSpPr>
                      <p:cNvPr id="27" name="矩形 26"/>
                      <p:cNvSpPr/>
                      <p:nvPr/>
                    </p:nvSpPr>
                    <p:spPr>
                      <a:xfrm>
                        <a:off x="519688" y="2473142"/>
                        <a:ext cx="400570" cy="39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</p:grpSp>
                <p:grpSp>
                  <p:nvGrpSpPr>
                    <p:cNvPr id="23" name="组合 131"/>
                    <p:cNvGrpSpPr/>
                    <p:nvPr/>
                  </p:nvGrpSpPr>
                  <p:grpSpPr>
                    <a:xfrm>
                      <a:off x="519688" y="2869142"/>
                      <a:ext cx="400570" cy="784615"/>
                      <a:chOff x="519688" y="2084527"/>
                      <a:chExt cx="400570" cy="784615"/>
                    </a:xfrm>
                  </p:grpSpPr>
                  <p:sp>
                    <p:nvSpPr>
                      <p:cNvPr id="24" name="矩形 23"/>
                      <p:cNvSpPr/>
                      <p:nvPr/>
                    </p:nvSpPr>
                    <p:spPr>
                      <a:xfrm>
                        <a:off x="524258" y="2084527"/>
                        <a:ext cx="396000" cy="39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  <p:sp>
                    <p:nvSpPr>
                      <p:cNvPr id="25" name="矩形 24"/>
                      <p:cNvSpPr/>
                      <p:nvPr/>
                    </p:nvSpPr>
                    <p:spPr>
                      <a:xfrm>
                        <a:off x="519688" y="2473142"/>
                        <a:ext cx="400570" cy="39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</p:grpSp>
              </p:grpSp>
              <p:grpSp>
                <p:nvGrpSpPr>
                  <p:cNvPr id="15" name="组合 123"/>
                  <p:cNvGrpSpPr/>
                  <p:nvPr/>
                </p:nvGrpSpPr>
                <p:grpSpPr>
                  <a:xfrm>
                    <a:off x="2812374" y="3851849"/>
                    <a:ext cx="400570" cy="1569230"/>
                    <a:chOff x="519688" y="2084527"/>
                    <a:chExt cx="400570" cy="1569230"/>
                  </a:xfrm>
                </p:grpSpPr>
                <p:grpSp>
                  <p:nvGrpSpPr>
                    <p:cNvPr id="16" name="组合 124"/>
                    <p:cNvGrpSpPr/>
                    <p:nvPr/>
                  </p:nvGrpSpPr>
                  <p:grpSpPr>
                    <a:xfrm>
                      <a:off x="519688" y="2084527"/>
                      <a:ext cx="400570" cy="784615"/>
                      <a:chOff x="519688" y="2084527"/>
                      <a:chExt cx="400570" cy="784615"/>
                    </a:xfrm>
                  </p:grpSpPr>
                  <p:sp>
                    <p:nvSpPr>
                      <p:cNvPr id="20" name="矩形 19"/>
                      <p:cNvSpPr/>
                      <p:nvPr/>
                    </p:nvSpPr>
                    <p:spPr>
                      <a:xfrm>
                        <a:off x="524258" y="2084527"/>
                        <a:ext cx="396000" cy="39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  <p:sp>
                    <p:nvSpPr>
                      <p:cNvPr id="21" name="矩形 20"/>
                      <p:cNvSpPr/>
                      <p:nvPr/>
                    </p:nvSpPr>
                    <p:spPr>
                      <a:xfrm>
                        <a:off x="519688" y="2473142"/>
                        <a:ext cx="400570" cy="39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</p:grpSp>
                <p:grpSp>
                  <p:nvGrpSpPr>
                    <p:cNvPr id="17" name="组合 125"/>
                    <p:cNvGrpSpPr/>
                    <p:nvPr/>
                  </p:nvGrpSpPr>
                  <p:grpSpPr>
                    <a:xfrm>
                      <a:off x="519688" y="2869142"/>
                      <a:ext cx="400570" cy="784615"/>
                      <a:chOff x="519688" y="2084527"/>
                      <a:chExt cx="400570" cy="784615"/>
                    </a:xfrm>
                  </p:grpSpPr>
                  <p:sp>
                    <p:nvSpPr>
                      <p:cNvPr id="18" name="矩形 17"/>
                      <p:cNvSpPr/>
                      <p:nvPr/>
                    </p:nvSpPr>
                    <p:spPr>
                      <a:xfrm>
                        <a:off x="524258" y="2084527"/>
                        <a:ext cx="396000" cy="39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  <p:sp>
                    <p:nvSpPr>
                      <p:cNvPr id="19" name="矩形 18"/>
                      <p:cNvSpPr/>
                      <p:nvPr/>
                    </p:nvSpPr>
                    <p:spPr>
                      <a:xfrm>
                        <a:off x="519688" y="2473142"/>
                        <a:ext cx="400570" cy="39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</p:grpSp>
              </p:grpSp>
            </p:grpSp>
          </p:grpSp>
        </p:grpSp>
      </p:grpSp>
      <p:sp>
        <p:nvSpPr>
          <p:cNvPr id="134" name="TextBox 267"/>
          <p:cNvSpPr txBox="1"/>
          <p:nvPr/>
        </p:nvSpPr>
        <p:spPr>
          <a:xfrm>
            <a:off x="8112224" y="1844825"/>
            <a:ext cx="2423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000FF"/>
                </a:solidFill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Image (bag)</a:t>
            </a:r>
            <a:endParaRPr lang="zh-CN" altLang="zh-CN" sz="2400" kern="100" dirty="0">
              <a:solidFill>
                <a:srgbClr val="0000FF"/>
              </a:solidFill>
              <a:latin typeface="Constantia" panose="020306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35" name="组合 1"/>
          <p:cNvGrpSpPr/>
          <p:nvPr/>
        </p:nvGrpSpPr>
        <p:grpSpPr>
          <a:xfrm>
            <a:off x="4593232" y="1873700"/>
            <a:ext cx="2384382" cy="2360204"/>
            <a:chOff x="209215" y="2468156"/>
            <a:chExt cx="2384382" cy="2360204"/>
          </a:xfrm>
        </p:grpSpPr>
        <p:grpSp>
          <p:nvGrpSpPr>
            <p:cNvPr id="136" name="组合 268"/>
            <p:cNvGrpSpPr/>
            <p:nvPr/>
          </p:nvGrpSpPr>
          <p:grpSpPr>
            <a:xfrm>
              <a:off x="1002612" y="2468156"/>
              <a:ext cx="794794" cy="788642"/>
              <a:chOff x="976369" y="2463617"/>
              <a:chExt cx="794794" cy="788642"/>
            </a:xfrm>
          </p:grpSpPr>
          <p:sp>
            <p:nvSpPr>
              <p:cNvPr id="157" name="矩形 156"/>
              <p:cNvSpPr/>
              <p:nvPr/>
            </p:nvSpPr>
            <p:spPr>
              <a:xfrm>
                <a:off x="976369" y="2463617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8" name="矩形 157"/>
              <p:cNvSpPr/>
              <p:nvPr/>
            </p:nvSpPr>
            <p:spPr>
              <a:xfrm>
                <a:off x="1375163" y="2856259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9" name="矩形 158"/>
              <p:cNvSpPr/>
              <p:nvPr/>
            </p:nvSpPr>
            <p:spPr>
              <a:xfrm>
                <a:off x="1375163" y="2468156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0" name="矩形 159"/>
              <p:cNvSpPr/>
              <p:nvPr/>
            </p:nvSpPr>
            <p:spPr>
              <a:xfrm>
                <a:off x="976369" y="2856259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7" name="组合 273"/>
            <p:cNvGrpSpPr/>
            <p:nvPr/>
          </p:nvGrpSpPr>
          <p:grpSpPr>
            <a:xfrm>
              <a:off x="1004009" y="3251076"/>
              <a:ext cx="794794" cy="788642"/>
              <a:chOff x="976369" y="2463617"/>
              <a:chExt cx="794794" cy="788642"/>
            </a:xfrm>
          </p:grpSpPr>
          <p:sp>
            <p:nvSpPr>
              <p:cNvPr id="153" name="矩形 152"/>
              <p:cNvSpPr/>
              <p:nvPr/>
            </p:nvSpPr>
            <p:spPr>
              <a:xfrm>
                <a:off x="976369" y="2463617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4" name="矩形 153"/>
              <p:cNvSpPr/>
              <p:nvPr/>
            </p:nvSpPr>
            <p:spPr>
              <a:xfrm>
                <a:off x="1375163" y="2856259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5" name="矩形 154"/>
              <p:cNvSpPr/>
              <p:nvPr/>
            </p:nvSpPr>
            <p:spPr>
              <a:xfrm>
                <a:off x="1375163" y="2468156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6" name="矩形 155"/>
              <p:cNvSpPr/>
              <p:nvPr/>
            </p:nvSpPr>
            <p:spPr>
              <a:xfrm>
                <a:off x="976369" y="2856259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8" name="组合 278"/>
            <p:cNvGrpSpPr/>
            <p:nvPr/>
          </p:nvGrpSpPr>
          <p:grpSpPr>
            <a:xfrm>
              <a:off x="1002612" y="4039718"/>
              <a:ext cx="794794" cy="788642"/>
              <a:chOff x="976369" y="2463617"/>
              <a:chExt cx="794794" cy="788642"/>
            </a:xfrm>
          </p:grpSpPr>
          <p:sp>
            <p:nvSpPr>
              <p:cNvPr id="149" name="矩形 148"/>
              <p:cNvSpPr/>
              <p:nvPr/>
            </p:nvSpPr>
            <p:spPr>
              <a:xfrm>
                <a:off x="976369" y="2463617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0" name="矩形 149"/>
              <p:cNvSpPr/>
              <p:nvPr/>
            </p:nvSpPr>
            <p:spPr>
              <a:xfrm>
                <a:off x="1375163" y="2856259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1" name="矩形 150"/>
              <p:cNvSpPr/>
              <p:nvPr/>
            </p:nvSpPr>
            <p:spPr>
              <a:xfrm>
                <a:off x="1375163" y="2468156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2" name="矩形 151"/>
              <p:cNvSpPr/>
              <p:nvPr/>
            </p:nvSpPr>
            <p:spPr>
              <a:xfrm>
                <a:off x="976369" y="2856259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9" name="组合 283"/>
            <p:cNvGrpSpPr/>
            <p:nvPr/>
          </p:nvGrpSpPr>
          <p:grpSpPr>
            <a:xfrm>
              <a:off x="209215" y="3259436"/>
              <a:ext cx="794794" cy="788642"/>
              <a:chOff x="976369" y="2463617"/>
              <a:chExt cx="794794" cy="788642"/>
            </a:xfrm>
          </p:grpSpPr>
          <p:sp>
            <p:nvSpPr>
              <p:cNvPr id="145" name="矩形 144"/>
              <p:cNvSpPr/>
              <p:nvPr/>
            </p:nvSpPr>
            <p:spPr>
              <a:xfrm>
                <a:off x="976369" y="2463617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6" name="矩形 145"/>
              <p:cNvSpPr/>
              <p:nvPr/>
            </p:nvSpPr>
            <p:spPr>
              <a:xfrm>
                <a:off x="1375163" y="2856259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7" name="矩形 146"/>
              <p:cNvSpPr/>
              <p:nvPr/>
            </p:nvSpPr>
            <p:spPr>
              <a:xfrm>
                <a:off x="1375163" y="2468156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8" name="矩形 147"/>
              <p:cNvSpPr/>
              <p:nvPr/>
            </p:nvSpPr>
            <p:spPr>
              <a:xfrm>
                <a:off x="976369" y="2856259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0" name="组合 288"/>
            <p:cNvGrpSpPr/>
            <p:nvPr/>
          </p:nvGrpSpPr>
          <p:grpSpPr>
            <a:xfrm>
              <a:off x="1798803" y="3249397"/>
              <a:ext cx="794794" cy="788642"/>
              <a:chOff x="976369" y="2463617"/>
              <a:chExt cx="794794" cy="788642"/>
            </a:xfrm>
          </p:grpSpPr>
          <p:sp>
            <p:nvSpPr>
              <p:cNvPr id="141" name="矩形 140"/>
              <p:cNvSpPr/>
              <p:nvPr/>
            </p:nvSpPr>
            <p:spPr>
              <a:xfrm>
                <a:off x="976369" y="2463617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2" name="矩形 141"/>
              <p:cNvSpPr/>
              <p:nvPr/>
            </p:nvSpPr>
            <p:spPr>
              <a:xfrm>
                <a:off x="1375163" y="2856259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3" name="矩形 142"/>
              <p:cNvSpPr/>
              <p:nvPr/>
            </p:nvSpPr>
            <p:spPr>
              <a:xfrm>
                <a:off x="1375163" y="2468156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4" name="矩形 143"/>
              <p:cNvSpPr/>
              <p:nvPr/>
            </p:nvSpPr>
            <p:spPr>
              <a:xfrm>
                <a:off x="976369" y="2856259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61" name="组合 293"/>
          <p:cNvGrpSpPr/>
          <p:nvPr/>
        </p:nvGrpSpPr>
        <p:grpSpPr>
          <a:xfrm>
            <a:off x="4993364" y="1873700"/>
            <a:ext cx="2384382" cy="2360204"/>
            <a:chOff x="209215" y="2468156"/>
            <a:chExt cx="2384382" cy="2360204"/>
          </a:xfrm>
        </p:grpSpPr>
        <p:grpSp>
          <p:nvGrpSpPr>
            <p:cNvPr id="162" name="组合 294"/>
            <p:cNvGrpSpPr/>
            <p:nvPr/>
          </p:nvGrpSpPr>
          <p:grpSpPr>
            <a:xfrm>
              <a:off x="1002612" y="2468156"/>
              <a:ext cx="794794" cy="788642"/>
              <a:chOff x="976369" y="2463617"/>
              <a:chExt cx="794794" cy="788642"/>
            </a:xfrm>
          </p:grpSpPr>
          <p:sp>
            <p:nvSpPr>
              <p:cNvPr id="183" name="矩形 182"/>
              <p:cNvSpPr/>
              <p:nvPr/>
            </p:nvSpPr>
            <p:spPr>
              <a:xfrm>
                <a:off x="976369" y="2463617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4" name="矩形 183"/>
              <p:cNvSpPr/>
              <p:nvPr/>
            </p:nvSpPr>
            <p:spPr>
              <a:xfrm>
                <a:off x="1375163" y="2856259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" name="矩形 184"/>
              <p:cNvSpPr/>
              <p:nvPr/>
            </p:nvSpPr>
            <p:spPr>
              <a:xfrm>
                <a:off x="1375163" y="2468156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6" name="矩形 185"/>
              <p:cNvSpPr/>
              <p:nvPr/>
            </p:nvSpPr>
            <p:spPr>
              <a:xfrm>
                <a:off x="976369" y="2856259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3" name="组合 295"/>
            <p:cNvGrpSpPr/>
            <p:nvPr/>
          </p:nvGrpSpPr>
          <p:grpSpPr>
            <a:xfrm>
              <a:off x="1004009" y="3251076"/>
              <a:ext cx="794794" cy="788642"/>
              <a:chOff x="976369" y="2463617"/>
              <a:chExt cx="794794" cy="788642"/>
            </a:xfrm>
          </p:grpSpPr>
          <p:sp>
            <p:nvSpPr>
              <p:cNvPr id="179" name="矩形 178"/>
              <p:cNvSpPr/>
              <p:nvPr/>
            </p:nvSpPr>
            <p:spPr>
              <a:xfrm>
                <a:off x="976369" y="2463617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0" name="矩形 179"/>
              <p:cNvSpPr/>
              <p:nvPr/>
            </p:nvSpPr>
            <p:spPr>
              <a:xfrm>
                <a:off x="1375163" y="2856259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1" name="矩形 180"/>
              <p:cNvSpPr/>
              <p:nvPr/>
            </p:nvSpPr>
            <p:spPr>
              <a:xfrm>
                <a:off x="1375163" y="2468156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2" name="矩形 181"/>
              <p:cNvSpPr/>
              <p:nvPr/>
            </p:nvSpPr>
            <p:spPr>
              <a:xfrm>
                <a:off x="976369" y="2856259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4" name="组合 296"/>
            <p:cNvGrpSpPr/>
            <p:nvPr/>
          </p:nvGrpSpPr>
          <p:grpSpPr>
            <a:xfrm>
              <a:off x="1002612" y="4039718"/>
              <a:ext cx="794794" cy="788642"/>
              <a:chOff x="976369" y="2463617"/>
              <a:chExt cx="794794" cy="788642"/>
            </a:xfrm>
          </p:grpSpPr>
          <p:sp>
            <p:nvSpPr>
              <p:cNvPr id="175" name="矩形 174"/>
              <p:cNvSpPr/>
              <p:nvPr/>
            </p:nvSpPr>
            <p:spPr>
              <a:xfrm>
                <a:off x="976369" y="2463617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6" name="矩形 175"/>
              <p:cNvSpPr/>
              <p:nvPr/>
            </p:nvSpPr>
            <p:spPr>
              <a:xfrm>
                <a:off x="1375163" y="2856259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7" name="矩形 176"/>
              <p:cNvSpPr/>
              <p:nvPr/>
            </p:nvSpPr>
            <p:spPr>
              <a:xfrm>
                <a:off x="1375163" y="2468156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8" name="矩形 177"/>
              <p:cNvSpPr/>
              <p:nvPr/>
            </p:nvSpPr>
            <p:spPr>
              <a:xfrm>
                <a:off x="976369" y="2856259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5" name="组合 297"/>
            <p:cNvGrpSpPr/>
            <p:nvPr/>
          </p:nvGrpSpPr>
          <p:grpSpPr>
            <a:xfrm>
              <a:off x="209215" y="3259436"/>
              <a:ext cx="794794" cy="788642"/>
              <a:chOff x="976369" y="2463617"/>
              <a:chExt cx="794794" cy="788642"/>
            </a:xfrm>
          </p:grpSpPr>
          <p:sp>
            <p:nvSpPr>
              <p:cNvPr id="171" name="矩形 170"/>
              <p:cNvSpPr/>
              <p:nvPr/>
            </p:nvSpPr>
            <p:spPr>
              <a:xfrm>
                <a:off x="976369" y="2463617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2" name="矩形 171"/>
              <p:cNvSpPr/>
              <p:nvPr/>
            </p:nvSpPr>
            <p:spPr>
              <a:xfrm>
                <a:off x="1375163" y="2856259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3" name="矩形 172"/>
              <p:cNvSpPr/>
              <p:nvPr/>
            </p:nvSpPr>
            <p:spPr>
              <a:xfrm>
                <a:off x="1375163" y="2468156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" name="矩形 173"/>
              <p:cNvSpPr/>
              <p:nvPr/>
            </p:nvSpPr>
            <p:spPr>
              <a:xfrm>
                <a:off x="976369" y="2856259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6" name="组合 298"/>
            <p:cNvGrpSpPr/>
            <p:nvPr/>
          </p:nvGrpSpPr>
          <p:grpSpPr>
            <a:xfrm>
              <a:off x="1798803" y="3249397"/>
              <a:ext cx="794794" cy="788642"/>
              <a:chOff x="976369" y="2463617"/>
              <a:chExt cx="794794" cy="788642"/>
            </a:xfrm>
          </p:grpSpPr>
          <p:sp>
            <p:nvSpPr>
              <p:cNvPr id="167" name="矩形 166"/>
              <p:cNvSpPr/>
              <p:nvPr/>
            </p:nvSpPr>
            <p:spPr>
              <a:xfrm>
                <a:off x="976369" y="2463617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8" name="矩形 167"/>
              <p:cNvSpPr/>
              <p:nvPr/>
            </p:nvSpPr>
            <p:spPr>
              <a:xfrm>
                <a:off x="1375163" y="2856259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9" name="矩形 168"/>
              <p:cNvSpPr/>
              <p:nvPr/>
            </p:nvSpPr>
            <p:spPr>
              <a:xfrm>
                <a:off x="1375163" y="2468156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0" name="矩形 169"/>
              <p:cNvSpPr/>
              <p:nvPr/>
            </p:nvSpPr>
            <p:spPr>
              <a:xfrm>
                <a:off x="976369" y="2856259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87" name="组合 319"/>
          <p:cNvGrpSpPr/>
          <p:nvPr/>
        </p:nvGrpSpPr>
        <p:grpSpPr>
          <a:xfrm>
            <a:off x="5384327" y="1882125"/>
            <a:ext cx="2384382" cy="2360204"/>
            <a:chOff x="209215" y="2468156"/>
            <a:chExt cx="2384382" cy="2360204"/>
          </a:xfrm>
        </p:grpSpPr>
        <p:grpSp>
          <p:nvGrpSpPr>
            <p:cNvPr id="188" name="组合 320"/>
            <p:cNvGrpSpPr/>
            <p:nvPr/>
          </p:nvGrpSpPr>
          <p:grpSpPr>
            <a:xfrm>
              <a:off x="1002612" y="2468156"/>
              <a:ext cx="794794" cy="788642"/>
              <a:chOff x="976369" y="2463617"/>
              <a:chExt cx="794794" cy="788642"/>
            </a:xfrm>
          </p:grpSpPr>
          <p:sp>
            <p:nvSpPr>
              <p:cNvPr id="209" name="矩形 208"/>
              <p:cNvSpPr/>
              <p:nvPr/>
            </p:nvSpPr>
            <p:spPr>
              <a:xfrm>
                <a:off x="976369" y="2463617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0" name="矩形 209"/>
              <p:cNvSpPr/>
              <p:nvPr/>
            </p:nvSpPr>
            <p:spPr>
              <a:xfrm>
                <a:off x="1375163" y="2856259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1" name="矩形 210"/>
              <p:cNvSpPr/>
              <p:nvPr/>
            </p:nvSpPr>
            <p:spPr>
              <a:xfrm>
                <a:off x="1375163" y="2468156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2" name="矩形 211"/>
              <p:cNvSpPr/>
              <p:nvPr/>
            </p:nvSpPr>
            <p:spPr>
              <a:xfrm>
                <a:off x="976369" y="2856259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89" name="组合 321"/>
            <p:cNvGrpSpPr/>
            <p:nvPr/>
          </p:nvGrpSpPr>
          <p:grpSpPr>
            <a:xfrm>
              <a:off x="1004009" y="3251076"/>
              <a:ext cx="794794" cy="788642"/>
              <a:chOff x="976369" y="2463617"/>
              <a:chExt cx="794794" cy="788642"/>
            </a:xfrm>
          </p:grpSpPr>
          <p:sp>
            <p:nvSpPr>
              <p:cNvPr id="205" name="矩形 204"/>
              <p:cNvSpPr/>
              <p:nvPr/>
            </p:nvSpPr>
            <p:spPr>
              <a:xfrm>
                <a:off x="976369" y="2463617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6" name="矩形 205"/>
              <p:cNvSpPr/>
              <p:nvPr/>
            </p:nvSpPr>
            <p:spPr>
              <a:xfrm>
                <a:off x="1375163" y="2856259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7" name="矩形 206"/>
              <p:cNvSpPr/>
              <p:nvPr/>
            </p:nvSpPr>
            <p:spPr>
              <a:xfrm>
                <a:off x="1375163" y="2468156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8" name="矩形 207"/>
              <p:cNvSpPr/>
              <p:nvPr/>
            </p:nvSpPr>
            <p:spPr>
              <a:xfrm>
                <a:off x="976369" y="2856259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90" name="组合 322"/>
            <p:cNvGrpSpPr/>
            <p:nvPr/>
          </p:nvGrpSpPr>
          <p:grpSpPr>
            <a:xfrm>
              <a:off x="1002612" y="4039718"/>
              <a:ext cx="794794" cy="788642"/>
              <a:chOff x="976369" y="2463617"/>
              <a:chExt cx="794794" cy="788642"/>
            </a:xfrm>
          </p:grpSpPr>
          <p:sp>
            <p:nvSpPr>
              <p:cNvPr id="201" name="矩形 200"/>
              <p:cNvSpPr/>
              <p:nvPr/>
            </p:nvSpPr>
            <p:spPr>
              <a:xfrm>
                <a:off x="976369" y="2463617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2" name="矩形 201"/>
              <p:cNvSpPr/>
              <p:nvPr/>
            </p:nvSpPr>
            <p:spPr>
              <a:xfrm>
                <a:off x="1375163" y="2856259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3" name="矩形 202"/>
              <p:cNvSpPr/>
              <p:nvPr/>
            </p:nvSpPr>
            <p:spPr>
              <a:xfrm>
                <a:off x="1375163" y="2468156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4" name="矩形 203"/>
              <p:cNvSpPr/>
              <p:nvPr/>
            </p:nvSpPr>
            <p:spPr>
              <a:xfrm>
                <a:off x="976369" y="2856259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91" name="组合 323"/>
            <p:cNvGrpSpPr/>
            <p:nvPr/>
          </p:nvGrpSpPr>
          <p:grpSpPr>
            <a:xfrm>
              <a:off x="209215" y="3259436"/>
              <a:ext cx="794794" cy="788642"/>
              <a:chOff x="976369" y="2463617"/>
              <a:chExt cx="794794" cy="788642"/>
            </a:xfrm>
          </p:grpSpPr>
          <p:sp>
            <p:nvSpPr>
              <p:cNvPr id="197" name="矩形 196"/>
              <p:cNvSpPr/>
              <p:nvPr/>
            </p:nvSpPr>
            <p:spPr>
              <a:xfrm>
                <a:off x="976369" y="2463617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8" name="矩形 197"/>
              <p:cNvSpPr/>
              <p:nvPr/>
            </p:nvSpPr>
            <p:spPr>
              <a:xfrm>
                <a:off x="1375163" y="2856259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9" name="矩形 198"/>
              <p:cNvSpPr/>
              <p:nvPr/>
            </p:nvSpPr>
            <p:spPr>
              <a:xfrm>
                <a:off x="1375163" y="2468156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0" name="矩形 199"/>
              <p:cNvSpPr/>
              <p:nvPr/>
            </p:nvSpPr>
            <p:spPr>
              <a:xfrm>
                <a:off x="976369" y="2856259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92" name="组合 324"/>
            <p:cNvGrpSpPr/>
            <p:nvPr/>
          </p:nvGrpSpPr>
          <p:grpSpPr>
            <a:xfrm>
              <a:off x="1798803" y="3249397"/>
              <a:ext cx="794794" cy="788642"/>
              <a:chOff x="976369" y="2463617"/>
              <a:chExt cx="794794" cy="788642"/>
            </a:xfrm>
          </p:grpSpPr>
          <p:sp>
            <p:nvSpPr>
              <p:cNvPr id="193" name="矩形 192"/>
              <p:cNvSpPr/>
              <p:nvPr/>
            </p:nvSpPr>
            <p:spPr>
              <a:xfrm>
                <a:off x="976369" y="2463617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4" name="矩形 193"/>
              <p:cNvSpPr/>
              <p:nvPr/>
            </p:nvSpPr>
            <p:spPr>
              <a:xfrm>
                <a:off x="1375163" y="2856259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5" name="矩形 194"/>
              <p:cNvSpPr/>
              <p:nvPr/>
            </p:nvSpPr>
            <p:spPr>
              <a:xfrm>
                <a:off x="1375163" y="2468156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6" name="矩形 195"/>
              <p:cNvSpPr/>
              <p:nvPr/>
            </p:nvSpPr>
            <p:spPr>
              <a:xfrm>
                <a:off x="976369" y="2856259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13" name="组合 345"/>
          <p:cNvGrpSpPr/>
          <p:nvPr/>
        </p:nvGrpSpPr>
        <p:grpSpPr>
          <a:xfrm>
            <a:off x="4607631" y="2253586"/>
            <a:ext cx="2384382" cy="2360204"/>
            <a:chOff x="209215" y="2468156"/>
            <a:chExt cx="2384382" cy="2360204"/>
          </a:xfrm>
        </p:grpSpPr>
        <p:grpSp>
          <p:nvGrpSpPr>
            <p:cNvPr id="214" name="组合 346"/>
            <p:cNvGrpSpPr/>
            <p:nvPr/>
          </p:nvGrpSpPr>
          <p:grpSpPr>
            <a:xfrm>
              <a:off x="1002612" y="2468156"/>
              <a:ext cx="794794" cy="788642"/>
              <a:chOff x="976369" y="2463617"/>
              <a:chExt cx="794794" cy="788642"/>
            </a:xfrm>
          </p:grpSpPr>
          <p:sp>
            <p:nvSpPr>
              <p:cNvPr id="235" name="矩形 234"/>
              <p:cNvSpPr/>
              <p:nvPr/>
            </p:nvSpPr>
            <p:spPr>
              <a:xfrm>
                <a:off x="976369" y="2463617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6" name="矩形 235"/>
              <p:cNvSpPr/>
              <p:nvPr/>
            </p:nvSpPr>
            <p:spPr>
              <a:xfrm>
                <a:off x="1375163" y="2856259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7" name="矩形 236"/>
              <p:cNvSpPr/>
              <p:nvPr/>
            </p:nvSpPr>
            <p:spPr>
              <a:xfrm>
                <a:off x="1375163" y="2468156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8" name="矩形 237"/>
              <p:cNvSpPr/>
              <p:nvPr/>
            </p:nvSpPr>
            <p:spPr>
              <a:xfrm>
                <a:off x="976369" y="2856259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15" name="组合 347"/>
            <p:cNvGrpSpPr/>
            <p:nvPr/>
          </p:nvGrpSpPr>
          <p:grpSpPr>
            <a:xfrm>
              <a:off x="1004009" y="3251076"/>
              <a:ext cx="794794" cy="788642"/>
              <a:chOff x="976369" y="2463617"/>
              <a:chExt cx="794794" cy="788642"/>
            </a:xfrm>
          </p:grpSpPr>
          <p:sp>
            <p:nvSpPr>
              <p:cNvPr id="231" name="矩形 230"/>
              <p:cNvSpPr/>
              <p:nvPr/>
            </p:nvSpPr>
            <p:spPr>
              <a:xfrm>
                <a:off x="976369" y="2463617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2" name="矩形 231"/>
              <p:cNvSpPr/>
              <p:nvPr/>
            </p:nvSpPr>
            <p:spPr>
              <a:xfrm>
                <a:off x="1375163" y="2856259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3" name="矩形 232"/>
              <p:cNvSpPr/>
              <p:nvPr/>
            </p:nvSpPr>
            <p:spPr>
              <a:xfrm>
                <a:off x="1375163" y="2468156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4" name="矩形 233"/>
              <p:cNvSpPr/>
              <p:nvPr/>
            </p:nvSpPr>
            <p:spPr>
              <a:xfrm>
                <a:off x="976369" y="2856259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16" name="组合 348"/>
            <p:cNvGrpSpPr/>
            <p:nvPr/>
          </p:nvGrpSpPr>
          <p:grpSpPr>
            <a:xfrm>
              <a:off x="1002612" y="4039718"/>
              <a:ext cx="794794" cy="788642"/>
              <a:chOff x="976369" y="2463617"/>
              <a:chExt cx="794794" cy="788642"/>
            </a:xfrm>
          </p:grpSpPr>
          <p:sp>
            <p:nvSpPr>
              <p:cNvPr id="227" name="矩形 226"/>
              <p:cNvSpPr/>
              <p:nvPr/>
            </p:nvSpPr>
            <p:spPr>
              <a:xfrm>
                <a:off x="976369" y="2463617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8" name="矩形 227"/>
              <p:cNvSpPr/>
              <p:nvPr/>
            </p:nvSpPr>
            <p:spPr>
              <a:xfrm>
                <a:off x="1375163" y="2856259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9" name="矩形 228"/>
              <p:cNvSpPr/>
              <p:nvPr/>
            </p:nvSpPr>
            <p:spPr>
              <a:xfrm>
                <a:off x="1375163" y="2468156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0" name="矩形 229"/>
              <p:cNvSpPr/>
              <p:nvPr/>
            </p:nvSpPr>
            <p:spPr>
              <a:xfrm>
                <a:off x="976369" y="2856259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17" name="组合 349"/>
            <p:cNvGrpSpPr/>
            <p:nvPr/>
          </p:nvGrpSpPr>
          <p:grpSpPr>
            <a:xfrm>
              <a:off x="209215" y="3259436"/>
              <a:ext cx="794794" cy="788642"/>
              <a:chOff x="976369" y="2463617"/>
              <a:chExt cx="794794" cy="788642"/>
            </a:xfrm>
          </p:grpSpPr>
          <p:sp>
            <p:nvSpPr>
              <p:cNvPr id="223" name="矩形 222"/>
              <p:cNvSpPr/>
              <p:nvPr/>
            </p:nvSpPr>
            <p:spPr>
              <a:xfrm>
                <a:off x="976369" y="2463617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4" name="矩形 223"/>
              <p:cNvSpPr/>
              <p:nvPr/>
            </p:nvSpPr>
            <p:spPr>
              <a:xfrm>
                <a:off x="1375163" y="2856259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5" name="矩形 224"/>
              <p:cNvSpPr/>
              <p:nvPr/>
            </p:nvSpPr>
            <p:spPr>
              <a:xfrm>
                <a:off x="1375163" y="2468156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6" name="矩形 225"/>
              <p:cNvSpPr/>
              <p:nvPr/>
            </p:nvSpPr>
            <p:spPr>
              <a:xfrm>
                <a:off x="976369" y="2856259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18" name="组合 350"/>
            <p:cNvGrpSpPr/>
            <p:nvPr/>
          </p:nvGrpSpPr>
          <p:grpSpPr>
            <a:xfrm>
              <a:off x="1798803" y="3249397"/>
              <a:ext cx="794794" cy="788642"/>
              <a:chOff x="976369" y="2463617"/>
              <a:chExt cx="794794" cy="788642"/>
            </a:xfrm>
          </p:grpSpPr>
          <p:sp>
            <p:nvSpPr>
              <p:cNvPr id="219" name="矩形 218"/>
              <p:cNvSpPr/>
              <p:nvPr/>
            </p:nvSpPr>
            <p:spPr>
              <a:xfrm>
                <a:off x="976369" y="2463617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0" name="矩形 219"/>
              <p:cNvSpPr/>
              <p:nvPr/>
            </p:nvSpPr>
            <p:spPr>
              <a:xfrm>
                <a:off x="1375163" y="2856259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1" name="矩形 220"/>
              <p:cNvSpPr/>
              <p:nvPr/>
            </p:nvSpPr>
            <p:spPr>
              <a:xfrm>
                <a:off x="1375163" y="2468156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2" name="矩形 221"/>
              <p:cNvSpPr/>
              <p:nvPr/>
            </p:nvSpPr>
            <p:spPr>
              <a:xfrm>
                <a:off x="976369" y="2856259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39" name="组合 371"/>
          <p:cNvGrpSpPr/>
          <p:nvPr/>
        </p:nvGrpSpPr>
        <p:grpSpPr>
          <a:xfrm>
            <a:off x="5010534" y="2273718"/>
            <a:ext cx="2384382" cy="2360204"/>
            <a:chOff x="209215" y="2468156"/>
            <a:chExt cx="2384382" cy="2360204"/>
          </a:xfrm>
        </p:grpSpPr>
        <p:grpSp>
          <p:nvGrpSpPr>
            <p:cNvPr id="240" name="组合 372"/>
            <p:cNvGrpSpPr/>
            <p:nvPr/>
          </p:nvGrpSpPr>
          <p:grpSpPr>
            <a:xfrm>
              <a:off x="1002612" y="2468156"/>
              <a:ext cx="794794" cy="788642"/>
              <a:chOff x="976369" y="2463617"/>
              <a:chExt cx="794794" cy="788642"/>
            </a:xfrm>
          </p:grpSpPr>
          <p:sp>
            <p:nvSpPr>
              <p:cNvPr id="261" name="矩形 260"/>
              <p:cNvSpPr/>
              <p:nvPr/>
            </p:nvSpPr>
            <p:spPr>
              <a:xfrm>
                <a:off x="976369" y="2463617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2" name="矩形 261"/>
              <p:cNvSpPr/>
              <p:nvPr/>
            </p:nvSpPr>
            <p:spPr>
              <a:xfrm>
                <a:off x="1375163" y="2856259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3" name="矩形 262"/>
              <p:cNvSpPr/>
              <p:nvPr/>
            </p:nvSpPr>
            <p:spPr>
              <a:xfrm>
                <a:off x="1375163" y="2468156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4" name="矩形 263"/>
              <p:cNvSpPr/>
              <p:nvPr/>
            </p:nvSpPr>
            <p:spPr>
              <a:xfrm>
                <a:off x="976369" y="2856259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41" name="组合 373"/>
            <p:cNvGrpSpPr/>
            <p:nvPr/>
          </p:nvGrpSpPr>
          <p:grpSpPr>
            <a:xfrm>
              <a:off x="1004009" y="3251076"/>
              <a:ext cx="794794" cy="788642"/>
              <a:chOff x="976369" y="2463617"/>
              <a:chExt cx="794794" cy="788642"/>
            </a:xfrm>
          </p:grpSpPr>
          <p:sp>
            <p:nvSpPr>
              <p:cNvPr id="257" name="矩形 256"/>
              <p:cNvSpPr/>
              <p:nvPr/>
            </p:nvSpPr>
            <p:spPr>
              <a:xfrm>
                <a:off x="976369" y="2463617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8" name="矩形 257"/>
              <p:cNvSpPr/>
              <p:nvPr/>
            </p:nvSpPr>
            <p:spPr>
              <a:xfrm>
                <a:off x="1375163" y="2856259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9" name="矩形 258"/>
              <p:cNvSpPr/>
              <p:nvPr/>
            </p:nvSpPr>
            <p:spPr>
              <a:xfrm>
                <a:off x="1375163" y="2468156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0" name="矩形 259"/>
              <p:cNvSpPr/>
              <p:nvPr/>
            </p:nvSpPr>
            <p:spPr>
              <a:xfrm>
                <a:off x="976369" y="2856259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42" name="组合 374"/>
            <p:cNvGrpSpPr/>
            <p:nvPr/>
          </p:nvGrpSpPr>
          <p:grpSpPr>
            <a:xfrm>
              <a:off x="1002612" y="4039718"/>
              <a:ext cx="794794" cy="788642"/>
              <a:chOff x="976369" y="2463617"/>
              <a:chExt cx="794794" cy="788642"/>
            </a:xfrm>
          </p:grpSpPr>
          <p:sp>
            <p:nvSpPr>
              <p:cNvPr id="253" name="矩形 252"/>
              <p:cNvSpPr/>
              <p:nvPr/>
            </p:nvSpPr>
            <p:spPr>
              <a:xfrm>
                <a:off x="976369" y="2463617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4" name="矩形 253"/>
              <p:cNvSpPr/>
              <p:nvPr/>
            </p:nvSpPr>
            <p:spPr>
              <a:xfrm>
                <a:off x="1375163" y="2856259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5" name="矩形 254"/>
              <p:cNvSpPr/>
              <p:nvPr/>
            </p:nvSpPr>
            <p:spPr>
              <a:xfrm>
                <a:off x="1375163" y="2468156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6" name="矩形 255"/>
              <p:cNvSpPr/>
              <p:nvPr/>
            </p:nvSpPr>
            <p:spPr>
              <a:xfrm>
                <a:off x="976369" y="2856259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43" name="组合 375"/>
            <p:cNvGrpSpPr/>
            <p:nvPr/>
          </p:nvGrpSpPr>
          <p:grpSpPr>
            <a:xfrm>
              <a:off x="209215" y="3259436"/>
              <a:ext cx="794794" cy="788642"/>
              <a:chOff x="976369" y="2463617"/>
              <a:chExt cx="794794" cy="788642"/>
            </a:xfrm>
          </p:grpSpPr>
          <p:sp>
            <p:nvSpPr>
              <p:cNvPr id="249" name="矩形 248"/>
              <p:cNvSpPr/>
              <p:nvPr/>
            </p:nvSpPr>
            <p:spPr>
              <a:xfrm>
                <a:off x="976369" y="2463617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0" name="矩形 249"/>
              <p:cNvSpPr/>
              <p:nvPr/>
            </p:nvSpPr>
            <p:spPr>
              <a:xfrm>
                <a:off x="1375163" y="2856259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1" name="矩形 250"/>
              <p:cNvSpPr/>
              <p:nvPr/>
            </p:nvSpPr>
            <p:spPr>
              <a:xfrm>
                <a:off x="1375163" y="2468156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2" name="矩形 251"/>
              <p:cNvSpPr/>
              <p:nvPr/>
            </p:nvSpPr>
            <p:spPr>
              <a:xfrm>
                <a:off x="976369" y="2856259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44" name="组合 376"/>
            <p:cNvGrpSpPr/>
            <p:nvPr/>
          </p:nvGrpSpPr>
          <p:grpSpPr>
            <a:xfrm>
              <a:off x="1798803" y="3249397"/>
              <a:ext cx="794794" cy="788642"/>
              <a:chOff x="976369" y="2463617"/>
              <a:chExt cx="794794" cy="788642"/>
            </a:xfrm>
          </p:grpSpPr>
          <p:sp>
            <p:nvSpPr>
              <p:cNvPr id="245" name="矩形 244"/>
              <p:cNvSpPr/>
              <p:nvPr/>
            </p:nvSpPr>
            <p:spPr>
              <a:xfrm>
                <a:off x="976369" y="2463617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6" name="矩形 245"/>
              <p:cNvSpPr/>
              <p:nvPr/>
            </p:nvSpPr>
            <p:spPr>
              <a:xfrm>
                <a:off x="1375163" y="2856259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7" name="矩形 246"/>
              <p:cNvSpPr/>
              <p:nvPr/>
            </p:nvSpPr>
            <p:spPr>
              <a:xfrm>
                <a:off x="1375163" y="2468156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8" name="矩形 247"/>
              <p:cNvSpPr/>
              <p:nvPr/>
            </p:nvSpPr>
            <p:spPr>
              <a:xfrm>
                <a:off x="976369" y="2856259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65" name="组合 397"/>
          <p:cNvGrpSpPr/>
          <p:nvPr/>
        </p:nvGrpSpPr>
        <p:grpSpPr>
          <a:xfrm>
            <a:off x="5383375" y="2245622"/>
            <a:ext cx="2384382" cy="2360204"/>
            <a:chOff x="209215" y="2468156"/>
            <a:chExt cx="2384382" cy="2360204"/>
          </a:xfrm>
        </p:grpSpPr>
        <p:grpSp>
          <p:nvGrpSpPr>
            <p:cNvPr id="266" name="组合 398"/>
            <p:cNvGrpSpPr/>
            <p:nvPr/>
          </p:nvGrpSpPr>
          <p:grpSpPr>
            <a:xfrm>
              <a:off x="1002612" y="2468156"/>
              <a:ext cx="794794" cy="788642"/>
              <a:chOff x="976369" y="2463617"/>
              <a:chExt cx="794794" cy="788642"/>
            </a:xfrm>
          </p:grpSpPr>
          <p:sp>
            <p:nvSpPr>
              <p:cNvPr id="287" name="矩形 286"/>
              <p:cNvSpPr/>
              <p:nvPr/>
            </p:nvSpPr>
            <p:spPr>
              <a:xfrm>
                <a:off x="976369" y="2463617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8" name="矩形 287"/>
              <p:cNvSpPr/>
              <p:nvPr/>
            </p:nvSpPr>
            <p:spPr>
              <a:xfrm>
                <a:off x="1375163" y="2856259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9" name="矩形 288"/>
              <p:cNvSpPr/>
              <p:nvPr/>
            </p:nvSpPr>
            <p:spPr>
              <a:xfrm>
                <a:off x="1375163" y="2468156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0" name="矩形 289"/>
              <p:cNvSpPr/>
              <p:nvPr/>
            </p:nvSpPr>
            <p:spPr>
              <a:xfrm>
                <a:off x="976369" y="2856259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7" name="组合 399"/>
            <p:cNvGrpSpPr/>
            <p:nvPr/>
          </p:nvGrpSpPr>
          <p:grpSpPr>
            <a:xfrm>
              <a:off x="1004009" y="3251076"/>
              <a:ext cx="794794" cy="788642"/>
              <a:chOff x="976369" y="2463617"/>
              <a:chExt cx="794794" cy="788642"/>
            </a:xfrm>
          </p:grpSpPr>
          <p:sp>
            <p:nvSpPr>
              <p:cNvPr id="283" name="矩形 282"/>
              <p:cNvSpPr/>
              <p:nvPr/>
            </p:nvSpPr>
            <p:spPr>
              <a:xfrm>
                <a:off x="976369" y="2463617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4" name="矩形 283"/>
              <p:cNvSpPr/>
              <p:nvPr/>
            </p:nvSpPr>
            <p:spPr>
              <a:xfrm>
                <a:off x="1375163" y="2856259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5" name="矩形 284"/>
              <p:cNvSpPr/>
              <p:nvPr/>
            </p:nvSpPr>
            <p:spPr>
              <a:xfrm>
                <a:off x="1375163" y="2468156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6" name="矩形 285"/>
              <p:cNvSpPr/>
              <p:nvPr/>
            </p:nvSpPr>
            <p:spPr>
              <a:xfrm>
                <a:off x="976369" y="2856259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8" name="组合 400"/>
            <p:cNvGrpSpPr/>
            <p:nvPr/>
          </p:nvGrpSpPr>
          <p:grpSpPr>
            <a:xfrm>
              <a:off x="1002612" y="4039718"/>
              <a:ext cx="794794" cy="788642"/>
              <a:chOff x="976369" y="2463617"/>
              <a:chExt cx="794794" cy="788642"/>
            </a:xfrm>
          </p:grpSpPr>
          <p:sp>
            <p:nvSpPr>
              <p:cNvPr id="279" name="矩形 278"/>
              <p:cNvSpPr/>
              <p:nvPr/>
            </p:nvSpPr>
            <p:spPr>
              <a:xfrm>
                <a:off x="976369" y="2463617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0" name="矩形 279"/>
              <p:cNvSpPr/>
              <p:nvPr/>
            </p:nvSpPr>
            <p:spPr>
              <a:xfrm>
                <a:off x="1375163" y="2856259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1" name="矩形 280"/>
              <p:cNvSpPr/>
              <p:nvPr/>
            </p:nvSpPr>
            <p:spPr>
              <a:xfrm>
                <a:off x="1375163" y="2468156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2" name="矩形 281"/>
              <p:cNvSpPr/>
              <p:nvPr/>
            </p:nvSpPr>
            <p:spPr>
              <a:xfrm>
                <a:off x="976369" y="2856259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9" name="组合 401"/>
            <p:cNvGrpSpPr/>
            <p:nvPr/>
          </p:nvGrpSpPr>
          <p:grpSpPr>
            <a:xfrm>
              <a:off x="209215" y="3259436"/>
              <a:ext cx="794794" cy="788642"/>
              <a:chOff x="976369" y="2463617"/>
              <a:chExt cx="794794" cy="788642"/>
            </a:xfrm>
          </p:grpSpPr>
          <p:sp>
            <p:nvSpPr>
              <p:cNvPr id="275" name="矩形 274"/>
              <p:cNvSpPr/>
              <p:nvPr/>
            </p:nvSpPr>
            <p:spPr>
              <a:xfrm>
                <a:off x="976369" y="2463617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6" name="矩形 275"/>
              <p:cNvSpPr/>
              <p:nvPr/>
            </p:nvSpPr>
            <p:spPr>
              <a:xfrm>
                <a:off x="1375163" y="2856259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7" name="矩形 276"/>
              <p:cNvSpPr/>
              <p:nvPr/>
            </p:nvSpPr>
            <p:spPr>
              <a:xfrm>
                <a:off x="1375163" y="2468156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8" name="矩形 277"/>
              <p:cNvSpPr/>
              <p:nvPr/>
            </p:nvSpPr>
            <p:spPr>
              <a:xfrm>
                <a:off x="976369" y="2856259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0" name="组合 402"/>
            <p:cNvGrpSpPr/>
            <p:nvPr/>
          </p:nvGrpSpPr>
          <p:grpSpPr>
            <a:xfrm>
              <a:off x="1798803" y="3249397"/>
              <a:ext cx="794794" cy="788642"/>
              <a:chOff x="976369" y="2463617"/>
              <a:chExt cx="794794" cy="788642"/>
            </a:xfrm>
          </p:grpSpPr>
          <p:sp>
            <p:nvSpPr>
              <p:cNvPr id="271" name="矩形 270"/>
              <p:cNvSpPr/>
              <p:nvPr/>
            </p:nvSpPr>
            <p:spPr>
              <a:xfrm>
                <a:off x="976369" y="2463617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2" name="矩形 271"/>
              <p:cNvSpPr/>
              <p:nvPr/>
            </p:nvSpPr>
            <p:spPr>
              <a:xfrm>
                <a:off x="1375163" y="2856259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3" name="矩形 272"/>
              <p:cNvSpPr/>
              <p:nvPr/>
            </p:nvSpPr>
            <p:spPr>
              <a:xfrm>
                <a:off x="1375163" y="2468156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4" name="矩形 273"/>
              <p:cNvSpPr/>
              <p:nvPr/>
            </p:nvSpPr>
            <p:spPr>
              <a:xfrm>
                <a:off x="976369" y="2856259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91" name="组合 423"/>
          <p:cNvGrpSpPr/>
          <p:nvPr/>
        </p:nvGrpSpPr>
        <p:grpSpPr>
          <a:xfrm>
            <a:off x="4602215" y="2616742"/>
            <a:ext cx="2384382" cy="2360204"/>
            <a:chOff x="209215" y="2468156"/>
            <a:chExt cx="2384382" cy="2360204"/>
          </a:xfrm>
        </p:grpSpPr>
        <p:grpSp>
          <p:nvGrpSpPr>
            <p:cNvPr id="292" name="组合 424"/>
            <p:cNvGrpSpPr/>
            <p:nvPr/>
          </p:nvGrpSpPr>
          <p:grpSpPr>
            <a:xfrm>
              <a:off x="1002612" y="2468156"/>
              <a:ext cx="794794" cy="788642"/>
              <a:chOff x="976369" y="2463617"/>
              <a:chExt cx="794794" cy="788642"/>
            </a:xfrm>
          </p:grpSpPr>
          <p:sp>
            <p:nvSpPr>
              <p:cNvPr id="313" name="矩形 312"/>
              <p:cNvSpPr/>
              <p:nvPr/>
            </p:nvSpPr>
            <p:spPr>
              <a:xfrm>
                <a:off x="976369" y="2463617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4" name="矩形 313"/>
              <p:cNvSpPr/>
              <p:nvPr/>
            </p:nvSpPr>
            <p:spPr>
              <a:xfrm>
                <a:off x="1375163" y="2856259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5" name="矩形 314"/>
              <p:cNvSpPr/>
              <p:nvPr/>
            </p:nvSpPr>
            <p:spPr>
              <a:xfrm>
                <a:off x="1375163" y="2468156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6" name="矩形 315"/>
              <p:cNvSpPr/>
              <p:nvPr/>
            </p:nvSpPr>
            <p:spPr>
              <a:xfrm>
                <a:off x="976369" y="2856259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93" name="组合 425"/>
            <p:cNvGrpSpPr/>
            <p:nvPr/>
          </p:nvGrpSpPr>
          <p:grpSpPr>
            <a:xfrm>
              <a:off x="1004009" y="3251076"/>
              <a:ext cx="794794" cy="788642"/>
              <a:chOff x="976369" y="2463617"/>
              <a:chExt cx="794794" cy="788642"/>
            </a:xfrm>
          </p:grpSpPr>
          <p:sp>
            <p:nvSpPr>
              <p:cNvPr id="309" name="矩形 308"/>
              <p:cNvSpPr/>
              <p:nvPr/>
            </p:nvSpPr>
            <p:spPr>
              <a:xfrm>
                <a:off x="976369" y="2463617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0" name="矩形 309"/>
              <p:cNvSpPr/>
              <p:nvPr/>
            </p:nvSpPr>
            <p:spPr>
              <a:xfrm>
                <a:off x="1375163" y="2856259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1" name="矩形 310"/>
              <p:cNvSpPr/>
              <p:nvPr/>
            </p:nvSpPr>
            <p:spPr>
              <a:xfrm>
                <a:off x="1375163" y="2468156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2" name="矩形 311"/>
              <p:cNvSpPr/>
              <p:nvPr/>
            </p:nvSpPr>
            <p:spPr>
              <a:xfrm>
                <a:off x="976369" y="2856259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94" name="组合 426"/>
            <p:cNvGrpSpPr/>
            <p:nvPr/>
          </p:nvGrpSpPr>
          <p:grpSpPr>
            <a:xfrm>
              <a:off x="1002612" y="4039718"/>
              <a:ext cx="794794" cy="788642"/>
              <a:chOff x="976369" y="2463617"/>
              <a:chExt cx="794794" cy="788642"/>
            </a:xfrm>
          </p:grpSpPr>
          <p:sp>
            <p:nvSpPr>
              <p:cNvPr id="305" name="矩形 304"/>
              <p:cNvSpPr/>
              <p:nvPr/>
            </p:nvSpPr>
            <p:spPr>
              <a:xfrm>
                <a:off x="976369" y="2463617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6" name="矩形 305"/>
              <p:cNvSpPr/>
              <p:nvPr/>
            </p:nvSpPr>
            <p:spPr>
              <a:xfrm>
                <a:off x="1375163" y="2856259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7" name="矩形 306"/>
              <p:cNvSpPr/>
              <p:nvPr/>
            </p:nvSpPr>
            <p:spPr>
              <a:xfrm>
                <a:off x="1375163" y="2468156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8" name="矩形 307"/>
              <p:cNvSpPr/>
              <p:nvPr/>
            </p:nvSpPr>
            <p:spPr>
              <a:xfrm>
                <a:off x="976369" y="2856259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95" name="组合 427"/>
            <p:cNvGrpSpPr/>
            <p:nvPr/>
          </p:nvGrpSpPr>
          <p:grpSpPr>
            <a:xfrm>
              <a:off x="209215" y="3259436"/>
              <a:ext cx="794794" cy="788642"/>
              <a:chOff x="976369" y="2463617"/>
              <a:chExt cx="794794" cy="788642"/>
            </a:xfrm>
          </p:grpSpPr>
          <p:sp>
            <p:nvSpPr>
              <p:cNvPr id="301" name="矩形 300"/>
              <p:cNvSpPr/>
              <p:nvPr/>
            </p:nvSpPr>
            <p:spPr>
              <a:xfrm>
                <a:off x="976369" y="2463617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2" name="矩形 301"/>
              <p:cNvSpPr/>
              <p:nvPr/>
            </p:nvSpPr>
            <p:spPr>
              <a:xfrm>
                <a:off x="1375163" y="2856259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3" name="矩形 302"/>
              <p:cNvSpPr/>
              <p:nvPr/>
            </p:nvSpPr>
            <p:spPr>
              <a:xfrm>
                <a:off x="1375163" y="2468156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4" name="矩形 303"/>
              <p:cNvSpPr/>
              <p:nvPr/>
            </p:nvSpPr>
            <p:spPr>
              <a:xfrm>
                <a:off x="976369" y="2856259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96" name="组合 428"/>
            <p:cNvGrpSpPr/>
            <p:nvPr/>
          </p:nvGrpSpPr>
          <p:grpSpPr>
            <a:xfrm>
              <a:off x="1798803" y="3249397"/>
              <a:ext cx="794794" cy="788642"/>
              <a:chOff x="976369" y="2463617"/>
              <a:chExt cx="794794" cy="788642"/>
            </a:xfrm>
          </p:grpSpPr>
          <p:sp>
            <p:nvSpPr>
              <p:cNvPr id="297" name="矩形 296"/>
              <p:cNvSpPr/>
              <p:nvPr/>
            </p:nvSpPr>
            <p:spPr>
              <a:xfrm>
                <a:off x="976369" y="2463617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8" name="矩形 297"/>
              <p:cNvSpPr/>
              <p:nvPr/>
            </p:nvSpPr>
            <p:spPr>
              <a:xfrm>
                <a:off x="1375163" y="2856259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9" name="矩形 298"/>
              <p:cNvSpPr/>
              <p:nvPr/>
            </p:nvSpPr>
            <p:spPr>
              <a:xfrm>
                <a:off x="1375163" y="2468156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0" name="矩形 299"/>
              <p:cNvSpPr/>
              <p:nvPr/>
            </p:nvSpPr>
            <p:spPr>
              <a:xfrm>
                <a:off x="976369" y="2856259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17" name="组合 449"/>
          <p:cNvGrpSpPr/>
          <p:nvPr/>
        </p:nvGrpSpPr>
        <p:grpSpPr>
          <a:xfrm>
            <a:off x="4990683" y="2635403"/>
            <a:ext cx="2384382" cy="2360204"/>
            <a:chOff x="209215" y="2468156"/>
            <a:chExt cx="2384382" cy="2360204"/>
          </a:xfrm>
        </p:grpSpPr>
        <p:grpSp>
          <p:nvGrpSpPr>
            <p:cNvPr id="318" name="组合 450"/>
            <p:cNvGrpSpPr/>
            <p:nvPr/>
          </p:nvGrpSpPr>
          <p:grpSpPr>
            <a:xfrm>
              <a:off x="1002612" y="2468156"/>
              <a:ext cx="794794" cy="788642"/>
              <a:chOff x="976369" y="2463617"/>
              <a:chExt cx="794794" cy="788642"/>
            </a:xfrm>
          </p:grpSpPr>
          <p:sp>
            <p:nvSpPr>
              <p:cNvPr id="339" name="矩形 338"/>
              <p:cNvSpPr/>
              <p:nvPr/>
            </p:nvSpPr>
            <p:spPr>
              <a:xfrm>
                <a:off x="976369" y="2463617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0" name="矩形 339"/>
              <p:cNvSpPr/>
              <p:nvPr/>
            </p:nvSpPr>
            <p:spPr>
              <a:xfrm>
                <a:off x="1375163" y="2856259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1" name="矩形 340"/>
              <p:cNvSpPr/>
              <p:nvPr/>
            </p:nvSpPr>
            <p:spPr>
              <a:xfrm>
                <a:off x="1375163" y="2468156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2" name="矩形 341"/>
              <p:cNvSpPr/>
              <p:nvPr/>
            </p:nvSpPr>
            <p:spPr>
              <a:xfrm>
                <a:off x="976369" y="2856259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19" name="组合 451"/>
            <p:cNvGrpSpPr/>
            <p:nvPr/>
          </p:nvGrpSpPr>
          <p:grpSpPr>
            <a:xfrm>
              <a:off x="1004009" y="3251076"/>
              <a:ext cx="794794" cy="788642"/>
              <a:chOff x="976369" y="2463617"/>
              <a:chExt cx="794794" cy="788642"/>
            </a:xfrm>
          </p:grpSpPr>
          <p:sp>
            <p:nvSpPr>
              <p:cNvPr id="335" name="矩形 334"/>
              <p:cNvSpPr/>
              <p:nvPr/>
            </p:nvSpPr>
            <p:spPr>
              <a:xfrm>
                <a:off x="976369" y="2463617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6" name="矩形 335"/>
              <p:cNvSpPr/>
              <p:nvPr/>
            </p:nvSpPr>
            <p:spPr>
              <a:xfrm>
                <a:off x="1375163" y="2856259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7" name="矩形 336"/>
              <p:cNvSpPr/>
              <p:nvPr/>
            </p:nvSpPr>
            <p:spPr>
              <a:xfrm>
                <a:off x="1375163" y="2468156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8" name="矩形 337"/>
              <p:cNvSpPr/>
              <p:nvPr/>
            </p:nvSpPr>
            <p:spPr>
              <a:xfrm>
                <a:off x="976369" y="2856259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20" name="组合 452"/>
            <p:cNvGrpSpPr/>
            <p:nvPr/>
          </p:nvGrpSpPr>
          <p:grpSpPr>
            <a:xfrm>
              <a:off x="1002612" y="4039718"/>
              <a:ext cx="794794" cy="788642"/>
              <a:chOff x="976369" y="2463617"/>
              <a:chExt cx="794794" cy="788642"/>
            </a:xfrm>
          </p:grpSpPr>
          <p:sp>
            <p:nvSpPr>
              <p:cNvPr id="331" name="矩形 330"/>
              <p:cNvSpPr/>
              <p:nvPr/>
            </p:nvSpPr>
            <p:spPr>
              <a:xfrm>
                <a:off x="976369" y="2463617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2" name="矩形 331"/>
              <p:cNvSpPr/>
              <p:nvPr/>
            </p:nvSpPr>
            <p:spPr>
              <a:xfrm>
                <a:off x="1375163" y="2856259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3" name="矩形 332"/>
              <p:cNvSpPr/>
              <p:nvPr/>
            </p:nvSpPr>
            <p:spPr>
              <a:xfrm>
                <a:off x="1375163" y="2468156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4" name="矩形 333"/>
              <p:cNvSpPr/>
              <p:nvPr/>
            </p:nvSpPr>
            <p:spPr>
              <a:xfrm>
                <a:off x="976369" y="2856259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21" name="组合 453"/>
            <p:cNvGrpSpPr/>
            <p:nvPr/>
          </p:nvGrpSpPr>
          <p:grpSpPr>
            <a:xfrm>
              <a:off x="209215" y="3259436"/>
              <a:ext cx="794794" cy="788642"/>
              <a:chOff x="976369" y="2463617"/>
              <a:chExt cx="794794" cy="788642"/>
            </a:xfrm>
          </p:grpSpPr>
          <p:sp>
            <p:nvSpPr>
              <p:cNvPr id="327" name="矩形 326"/>
              <p:cNvSpPr/>
              <p:nvPr/>
            </p:nvSpPr>
            <p:spPr>
              <a:xfrm>
                <a:off x="976369" y="2463617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8" name="矩形 327"/>
              <p:cNvSpPr/>
              <p:nvPr/>
            </p:nvSpPr>
            <p:spPr>
              <a:xfrm>
                <a:off x="1375163" y="2856259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9" name="矩形 328"/>
              <p:cNvSpPr/>
              <p:nvPr/>
            </p:nvSpPr>
            <p:spPr>
              <a:xfrm>
                <a:off x="1375163" y="2468156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0" name="矩形 329"/>
              <p:cNvSpPr/>
              <p:nvPr/>
            </p:nvSpPr>
            <p:spPr>
              <a:xfrm>
                <a:off x="976369" y="2856259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22" name="组合 454"/>
            <p:cNvGrpSpPr/>
            <p:nvPr/>
          </p:nvGrpSpPr>
          <p:grpSpPr>
            <a:xfrm>
              <a:off x="1798803" y="3249397"/>
              <a:ext cx="794794" cy="788642"/>
              <a:chOff x="976369" y="2463617"/>
              <a:chExt cx="794794" cy="788642"/>
            </a:xfrm>
          </p:grpSpPr>
          <p:sp>
            <p:nvSpPr>
              <p:cNvPr id="323" name="矩形 322"/>
              <p:cNvSpPr/>
              <p:nvPr/>
            </p:nvSpPr>
            <p:spPr>
              <a:xfrm>
                <a:off x="976369" y="2463617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4" name="矩形 323"/>
              <p:cNvSpPr/>
              <p:nvPr/>
            </p:nvSpPr>
            <p:spPr>
              <a:xfrm>
                <a:off x="1375163" y="2856259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5" name="矩形 324"/>
              <p:cNvSpPr/>
              <p:nvPr/>
            </p:nvSpPr>
            <p:spPr>
              <a:xfrm>
                <a:off x="1375163" y="2468156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6" name="矩形 325"/>
              <p:cNvSpPr/>
              <p:nvPr/>
            </p:nvSpPr>
            <p:spPr>
              <a:xfrm>
                <a:off x="976369" y="2856259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43" name="组合 475"/>
          <p:cNvGrpSpPr/>
          <p:nvPr/>
        </p:nvGrpSpPr>
        <p:grpSpPr>
          <a:xfrm>
            <a:off x="5393467" y="2625167"/>
            <a:ext cx="2384382" cy="2360204"/>
            <a:chOff x="209215" y="2468156"/>
            <a:chExt cx="2384382" cy="2360204"/>
          </a:xfrm>
        </p:grpSpPr>
        <p:grpSp>
          <p:nvGrpSpPr>
            <p:cNvPr id="344" name="组合 476"/>
            <p:cNvGrpSpPr/>
            <p:nvPr/>
          </p:nvGrpSpPr>
          <p:grpSpPr>
            <a:xfrm>
              <a:off x="1002612" y="2468156"/>
              <a:ext cx="794794" cy="788642"/>
              <a:chOff x="976369" y="2463617"/>
              <a:chExt cx="794794" cy="788642"/>
            </a:xfrm>
          </p:grpSpPr>
          <p:sp>
            <p:nvSpPr>
              <p:cNvPr id="365" name="矩形 364"/>
              <p:cNvSpPr/>
              <p:nvPr/>
            </p:nvSpPr>
            <p:spPr>
              <a:xfrm>
                <a:off x="976369" y="2463617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6" name="矩形 365"/>
              <p:cNvSpPr/>
              <p:nvPr/>
            </p:nvSpPr>
            <p:spPr>
              <a:xfrm>
                <a:off x="1375163" y="2856259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7" name="矩形 366"/>
              <p:cNvSpPr/>
              <p:nvPr/>
            </p:nvSpPr>
            <p:spPr>
              <a:xfrm>
                <a:off x="1375163" y="2468156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8" name="矩形 367"/>
              <p:cNvSpPr/>
              <p:nvPr/>
            </p:nvSpPr>
            <p:spPr>
              <a:xfrm>
                <a:off x="976369" y="2856259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45" name="组合 477"/>
            <p:cNvGrpSpPr/>
            <p:nvPr/>
          </p:nvGrpSpPr>
          <p:grpSpPr>
            <a:xfrm>
              <a:off x="1004009" y="3251076"/>
              <a:ext cx="794794" cy="788642"/>
              <a:chOff x="976369" y="2463617"/>
              <a:chExt cx="794794" cy="788642"/>
            </a:xfrm>
          </p:grpSpPr>
          <p:sp>
            <p:nvSpPr>
              <p:cNvPr id="361" name="矩形 360"/>
              <p:cNvSpPr/>
              <p:nvPr/>
            </p:nvSpPr>
            <p:spPr>
              <a:xfrm>
                <a:off x="976369" y="2463617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2" name="矩形 361"/>
              <p:cNvSpPr/>
              <p:nvPr/>
            </p:nvSpPr>
            <p:spPr>
              <a:xfrm>
                <a:off x="1375163" y="2856259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3" name="矩形 362"/>
              <p:cNvSpPr/>
              <p:nvPr/>
            </p:nvSpPr>
            <p:spPr>
              <a:xfrm>
                <a:off x="1375163" y="2468156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4" name="矩形 363"/>
              <p:cNvSpPr/>
              <p:nvPr/>
            </p:nvSpPr>
            <p:spPr>
              <a:xfrm>
                <a:off x="976369" y="2856259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46" name="组合 478"/>
            <p:cNvGrpSpPr/>
            <p:nvPr/>
          </p:nvGrpSpPr>
          <p:grpSpPr>
            <a:xfrm>
              <a:off x="1002612" y="4039718"/>
              <a:ext cx="794794" cy="788642"/>
              <a:chOff x="976369" y="2463617"/>
              <a:chExt cx="794794" cy="788642"/>
            </a:xfrm>
          </p:grpSpPr>
          <p:sp>
            <p:nvSpPr>
              <p:cNvPr id="357" name="矩形 356"/>
              <p:cNvSpPr/>
              <p:nvPr/>
            </p:nvSpPr>
            <p:spPr>
              <a:xfrm>
                <a:off x="976369" y="2463617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8" name="矩形 357"/>
              <p:cNvSpPr/>
              <p:nvPr/>
            </p:nvSpPr>
            <p:spPr>
              <a:xfrm>
                <a:off x="1375163" y="2856259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9" name="矩形 358"/>
              <p:cNvSpPr/>
              <p:nvPr/>
            </p:nvSpPr>
            <p:spPr>
              <a:xfrm>
                <a:off x="1375163" y="2468156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0" name="矩形 359"/>
              <p:cNvSpPr/>
              <p:nvPr/>
            </p:nvSpPr>
            <p:spPr>
              <a:xfrm>
                <a:off x="976369" y="2856259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47" name="组合 479"/>
            <p:cNvGrpSpPr/>
            <p:nvPr/>
          </p:nvGrpSpPr>
          <p:grpSpPr>
            <a:xfrm>
              <a:off x="209215" y="3259436"/>
              <a:ext cx="794794" cy="788642"/>
              <a:chOff x="976369" y="2463617"/>
              <a:chExt cx="794794" cy="788642"/>
            </a:xfrm>
          </p:grpSpPr>
          <p:sp>
            <p:nvSpPr>
              <p:cNvPr id="353" name="矩形 352"/>
              <p:cNvSpPr/>
              <p:nvPr/>
            </p:nvSpPr>
            <p:spPr>
              <a:xfrm>
                <a:off x="976369" y="2463617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4" name="矩形 353"/>
              <p:cNvSpPr/>
              <p:nvPr/>
            </p:nvSpPr>
            <p:spPr>
              <a:xfrm>
                <a:off x="1375163" y="2856259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5" name="矩形 354"/>
              <p:cNvSpPr/>
              <p:nvPr/>
            </p:nvSpPr>
            <p:spPr>
              <a:xfrm>
                <a:off x="1375163" y="2468156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6" name="矩形 355"/>
              <p:cNvSpPr/>
              <p:nvPr/>
            </p:nvSpPr>
            <p:spPr>
              <a:xfrm>
                <a:off x="976369" y="2856259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48" name="组合 480"/>
            <p:cNvGrpSpPr/>
            <p:nvPr/>
          </p:nvGrpSpPr>
          <p:grpSpPr>
            <a:xfrm>
              <a:off x="1798803" y="3249397"/>
              <a:ext cx="794794" cy="788642"/>
              <a:chOff x="976369" y="2463617"/>
              <a:chExt cx="794794" cy="788642"/>
            </a:xfrm>
          </p:grpSpPr>
          <p:sp>
            <p:nvSpPr>
              <p:cNvPr id="349" name="矩形 348"/>
              <p:cNvSpPr/>
              <p:nvPr/>
            </p:nvSpPr>
            <p:spPr>
              <a:xfrm>
                <a:off x="976369" y="2463617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0" name="矩形 349"/>
              <p:cNvSpPr/>
              <p:nvPr/>
            </p:nvSpPr>
            <p:spPr>
              <a:xfrm>
                <a:off x="1375163" y="2856259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1" name="矩形 350"/>
              <p:cNvSpPr/>
              <p:nvPr/>
            </p:nvSpPr>
            <p:spPr>
              <a:xfrm>
                <a:off x="1375163" y="2468156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2" name="矩形 351"/>
              <p:cNvSpPr/>
              <p:nvPr/>
            </p:nvSpPr>
            <p:spPr>
              <a:xfrm>
                <a:off x="976369" y="2856259"/>
                <a:ext cx="396000" cy="396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90" name="组合 14"/>
          <p:cNvGrpSpPr/>
          <p:nvPr/>
        </p:nvGrpSpPr>
        <p:grpSpPr>
          <a:xfrm>
            <a:off x="2036948" y="2263591"/>
            <a:ext cx="2398594" cy="2360204"/>
            <a:chOff x="395536" y="2425462"/>
            <a:chExt cx="2398594" cy="2360204"/>
          </a:xfrm>
        </p:grpSpPr>
        <p:grpSp>
          <p:nvGrpSpPr>
            <p:cNvPr id="391" name="组合 521"/>
            <p:cNvGrpSpPr/>
            <p:nvPr/>
          </p:nvGrpSpPr>
          <p:grpSpPr>
            <a:xfrm>
              <a:off x="395536" y="2425462"/>
              <a:ext cx="2384382" cy="2360204"/>
              <a:chOff x="209215" y="2468156"/>
              <a:chExt cx="2384382" cy="2360204"/>
            </a:xfrm>
          </p:grpSpPr>
          <p:grpSp>
            <p:nvGrpSpPr>
              <p:cNvPr id="407" name="组合 522"/>
              <p:cNvGrpSpPr/>
              <p:nvPr/>
            </p:nvGrpSpPr>
            <p:grpSpPr>
              <a:xfrm>
                <a:off x="1002612" y="2468156"/>
                <a:ext cx="794794" cy="788642"/>
                <a:chOff x="976369" y="2463617"/>
                <a:chExt cx="794794" cy="788642"/>
              </a:xfrm>
            </p:grpSpPr>
            <p:sp>
              <p:nvSpPr>
                <p:cNvPr id="428" name="矩形 427"/>
                <p:cNvSpPr/>
                <p:nvPr/>
              </p:nvSpPr>
              <p:spPr>
                <a:xfrm>
                  <a:off x="976369" y="2463617"/>
                  <a:ext cx="396000" cy="396000"/>
                </a:xfrm>
                <a:prstGeom prst="rect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29" name="矩形 428"/>
                <p:cNvSpPr/>
                <p:nvPr/>
              </p:nvSpPr>
              <p:spPr>
                <a:xfrm>
                  <a:off x="1375163" y="2856259"/>
                  <a:ext cx="396000" cy="396000"/>
                </a:xfrm>
                <a:prstGeom prst="rect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30" name="矩形 429"/>
                <p:cNvSpPr/>
                <p:nvPr/>
              </p:nvSpPr>
              <p:spPr>
                <a:xfrm>
                  <a:off x="1375163" y="2468156"/>
                  <a:ext cx="396000" cy="396000"/>
                </a:xfrm>
                <a:prstGeom prst="rect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31" name="矩形 430"/>
                <p:cNvSpPr/>
                <p:nvPr/>
              </p:nvSpPr>
              <p:spPr>
                <a:xfrm>
                  <a:off x="976369" y="2856259"/>
                  <a:ext cx="396000" cy="396000"/>
                </a:xfrm>
                <a:prstGeom prst="rect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08" name="组合 523"/>
              <p:cNvGrpSpPr/>
              <p:nvPr/>
            </p:nvGrpSpPr>
            <p:grpSpPr>
              <a:xfrm>
                <a:off x="1004009" y="3251076"/>
                <a:ext cx="794794" cy="788642"/>
                <a:chOff x="976369" y="2463617"/>
                <a:chExt cx="794794" cy="788642"/>
              </a:xfrm>
            </p:grpSpPr>
            <p:sp>
              <p:nvSpPr>
                <p:cNvPr id="424" name="矩形 423"/>
                <p:cNvSpPr/>
                <p:nvPr/>
              </p:nvSpPr>
              <p:spPr>
                <a:xfrm>
                  <a:off x="976369" y="2463617"/>
                  <a:ext cx="396000" cy="396000"/>
                </a:xfrm>
                <a:prstGeom prst="rect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25" name="矩形 424"/>
                <p:cNvSpPr/>
                <p:nvPr/>
              </p:nvSpPr>
              <p:spPr>
                <a:xfrm>
                  <a:off x="1375163" y="2856259"/>
                  <a:ext cx="396000" cy="396000"/>
                </a:xfrm>
                <a:prstGeom prst="rect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26" name="矩形 425"/>
                <p:cNvSpPr/>
                <p:nvPr/>
              </p:nvSpPr>
              <p:spPr>
                <a:xfrm>
                  <a:off x="1375163" y="2468156"/>
                  <a:ext cx="396000" cy="396000"/>
                </a:xfrm>
                <a:prstGeom prst="rect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27" name="矩形 426"/>
                <p:cNvSpPr/>
                <p:nvPr/>
              </p:nvSpPr>
              <p:spPr>
                <a:xfrm>
                  <a:off x="976369" y="2856259"/>
                  <a:ext cx="396000" cy="396000"/>
                </a:xfrm>
                <a:prstGeom prst="rect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09" name="组合 524"/>
              <p:cNvGrpSpPr/>
              <p:nvPr/>
            </p:nvGrpSpPr>
            <p:grpSpPr>
              <a:xfrm>
                <a:off x="1002612" y="4039718"/>
                <a:ext cx="794794" cy="788642"/>
                <a:chOff x="976369" y="2463617"/>
                <a:chExt cx="794794" cy="788642"/>
              </a:xfrm>
            </p:grpSpPr>
            <p:sp>
              <p:nvSpPr>
                <p:cNvPr id="420" name="矩形 419"/>
                <p:cNvSpPr/>
                <p:nvPr/>
              </p:nvSpPr>
              <p:spPr>
                <a:xfrm>
                  <a:off x="976369" y="2463617"/>
                  <a:ext cx="396000" cy="396000"/>
                </a:xfrm>
                <a:prstGeom prst="rect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21" name="矩形 420"/>
                <p:cNvSpPr/>
                <p:nvPr/>
              </p:nvSpPr>
              <p:spPr>
                <a:xfrm>
                  <a:off x="1375163" y="2856259"/>
                  <a:ext cx="396000" cy="396000"/>
                </a:xfrm>
                <a:prstGeom prst="rect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22" name="矩形 421"/>
                <p:cNvSpPr/>
                <p:nvPr/>
              </p:nvSpPr>
              <p:spPr>
                <a:xfrm>
                  <a:off x="1375163" y="2468156"/>
                  <a:ext cx="396000" cy="396000"/>
                </a:xfrm>
                <a:prstGeom prst="rect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23" name="矩形 422"/>
                <p:cNvSpPr/>
                <p:nvPr/>
              </p:nvSpPr>
              <p:spPr>
                <a:xfrm>
                  <a:off x="976369" y="2856259"/>
                  <a:ext cx="396000" cy="396000"/>
                </a:xfrm>
                <a:prstGeom prst="rect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10" name="组合 525"/>
              <p:cNvGrpSpPr/>
              <p:nvPr/>
            </p:nvGrpSpPr>
            <p:grpSpPr>
              <a:xfrm>
                <a:off x="209215" y="3259436"/>
                <a:ext cx="794794" cy="788642"/>
                <a:chOff x="976369" y="2463617"/>
                <a:chExt cx="794794" cy="788642"/>
              </a:xfrm>
            </p:grpSpPr>
            <p:sp>
              <p:nvSpPr>
                <p:cNvPr id="416" name="矩形 415"/>
                <p:cNvSpPr/>
                <p:nvPr/>
              </p:nvSpPr>
              <p:spPr>
                <a:xfrm>
                  <a:off x="976369" y="2463617"/>
                  <a:ext cx="396000" cy="396000"/>
                </a:xfrm>
                <a:prstGeom prst="rect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17" name="矩形 416"/>
                <p:cNvSpPr/>
                <p:nvPr/>
              </p:nvSpPr>
              <p:spPr>
                <a:xfrm>
                  <a:off x="1375163" y="2856259"/>
                  <a:ext cx="396000" cy="396000"/>
                </a:xfrm>
                <a:prstGeom prst="rect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18" name="矩形 417"/>
                <p:cNvSpPr/>
                <p:nvPr/>
              </p:nvSpPr>
              <p:spPr>
                <a:xfrm>
                  <a:off x="1375163" y="2468156"/>
                  <a:ext cx="396000" cy="396000"/>
                </a:xfrm>
                <a:prstGeom prst="rect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19" name="矩形 418"/>
                <p:cNvSpPr/>
                <p:nvPr/>
              </p:nvSpPr>
              <p:spPr>
                <a:xfrm>
                  <a:off x="976369" y="2856259"/>
                  <a:ext cx="396000" cy="396000"/>
                </a:xfrm>
                <a:prstGeom prst="rect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11" name="组合 526"/>
              <p:cNvGrpSpPr/>
              <p:nvPr/>
            </p:nvGrpSpPr>
            <p:grpSpPr>
              <a:xfrm>
                <a:off x="1798803" y="3249397"/>
                <a:ext cx="794794" cy="788642"/>
                <a:chOff x="976369" y="2463617"/>
                <a:chExt cx="794794" cy="788642"/>
              </a:xfrm>
            </p:grpSpPr>
            <p:sp>
              <p:nvSpPr>
                <p:cNvPr id="412" name="矩形 411"/>
                <p:cNvSpPr/>
                <p:nvPr/>
              </p:nvSpPr>
              <p:spPr>
                <a:xfrm>
                  <a:off x="976369" y="2463617"/>
                  <a:ext cx="396000" cy="396000"/>
                </a:xfrm>
                <a:prstGeom prst="rect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13" name="矩形 412"/>
                <p:cNvSpPr/>
                <p:nvPr/>
              </p:nvSpPr>
              <p:spPr>
                <a:xfrm>
                  <a:off x="1375163" y="2856259"/>
                  <a:ext cx="396000" cy="396000"/>
                </a:xfrm>
                <a:prstGeom prst="rect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14" name="矩形 413"/>
                <p:cNvSpPr/>
                <p:nvPr/>
              </p:nvSpPr>
              <p:spPr>
                <a:xfrm>
                  <a:off x="1375163" y="2468156"/>
                  <a:ext cx="396000" cy="396000"/>
                </a:xfrm>
                <a:prstGeom prst="rect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15" name="矩形 414"/>
                <p:cNvSpPr/>
                <p:nvPr/>
              </p:nvSpPr>
              <p:spPr>
                <a:xfrm>
                  <a:off x="976369" y="2856259"/>
                  <a:ext cx="396000" cy="396000"/>
                </a:xfrm>
                <a:prstGeom prst="rect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392" name="组合 11"/>
            <p:cNvGrpSpPr/>
            <p:nvPr/>
          </p:nvGrpSpPr>
          <p:grpSpPr>
            <a:xfrm>
              <a:off x="1187536" y="2436573"/>
              <a:ext cx="794794" cy="762200"/>
              <a:chOff x="176257" y="2007754"/>
              <a:chExt cx="794794" cy="762200"/>
            </a:xfrm>
          </p:grpSpPr>
          <p:sp>
            <p:nvSpPr>
              <p:cNvPr id="405" name="矩形 404" descr="0"/>
              <p:cNvSpPr/>
              <p:nvPr/>
            </p:nvSpPr>
            <p:spPr>
              <a:xfrm>
                <a:off x="176257" y="2007754"/>
                <a:ext cx="794794" cy="762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6" name="TextBox 10"/>
              <p:cNvSpPr txBox="1"/>
              <p:nvPr/>
            </p:nvSpPr>
            <p:spPr>
              <a:xfrm>
                <a:off x="394139" y="2088532"/>
                <a:ext cx="39739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latin typeface="Cambria" panose="02040503050406030204" pitchFamily="18" charset="0"/>
                  </a:rPr>
                  <a:t>1</a:t>
                </a:r>
                <a:endParaRPr lang="zh-CN" altLang="en-US" sz="2800" dirty="0">
                  <a:latin typeface="Cambria" panose="02040503050406030204" pitchFamily="18" charset="0"/>
                </a:endParaRPr>
              </a:p>
            </p:txBody>
          </p:sp>
        </p:grpSp>
        <p:grpSp>
          <p:nvGrpSpPr>
            <p:cNvPr id="393" name="组合 547"/>
            <p:cNvGrpSpPr/>
            <p:nvPr/>
          </p:nvGrpSpPr>
          <p:grpSpPr>
            <a:xfrm>
              <a:off x="1197194" y="3998759"/>
              <a:ext cx="794794" cy="762200"/>
              <a:chOff x="166732" y="2007754"/>
              <a:chExt cx="794794" cy="762200"/>
            </a:xfrm>
          </p:grpSpPr>
          <p:sp>
            <p:nvSpPr>
              <p:cNvPr id="403" name="矩形 402" descr="0"/>
              <p:cNvSpPr/>
              <p:nvPr/>
            </p:nvSpPr>
            <p:spPr>
              <a:xfrm>
                <a:off x="166732" y="2007754"/>
                <a:ext cx="794794" cy="762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4" name="TextBox 549"/>
              <p:cNvSpPr txBox="1"/>
              <p:nvPr/>
            </p:nvSpPr>
            <p:spPr>
              <a:xfrm>
                <a:off x="394139" y="2088532"/>
                <a:ext cx="39739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latin typeface="Cambria" panose="02040503050406030204" pitchFamily="18" charset="0"/>
                  </a:rPr>
                  <a:t>2</a:t>
                </a:r>
                <a:endParaRPr lang="zh-CN" altLang="en-US" sz="2800" dirty="0">
                  <a:latin typeface="Cambria" panose="02040503050406030204" pitchFamily="18" charset="0"/>
                </a:endParaRPr>
              </a:p>
            </p:txBody>
          </p:sp>
        </p:grpSp>
        <p:grpSp>
          <p:nvGrpSpPr>
            <p:cNvPr id="394" name="组合 550"/>
            <p:cNvGrpSpPr/>
            <p:nvPr/>
          </p:nvGrpSpPr>
          <p:grpSpPr>
            <a:xfrm>
              <a:off x="396933" y="3236493"/>
              <a:ext cx="794794" cy="762200"/>
              <a:chOff x="176257" y="2007754"/>
              <a:chExt cx="794794" cy="762200"/>
            </a:xfrm>
          </p:grpSpPr>
          <p:sp>
            <p:nvSpPr>
              <p:cNvPr id="401" name="矩形 400" descr="0"/>
              <p:cNvSpPr/>
              <p:nvPr/>
            </p:nvSpPr>
            <p:spPr>
              <a:xfrm>
                <a:off x="176257" y="2007754"/>
                <a:ext cx="794794" cy="762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2" name="TextBox 552"/>
              <p:cNvSpPr txBox="1"/>
              <p:nvPr/>
            </p:nvSpPr>
            <p:spPr>
              <a:xfrm>
                <a:off x="394139" y="2088532"/>
                <a:ext cx="39739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latin typeface="Cambria" panose="02040503050406030204" pitchFamily="18" charset="0"/>
                  </a:rPr>
                  <a:t>3</a:t>
                </a:r>
                <a:endParaRPr lang="zh-CN" altLang="en-US" sz="2800" dirty="0">
                  <a:latin typeface="Cambria" panose="02040503050406030204" pitchFamily="18" charset="0"/>
                </a:endParaRPr>
              </a:p>
            </p:txBody>
          </p:sp>
        </p:grpSp>
        <p:grpSp>
          <p:nvGrpSpPr>
            <p:cNvPr id="395" name="组合 553"/>
            <p:cNvGrpSpPr/>
            <p:nvPr/>
          </p:nvGrpSpPr>
          <p:grpSpPr>
            <a:xfrm>
              <a:off x="1999336" y="3217476"/>
              <a:ext cx="794794" cy="762200"/>
              <a:chOff x="176257" y="2007754"/>
              <a:chExt cx="794794" cy="762200"/>
            </a:xfrm>
          </p:grpSpPr>
          <p:sp>
            <p:nvSpPr>
              <p:cNvPr id="399" name="矩形 398" descr="0"/>
              <p:cNvSpPr/>
              <p:nvPr/>
            </p:nvSpPr>
            <p:spPr>
              <a:xfrm>
                <a:off x="176257" y="2007754"/>
                <a:ext cx="794794" cy="762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0" name="TextBox 555"/>
              <p:cNvSpPr txBox="1"/>
              <p:nvPr/>
            </p:nvSpPr>
            <p:spPr>
              <a:xfrm>
                <a:off x="394139" y="2088532"/>
                <a:ext cx="39739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latin typeface="Cambria" panose="02040503050406030204" pitchFamily="18" charset="0"/>
                  </a:rPr>
                  <a:t>4</a:t>
                </a:r>
                <a:endParaRPr lang="zh-CN" altLang="en-US" sz="2800" dirty="0">
                  <a:latin typeface="Cambria" panose="02040503050406030204" pitchFamily="18" charset="0"/>
                </a:endParaRPr>
              </a:p>
            </p:txBody>
          </p:sp>
        </p:grpSp>
        <p:grpSp>
          <p:nvGrpSpPr>
            <p:cNvPr id="396" name="组合 556"/>
            <p:cNvGrpSpPr/>
            <p:nvPr/>
          </p:nvGrpSpPr>
          <p:grpSpPr>
            <a:xfrm>
              <a:off x="1187536" y="3226968"/>
              <a:ext cx="794794" cy="762200"/>
              <a:chOff x="176257" y="2007754"/>
              <a:chExt cx="794794" cy="762200"/>
            </a:xfrm>
          </p:grpSpPr>
          <p:sp>
            <p:nvSpPr>
              <p:cNvPr id="397" name="矩形 396" descr="0"/>
              <p:cNvSpPr/>
              <p:nvPr/>
            </p:nvSpPr>
            <p:spPr>
              <a:xfrm>
                <a:off x="176257" y="2007754"/>
                <a:ext cx="794794" cy="762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8" name="TextBox 558"/>
              <p:cNvSpPr txBox="1"/>
              <p:nvPr/>
            </p:nvSpPr>
            <p:spPr>
              <a:xfrm>
                <a:off x="394139" y="2088532"/>
                <a:ext cx="39739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latin typeface="Cambria" panose="02040503050406030204" pitchFamily="18" charset="0"/>
                  </a:rPr>
                  <a:t>0</a:t>
                </a:r>
                <a:endParaRPr lang="zh-CN" altLang="en-US" sz="2800" dirty="0">
                  <a:latin typeface="Cambria" panose="02040503050406030204" pitchFamily="18" charset="0"/>
                </a:endParaRPr>
              </a:p>
            </p:txBody>
          </p:sp>
        </p:grpSp>
      </p:grpSp>
      <p:graphicFrame>
        <p:nvGraphicFramePr>
          <p:cNvPr id="432" name="对象 431"/>
          <p:cNvGraphicFramePr>
            <a:graphicFrameLocks noChangeAspect="1"/>
          </p:cNvGraphicFramePr>
          <p:nvPr/>
        </p:nvGraphicFramePr>
        <p:xfrm>
          <a:off x="1947801" y="5283354"/>
          <a:ext cx="8474075" cy="565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ula" r:id="rId3" imgW="39804975" imgH="2562225" progId="Equation.Ribbit">
                  <p:embed/>
                </p:oleObj>
              </mc:Choice>
              <mc:Fallback>
                <p:oleObj name="Formula" r:id="rId3" imgW="39804975" imgH="2562225" progId="Equation.Ribbit">
                  <p:embed/>
                  <p:pic>
                    <p:nvPicPr>
                      <p:cNvPr id="432" name="对象 4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7801" y="5283354"/>
                        <a:ext cx="8474075" cy="5650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33" name="组 454"/>
          <p:cNvGrpSpPr/>
          <p:nvPr/>
        </p:nvGrpSpPr>
        <p:grpSpPr>
          <a:xfrm>
            <a:off x="3226347" y="3439515"/>
            <a:ext cx="1191949" cy="2131931"/>
            <a:chOff x="1584934" y="3601385"/>
            <a:chExt cx="1191949" cy="2131931"/>
          </a:xfrm>
        </p:grpSpPr>
        <p:sp>
          <p:nvSpPr>
            <p:cNvPr id="434" name="矩形 27"/>
            <p:cNvSpPr>
              <a:spLocks noChangeArrowheads="1"/>
            </p:cNvSpPr>
            <p:nvPr/>
          </p:nvSpPr>
          <p:spPr bwMode="auto">
            <a:xfrm>
              <a:off x="1657553" y="5390276"/>
              <a:ext cx="1119330" cy="343040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435" name="曲线连接符 434"/>
            <p:cNvCxnSpPr/>
            <p:nvPr/>
          </p:nvCxnSpPr>
          <p:spPr bwMode="auto">
            <a:xfrm rot="16200000" flipH="1">
              <a:off x="997576" y="4188743"/>
              <a:ext cx="1769791" cy="595076"/>
            </a:xfrm>
            <a:prstGeom prst="curvedConnector3">
              <a:avLst/>
            </a:prstGeom>
            <a:solidFill>
              <a:schemeClr val="accent1"/>
            </a:solidFill>
            <a:ln w="127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436" name="组 456"/>
          <p:cNvGrpSpPr/>
          <p:nvPr/>
        </p:nvGrpSpPr>
        <p:grpSpPr>
          <a:xfrm>
            <a:off x="3271161" y="2744907"/>
            <a:ext cx="3899802" cy="2833248"/>
            <a:chOff x="1629749" y="2906778"/>
            <a:chExt cx="3899802" cy="2833248"/>
          </a:xfrm>
        </p:grpSpPr>
        <p:sp>
          <p:nvSpPr>
            <p:cNvPr id="437" name="矩形 27"/>
            <p:cNvSpPr>
              <a:spLocks noChangeArrowheads="1"/>
            </p:cNvSpPr>
            <p:nvPr/>
          </p:nvSpPr>
          <p:spPr bwMode="auto">
            <a:xfrm>
              <a:off x="3364108" y="5394169"/>
              <a:ext cx="307792" cy="343040"/>
            </a:xfrm>
            <a:prstGeom prst="rect">
              <a:avLst/>
            </a:prstGeom>
            <a:solidFill>
              <a:srgbClr val="FFC000">
                <a:alpha val="20000"/>
              </a:srgbClr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38" name="矩形 27"/>
            <p:cNvSpPr>
              <a:spLocks noChangeArrowheads="1"/>
            </p:cNvSpPr>
            <p:nvPr/>
          </p:nvSpPr>
          <p:spPr bwMode="auto">
            <a:xfrm>
              <a:off x="4312716" y="5396986"/>
              <a:ext cx="307792" cy="343040"/>
            </a:xfrm>
            <a:prstGeom prst="rect">
              <a:avLst/>
            </a:prstGeom>
            <a:solidFill>
              <a:srgbClr val="FFC000">
                <a:alpha val="20000"/>
              </a:srgbClr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39" name="矩形 27"/>
            <p:cNvSpPr>
              <a:spLocks noChangeArrowheads="1"/>
            </p:cNvSpPr>
            <p:nvPr/>
          </p:nvSpPr>
          <p:spPr bwMode="auto">
            <a:xfrm>
              <a:off x="5221759" y="5387923"/>
              <a:ext cx="307792" cy="343040"/>
            </a:xfrm>
            <a:prstGeom prst="rect">
              <a:avLst/>
            </a:prstGeom>
            <a:solidFill>
              <a:srgbClr val="FFC000">
                <a:alpha val="20000"/>
              </a:srgbClr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440" name="曲线连接符 439"/>
            <p:cNvCxnSpPr/>
            <p:nvPr/>
          </p:nvCxnSpPr>
          <p:spPr bwMode="auto">
            <a:xfrm rot="16200000" flipH="1">
              <a:off x="1346194" y="3190333"/>
              <a:ext cx="2475533" cy="1908423"/>
            </a:xfrm>
            <a:prstGeom prst="curvedConnector3">
              <a:avLst/>
            </a:prstGeom>
            <a:solidFill>
              <a:schemeClr val="accent1"/>
            </a:solidFill>
            <a:ln w="127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441" name="组 453"/>
          <p:cNvGrpSpPr/>
          <p:nvPr/>
        </p:nvGrpSpPr>
        <p:grpSpPr>
          <a:xfrm>
            <a:off x="2475143" y="4215912"/>
            <a:ext cx="2165443" cy="1715603"/>
            <a:chOff x="833730" y="4377782"/>
            <a:chExt cx="2165443" cy="1715603"/>
          </a:xfrm>
        </p:grpSpPr>
        <p:sp>
          <p:nvSpPr>
            <p:cNvPr id="442" name="矩形 27"/>
            <p:cNvSpPr>
              <a:spLocks noChangeArrowheads="1"/>
            </p:cNvSpPr>
            <p:nvPr/>
          </p:nvSpPr>
          <p:spPr bwMode="auto">
            <a:xfrm>
              <a:off x="833730" y="5747528"/>
              <a:ext cx="307792" cy="343040"/>
            </a:xfrm>
            <a:prstGeom prst="rect">
              <a:avLst/>
            </a:prstGeom>
            <a:solidFill>
              <a:srgbClr val="00FFFF">
                <a:alpha val="20000"/>
              </a:srgbClr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43" name="矩形 27"/>
            <p:cNvSpPr>
              <a:spLocks noChangeArrowheads="1"/>
            </p:cNvSpPr>
            <p:nvPr/>
          </p:nvSpPr>
          <p:spPr bwMode="auto">
            <a:xfrm>
              <a:off x="1782338" y="5750345"/>
              <a:ext cx="307792" cy="343040"/>
            </a:xfrm>
            <a:prstGeom prst="rect">
              <a:avLst/>
            </a:prstGeom>
            <a:solidFill>
              <a:srgbClr val="00FFFF">
                <a:alpha val="20000"/>
              </a:srgbClr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44" name="矩形 27"/>
            <p:cNvSpPr>
              <a:spLocks noChangeArrowheads="1"/>
            </p:cNvSpPr>
            <p:nvPr/>
          </p:nvSpPr>
          <p:spPr bwMode="auto">
            <a:xfrm>
              <a:off x="2691381" y="5741282"/>
              <a:ext cx="307792" cy="343040"/>
            </a:xfrm>
            <a:prstGeom prst="rect">
              <a:avLst/>
            </a:prstGeom>
            <a:solidFill>
              <a:srgbClr val="00FFFF">
                <a:alpha val="20000"/>
              </a:srgbClr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445" name="曲线连接符 444"/>
            <p:cNvCxnSpPr>
              <a:endCxn id="442" idx="0"/>
            </p:cNvCxnSpPr>
            <p:nvPr/>
          </p:nvCxnSpPr>
          <p:spPr bwMode="auto">
            <a:xfrm rot="5400000">
              <a:off x="599651" y="4765758"/>
              <a:ext cx="1369745" cy="593794"/>
            </a:xfrm>
            <a:prstGeom prst="curvedConnector3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446" name="组 455"/>
          <p:cNvGrpSpPr/>
          <p:nvPr/>
        </p:nvGrpSpPr>
        <p:grpSpPr>
          <a:xfrm>
            <a:off x="2420380" y="3494402"/>
            <a:ext cx="4975903" cy="2454878"/>
            <a:chOff x="778967" y="3656273"/>
            <a:chExt cx="4975903" cy="2454878"/>
          </a:xfrm>
        </p:grpSpPr>
        <p:sp>
          <p:nvSpPr>
            <p:cNvPr id="447" name="矩形 27"/>
            <p:cNvSpPr>
              <a:spLocks noChangeArrowheads="1"/>
            </p:cNvSpPr>
            <p:nvPr/>
          </p:nvSpPr>
          <p:spPr bwMode="auto">
            <a:xfrm>
              <a:off x="3589427" y="5765294"/>
              <a:ext cx="307792" cy="343040"/>
            </a:xfrm>
            <a:prstGeom prst="rect">
              <a:avLst/>
            </a:prstGeom>
            <a:solidFill>
              <a:srgbClr val="FF00FF">
                <a:alpha val="20000"/>
              </a:srgbClr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48" name="矩形 27"/>
            <p:cNvSpPr>
              <a:spLocks noChangeArrowheads="1"/>
            </p:cNvSpPr>
            <p:nvPr/>
          </p:nvSpPr>
          <p:spPr bwMode="auto">
            <a:xfrm>
              <a:off x="4538035" y="5768111"/>
              <a:ext cx="307792" cy="343040"/>
            </a:xfrm>
            <a:prstGeom prst="rect">
              <a:avLst/>
            </a:prstGeom>
            <a:solidFill>
              <a:srgbClr val="FF00FF">
                <a:alpha val="20000"/>
              </a:srgbClr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49" name="矩形 27"/>
            <p:cNvSpPr>
              <a:spLocks noChangeArrowheads="1"/>
            </p:cNvSpPr>
            <p:nvPr/>
          </p:nvSpPr>
          <p:spPr bwMode="auto">
            <a:xfrm>
              <a:off x="5447078" y="5759048"/>
              <a:ext cx="307792" cy="343040"/>
            </a:xfrm>
            <a:prstGeom prst="rect">
              <a:avLst/>
            </a:prstGeom>
            <a:solidFill>
              <a:srgbClr val="FF00FF">
                <a:alpha val="20000"/>
              </a:srgbClr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450" name="曲线连接符 449"/>
            <p:cNvCxnSpPr>
              <a:endCxn id="447" idx="1"/>
            </p:cNvCxnSpPr>
            <p:nvPr/>
          </p:nvCxnSpPr>
          <p:spPr bwMode="auto">
            <a:xfrm>
              <a:off x="778967" y="3656273"/>
              <a:ext cx="2810460" cy="2280541"/>
            </a:xfrm>
            <a:prstGeom prst="curvedConnector3">
              <a:avLst/>
            </a:prstGeom>
            <a:solidFill>
              <a:schemeClr val="accent1"/>
            </a:solidFill>
            <a:ln w="1270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451" name="组 457"/>
          <p:cNvGrpSpPr/>
          <p:nvPr/>
        </p:nvGrpSpPr>
        <p:grpSpPr>
          <a:xfrm>
            <a:off x="4074170" y="3427571"/>
            <a:ext cx="6113567" cy="2513006"/>
            <a:chOff x="2432757" y="3589442"/>
            <a:chExt cx="6113567" cy="2513006"/>
          </a:xfrm>
        </p:grpSpPr>
        <p:sp>
          <p:nvSpPr>
            <p:cNvPr id="452" name="矩形 27"/>
            <p:cNvSpPr>
              <a:spLocks noChangeArrowheads="1"/>
            </p:cNvSpPr>
            <p:nvPr/>
          </p:nvSpPr>
          <p:spPr bwMode="auto">
            <a:xfrm>
              <a:off x="6380881" y="5756591"/>
              <a:ext cx="307792" cy="343040"/>
            </a:xfrm>
            <a:prstGeom prst="rect">
              <a:avLst/>
            </a:prstGeom>
            <a:solidFill>
              <a:srgbClr val="2AFA00">
                <a:alpha val="20000"/>
              </a:srgbClr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53" name="矩形 27"/>
            <p:cNvSpPr>
              <a:spLocks noChangeArrowheads="1"/>
            </p:cNvSpPr>
            <p:nvPr/>
          </p:nvSpPr>
          <p:spPr bwMode="auto">
            <a:xfrm>
              <a:off x="7329489" y="5759408"/>
              <a:ext cx="307792" cy="343040"/>
            </a:xfrm>
            <a:prstGeom prst="rect">
              <a:avLst/>
            </a:prstGeom>
            <a:solidFill>
              <a:srgbClr val="2AFA00">
                <a:alpha val="20000"/>
              </a:srgbClr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54" name="矩形 27"/>
            <p:cNvSpPr>
              <a:spLocks noChangeArrowheads="1"/>
            </p:cNvSpPr>
            <p:nvPr/>
          </p:nvSpPr>
          <p:spPr bwMode="auto">
            <a:xfrm>
              <a:off x="8238532" y="5750345"/>
              <a:ext cx="307792" cy="343040"/>
            </a:xfrm>
            <a:prstGeom prst="rect">
              <a:avLst/>
            </a:prstGeom>
            <a:solidFill>
              <a:srgbClr val="2AFA00">
                <a:alpha val="20000"/>
              </a:srgbClr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455" name="曲线连接符 454"/>
            <p:cNvCxnSpPr>
              <a:endCxn id="453" idx="0"/>
            </p:cNvCxnSpPr>
            <p:nvPr/>
          </p:nvCxnSpPr>
          <p:spPr bwMode="auto">
            <a:xfrm>
              <a:off x="2432757" y="3589442"/>
              <a:ext cx="5050628" cy="2169966"/>
            </a:xfrm>
            <a:prstGeom prst="curvedConnector2">
              <a:avLst/>
            </a:prstGeom>
            <a:solidFill>
              <a:schemeClr val="accent1"/>
            </a:solidFill>
            <a:ln w="127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456" name="Text Box 3"/>
          <p:cNvSpPr txBox="1">
            <a:spLocks noChangeArrowheads="1"/>
          </p:cNvSpPr>
          <p:nvPr/>
        </p:nvSpPr>
        <p:spPr bwMode="auto">
          <a:xfrm>
            <a:off x="8400256" y="2311408"/>
            <a:ext cx="21355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indent="0" eaLnBrk="1" hangingPunct="1">
              <a:spcBef>
                <a:spcPct val="70000"/>
              </a:spcBef>
            </a:pPr>
            <a:r>
              <a:rPr lang="en-US" altLang="zh-CN" sz="1800" dirty="0">
                <a:ea typeface="Tahoma" panose="020B0604030504040204" pitchFamily="34" charset="0"/>
                <a:cs typeface="Times New Roman" panose="02020603050405020304" pitchFamily="18" charset="0"/>
              </a:rPr>
              <a:t>filtered and resized to 8x8</a:t>
            </a:r>
          </a:p>
        </p:txBody>
      </p:sp>
      <p:sp>
        <p:nvSpPr>
          <p:cNvPr id="457" name="TextBox 267"/>
          <p:cNvSpPr txBox="1"/>
          <p:nvPr/>
        </p:nvSpPr>
        <p:spPr>
          <a:xfrm>
            <a:off x="8427164" y="3038402"/>
            <a:ext cx="1994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68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Blob</a:t>
            </a:r>
            <a:r>
              <a:rPr lang="en-US" altLang="zh-CN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: 2x2 patch</a:t>
            </a:r>
            <a:endParaRPr lang="zh-CN" altLang="zh-CN" kern="1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1" name="TextBox 267"/>
          <p:cNvSpPr txBox="1"/>
          <p:nvPr/>
        </p:nvSpPr>
        <p:spPr>
          <a:xfrm>
            <a:off x="8136997" y="3450267"/>
            <a:ext cx="1352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000FF"/>
                </a:solidFill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Instance</a:t>
            </a:r>
            <a:endParaRPr lang="zh-CN" altLang="zh-CN" sz="2400" kern="100" dirty="0">
              <a:solidFill>
                <a:srgbClr val="0000FF"/>
              </a:solidFill>
              <a:latin typeface="Constantia" panose="020306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62" name="Text Box 3"/>
          <p:cNvSpPr txBox="1">
            <a:spLocks noChangeArrowheads="1"/>
          </p:cNvSpPr>
          <p:nvPr/>
        </p:nvSpPr>
        <p:spPr bwMode="auto">
          <a:xfrm>
            <a:off x="8472314" y="3829680"/>
            <a:ext cx="20161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indent="0" eaLnBrk="1" hangingPunct="1">
              <a:spcBef>
                <a:spcPct val="70000"/>
              </a:spcBef>
            </a:pPr>
            <a:r>
              <a:rPr lang="en-US" altLang="zh-CN" sz="1800" dirty="0">
                <a:ea typeface="Verdana" panose="020B0604030504040204" pitchFamily="34" charset="0"/>
                <a:cs typeface="Times New Roman" panose="02020603050405020304" pitchFamily="18" charset="0"/>
              </a:rPr>
              <a:t>one blob with four neighboring blobs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25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Bag Generator for Multi-Instance (Cont.)</a:t>
            </a:r>
            <a:endParaRPr lang="zh-CN" altLang="en-US" dirty="0"/>
          </a:p>
        </p:txBody>
      </p:sp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2154008" y="1196856"/>
            <a:ext cx="22667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indent="0" eaLnBrk="1" fontAlgn="base" hangingPunct="1">
              <a:spcBef>
                <a:spcPct val="70000"/>
              </a:spcBef>
              <a:spcAft>
                <a:spcPct val="0"/>
              </a:spcAft>
            </a:pPr>
            <a:r>
              <a:rPr lang="en-US" altLang="zh-CN" b="1" dirty="0" err="1">
                <a:solidFill>
                  <a:srgbClr val="000000"/>
                </a:solidFill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Blobworld</a:t>
            </a:r>
            <a:endParaRPr lang="en-US" altLang="zh-CN" b="1" dirty="0">
              <a:solidFill>
                <a:srgbClr val="000000"/>
              </a:solidFill>
              <a:latin typeface="Constantia" panose="020306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" name="Picture 2" descr="Y:\USERS\weixs\Task\image data\Tiger - 108000\1080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6" y="2301289"/>
            <a:ext cx="925804" cy="1388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组合 10"/>
          <p:cNvGrpSpPr/>
          <p:nvPr/>
        </p:nvGrpSpPr>
        <p:grpSpPr>
          <a:xfrm>
            <a:off x="3162516" y="2407937"/>
            <a:ext cx="1322723" cy="1015663"/>
            <a:chOff x="1249672" y="2010599"/>
            <a:chExt cx="1322723" cy="1015663"/>
          </a:xfrm>
        </p:grpSpPr>
        <p:sp>
          <p:nvSpPr>
            <p:cNvPr id="32" name="TextBox 79"/>
            <p:cNvSpPr txBox="1"/>
            <p:nvPr/>
          </p:nvSpPr>
          <p:spPr>
            <a:xfrm>
              <a:off x="1249672" y="2010599"/>
              <a:ext cx="13227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kern="0" dirty="0">
                  <a:solidFill>
                    <a:srgbClr val="00B050"/>
                  </a:solidFill>
                  <a:latin typeface="Constantia" panose="02030602050306030303" pitchFamily="18" charset="0"/>
                  <a:ea typeface="Verdana" panose="020B0604030504040204" pitchFamily="34" charset="0"/>
                  <a:cs typeface="Verdana" panose="020B0604030504040204" pitchFamily="34" charset="0"/>
                </a:rPr>
                <a:t>extract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zh-CN" sz="2000" kern="0" dirty="0">
                <a:solidFill>
                  <a:srgbClr val="00B050"/>
                </a:solidFill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kern="0" dirty="0">
                  <a:solidFill>
                    <a:srgbClr val="00B050"/>
                  </a:solidFill>
                  <a:latin typeface="Constantia" panose="02030602050306030303" pitchFamily="18" charset="0"/>
                  <a:ea typeface="Verdana" panose="020B0604030504040204" pitchFamily="34" charset="0"/>
                  <a:cs typeface="Verdana" panose="020B0604030504040204" pitchFamily="34" charset="0"/>
                </a:rPr>
                <a:t>features</a:t>
              </a:r>
            </a:p>
          </p:txBody>
        </p:sp>
        <p:sp>
          <p:nvSpPr>
            <p:cNvPr id="33" name="右箭头 32"/>
            <p:cNvSpPr/>
            <p:nvPr/>
          </p:nvSpPr>
          <p:spPr>
            <a:xfrm>
              <a:off x="1442320" y="2368564"/>
              <a:ext cx="1113456" cy="288032"/>
            </a:xfrm>
            <a:prstGeom prst="rightArrow">
              <a:avLst>
                <a:gd name="adj1" fmla="val 50000"/>
                <a:gd name="adj2" fmla="val 92990"/>
              </a:avLst>
            </a:prstGeom>
            <a:solidFill>
              <a:srgbClr val="339933"/>
            </a:solidFill>
            <a:ln w="25400" cap="flat" cmpd="sng" algn="ctr">
              <a:solidFill>
                <a:srgbClr val="33993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 kern="0">
                <a:solidFill>
                  <a:srgbClr val="FFFFFF"/>
                </a:solidFill>
                <a:latin typeface="Constantia" panose="02030602050306030303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4" name="组合 82"/>
          <p:cNvGrpSpPr/>
          <p:nvPr/>
        </p:nvGrpSpPr>
        <p:grpSpPr>
          <a:xfrm>
            <a:off x="2279577" y="4055409"/>
            <a:ext cx="1322723" cy="1015663"/>
            <a:chOff x="1352608" y="2031865"/>
            <a:chExt cx="1322723" cy="1015663"/>
          </a:xfrm>
        </p:grpSpPr>
        <p:sp>
          <p:nvSpPr>
            <p:cNvPr id="35" name="TextBox 83"/>
            <p:cNvSpPr txBox="1"/>
            <p:nvPr/>
          </p:nvSpPr>
          <p:spPr>
            <a:xfrm>
              <a:off x="1352608" y="2031865"/>
              <a:ext cx="13227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kern="0" dirty="0">
                  <a:solidFill>
                    <a:srgbClr val="00B050"/>
                  </a:solidFill>
                  <a:latin typeface="Constantia" panose="02030602050306030303" pitchFamily="18" charset="0"/>
                  <a:ea typeface="Verdana" panose="020B0604030504040204" pitchFamily="34" charset="0"/>
                  <a:cs typeface="Verdana" panose="020B0604030504040204" pitchFamily="34" charset="0"/>
                </a:rPr>
                <a:t>  group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zh-CN" sz="2000" kern="0" dirty="0">
                <a:solidFill>
                  <a:srgbClr val="00B050"/>
                </a:solidFill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kern="0" dirty="0">
                  <a:solidFill>
                    <a:srgbClr val="00B050"/>
                  </a:solidFill>
                  <a:latin typeface="Constantia" panose="02030602050306030303" pitchFamily="18" charset="0"/>
                  <a:ea typeface="Verdana" panose="020B0604030504040204" pitchFamily="34" charset="0"/>
                  <a:cs typeface="Verdana" panose="020B0604030504040204" pitchFamily="34" charset="0"/>
                </a:rPr>
                <a:t>features</a:t>
              </a:r>
            </a:p>
          </p:txBody>
        </p:sp>
        <p:sp>
          <p:nvSpPr>
            <p:cNvPr id="36" name="右箭头 35"/>
            <p:cNvSpPr/>
            <p:nvPr/>
          </p:nvSpPr>
          <p:spPr>
            <a:xfrm>
              <a:off x="1442320" y="2368564"/>
              <a:ext cx="1113456" cy="288032"/>
            </a:xfrm>
            <a:prstGeom prst="rightArrow">
              <a:avLst>
                <a:gd name="adj1" fmla="val 50000"/>
                <a:gd name="adj2" fmla="val 92990"/>
              </a:avLst>
            </a:prstGeom>
            <a:solidFill>
              <a:srgbClr val="339933"/>
            </a:solidFill>
            <a:ln w="25400" cap="flat" cmpd="sng" algn="ctr">
              <a:solidFill>
                <a:srgbClr val="33993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 kern="0">
                <a:solidFill>
                  <a:srgbClr val="FFFFFF"/>
                </a:solidFill>
                <a:latin typeface="Constantia" panose="02030602050306030303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7" name="组合 12"/>
          <p:cNvGrpSpPr/>
          <p:nvPr/>
        </p:nvGrpSpPr>
        <p:grpSpPr>
          <a:xfrm>
            <a:off x="4575175" y="2309971"/>
            <a:ext cx="5626100" cy="738664"/>
            <a:chOff x="2662332" y="1803125"/>
            <a:chExt cx="5626100" cy="738664"/>
          </a:xfrm>
        </p:grpSpPr>
        <p:graphicFrame>
          <p:nvGraphicFramePr>
            <p:cNvPr id="38" name="对象 37"/>
            <p:cNvGraphicFramePr>
              <a:graphicFrameLocks noChangeAspect="1"/>
            </p:cNvGraphicFramePr>
            <p:nvPr/>
          </p:nvGraphicFramePr>
          <p:xfrm>
            <a:off x="2662332" y="2249054"/>
            <a:ext cx="5626100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Formula" r:id="rId3" imgW="26431875" imgH="1343025" progId="Equation.Ribbit">
                    <p:embed/>
                  </p:oleObj>
                </mc:Choice>
                <mc:Fallback>
                  <p:oleObj name="Formula" r:id="rId3" imgW="26431875" imgH="1343025" progId="Equation.Ribbit">
                    <p:embed/>
                    <p:pic>
                      <p:nvPicPr>
                        <p:cNvPr id="38" name="对象 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62332" y="2249054"/>
                          <a:ext cx="5626100" cy="288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9" name="TextBox 85"/>
            <p:cNvSpPr txBox="1"/>
            <p:nvPr/>
          </p:nvSpPr>
          <p:spPr>
            <a:xfrm>
              <a:off x="6204120" y="1803125"/>
              <a:ext cx="1813317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200" kern="0" dirty="0">
                  <a:solidFill>
                    <a:srgbClr val="730000">
                      <a:lumMod val="75000"/>
                    </a:srgbClr>
                  </a:solidFill>
                  <a:latin typeface="Constantia" panose="02030602050306030303" pitchFamily="18" charset="0"/>
                  <a:ea typeface="Verdana" panose="020B0604030504040204" pitchFamily="34" charset="0"/>
                  <a:cs typeface="Verdana" panose="020B0604030504040204" pitchFamily="34" charset="0"/>
                </a:rPr>
                <a:t>pixel features</a:t>
              </a:r>
              <a:endParaRPr lang="zh-CN" altLang="zh-CN" sz="2200" kern="100" dirty="0">
                <a:solidFill>
                  <a:srgbClr val="730000">
                    <a:lumMod val="75000"/>
                  </a:srgbClr>
                </a:solidFill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000" kern="0" dirty="0">
                <a:solidFill>
                  <a:srgbClr val="000000"/>
                </a:solidFill>
                <a:latin typeface="Constantia" panose="02030602050306030303" pitchFamily="18" charset="0"/>
              </a:endParaRPr>
            </a:p>
          </p:txBody>
        </p:sp>
      </p:grpSp>
      <p:sp>
        <p:nvSpPr>
          <p:cNvPr id="40" name="TextBox 87"/>
          <p:cNvSpPr txBox="1"/>
          <p:nvPr/>
        </p:nvSpPr>
        <p:spPr>
          <a:xfrm>
            <a:off x="3593569" y="4341585"/>
            <a:ext cx="186352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730000">
                    <a:lumMod val="75000"/>
                  </a:srgbClr>
                </a:solidFill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image regions</a:t>
            </a:r>
            <a:endParaRPr lang="zh-CN" altLang="zh-CN" sz="2200" kern="100" dirty="0">
              <a:solidFill>
                <a:srgbClr val="730000">
                  <a:lumMod val="75000"/>
                </a:srgbClr>
              </a:solidFill>
              <a:latin typeface="Constantia" panose="020306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000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grpSp>
        <p:nvGrpSpPr>
          <p:cNvPr id="41" name="组合 88"/>
          <p:cNvGrpSpPr/>
          <p:nvPr/>
        </p:nvGrpSpPr>
        <p:grpSpPr>
          <a:xfrm>
            <a:off x="5674586" y="4073715"/>
            <a:ext cx="1322723" cy="1015663"/>
            <a:chOff x="1352608" y="2031865"/>
            <a:chExt cx="1322723" cy="1015663"/>
          </a:xfrm>
        </p:grpSpPr>
        <p:sp>
          <p:nvSpPr>
            <p:cNvPr id="42" name="TextBox 89"/>
            <p:cNvSpPr txBox="1"/>
            <p:nvPr/>
          </p:nvSpPr>
          <p:spPr>
            <a:xfrm>
              <a:off x="1352608" y="2031865"/>
              <a:ext cx="13227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kern="0" dirty="0">
                  <a:solidFill>
                    <a:srgbClr val="00B050"/>
                  </a:solidFill>
                  <a:latin typeface="Constantia" panose="02030602050306030303" pitchFamily="18" charset="0"/>
                  <a:ea typeface="Verdana" panose="020B0604030504040204" pitchFamily="34" charset="0"/>
                  <a:cs typeface="Verdana" panose="020B0604030504040204" pitchFamily="34" charset="0"/>
                </a:rPr>
                <a:t>describe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zh-CN" sz="2000" kern="0" dirty="0">
                <a:solidFill>
                  <a:srgbClr val="00B050"/>
                </a:solidFill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kern="0" dirty="0">
                  <a:solidFill>
                    <a:srgbClr val="00B050"/>
                  </a:solidFill>
                  <a:latin typeface="Constantia" panose="02030602050306030303" pitchFamily="18" charset="0"/>
                  <a:ea typeface="Verdana" panose="020B0604030504040204" pitchFamily="34" charset="0"/>
                  <a:cs typeface="Verdana" panose="020B0604030504040204" pitchFamily="34" charset="0"/>
                </a:rPr>
                <a:t>regions</a:t>
              </a:r>
            </a:p>
          </p:txBody>
        </p:sp>
        <p:sp>
          <p:nvSpPr>
            <p:cNvPr id="43" name="右箭头 42"/>
            <p:cNvSpPr/>
            <p:nvPr/>
          </p:nvSpPr>
          <p:spPr>
            <a:xfrm>
              <a:off x="1442320" y="2368564"/>
              <a:ext cx="1113456" cy="288032"/>
            </a:xfrm>
            <a:prstGeom prst="rightArrow">
              <a:avLst>
                <a:gd name="adj1" fmla="val 50000"/>
                <a:gd name="adj2" fmla="val 92990"/>
              </a:avLst>
            </a:prstGeom>
            <a:solidFill>
              <a:srgbClr val="339933"/>
            </a:solidFill>
            <a:ln w="25400" cap="flat" cmpd="sng" algn="ctr">
              <a:solidFill>
                <a:srgbClr val="33993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 kern="0">
                <a:solidFill>
                  <a:srgbClr val="FFFFFF"/>
                </a:solidFill>
                <a:latin typeface="Constantia" panose="02030602050306030303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44" name="TextBox 91"/>
          <p:cNvSpPr txBox="1"/>
          <p:nvPr/>
        </p:nvSpPr>
        <p:spPr>
          <a:xfrm>
            <a:off x="7157513" y="4156919"/>
            <a:ext cx="210397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730000">
                    <a:lumMod val="75000"/>
                  </a:srgbClr>
                </a:solidFill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regions features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kern="100" dirty="0">
                <a:solidFill>
                  <a:srgbClr val="730000">
                    <a:lumMod val="75000"/>
                  </a:srgbClr>
                </a:solidFill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    (instances)</a:t>
            </a:r>
            <a:endParaRPr lang="zh-CN" altLang="zh-CN" sz="2200" kern="100" dirty="0">
              <a:solidFill>
                <a:srgbClr val="730000">
                  <a:lumMod val="75000"/>
                </a:srgbClr>
              </a:solidFill>
              <a:latin typeface="Constantia" panose="020306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200" dirty="0">
              <a:solidFill>
                <a:srgbClr val="000000"/>
              </a:solidFill>
              <a:latin typeface="Constantia" panose="020306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45" name="组 1"/>
          <p:cNvGrpSpPr/>
          <p:nvPr/>
        </p:nvGrpSpPr>
        <p:grpSpPr>
          <a:xfrm>
            <a:off x="4051684" y="2039604"/>
            <a:ext cx="4367414" cy="1032251"/>
            <a:chOff x="2527684" y="1930094"/>
            <a:chExt cx="4367414" cy="1032251"/>
          </a:xfrm>
        </p:grpSpPr>
        <p:sp>
          <p:nvSpPr>
            <p:cNvPr id="46" name="矩形 27"/>
            <p:cNvSpPr>
              <a:spLocks noChangeArrowheads="1"/>
            </p:cNvSpPr>
            <p:nvPr/>
          </p:nvSpPr>
          <p:spPr bwMode="auto">
            <a:xfrm>
              <a:off x="3358497" y="2619305"/>
              <a:ext cx="1004998" cy="343040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latin typeface="Constantia" panose="02030602050306030303" pitchFamily="18" charset="0"/>
                <a:cs typeface="Verdana" panose="020B0604030504040204" pitchFamily="34" charset="0"/>
              </a:endParaRPr>
            </a:p>
          </p:txBody>
        </p:sp>
        <p:sp>
          <p:nvSpPr>
            <p:cNvPr id="47" name="TextBox 267"/>
            <p:cNvSpPr txBox="1"/>
            <p:nvPr/>
          </p:nvSpPr>
          <p:spPr>
            <a:xfrm>
              <a:off x="2527684" y="1930094"/>
              <a:ext cx="43674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dirty="0">
                  <a:solidFill>
                    <a:srgbClr val="FF0000"/>
                  </a:solidFill>
                  <a:latin typeface="Constantia" panose="02030602050306030303" pitchFamily="18" charset="0"/>
                  <a:ea typeface="Verdana" panose="020B0604030504040204" pitchFamily="34" charset="0"/>
                  <a:cs typeface="Verdana" panose="020B0604030504040204" pitchFamily="34" charset="0"/>
                </a:rPr>
                <a:t>Components </a:t>
              </a:r>
              <a:r>
                <a:rPr lang="en-US" altLang="zh-CN" sz="2000">
                  <a:solidFill>
                    <a:srgbClr val="FF0000"/>
                  </a:solidFill>
                  <a:latin typeface="Constantia" panose="02030602050306030303" pitchFamily="18" charset="0"/>
                  <a:ea typeface="Verdana" panose="020B0604030504040204" pitchFamily="34" charset="0"/>
                  <a:cs typeface="Verdana" panose="020B0604030504040204" pitchFamily="34" charset="0"/>
                </a:rPr>
                <a:t>of the </a:t>
              </a:r>
              <a:r>
                <a:rPr lang="en-US" altLang="zh-CN" sz="2000" dirty="0">
                  <a:solidFill>
                    <a:srgbClr val="FF0000"/>
                  </a:solidFill>
                  <a:latin typeface="Constantia" panose="02030602050306030303" pitchFamily="18" charset="0"/>
                  <a:ea typeface="Verdana" panose="020B0604030504040204" pitchFamily="34" charset="0"/>
                  <a:cs typeface="Verdana" panose="020B0604030504040204" pitchFamily="34" charset="0"/>
                </a:rPr>
                <a:t>L*a*b* color space</a:t>
              </a:r>
              <a:endParaRPr lang="zh-CN" altLang="en-US" sz="2000" dirty="0">
                <a:solidFill>
                  <a:srgbClr val="FF0000"/>
                </a:solidFill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48" name="组 21"/>
          <p:cNvGrpSpPr/>
          <p:nvPr/>
        </p:nvGrpSpPr>
        <p:grpSpPr>
          <a:xfrm>
            <a:off x="4725068" y="2727438"/>
            <a:ext cx="2394502" cy="773571"/>
            <a:chOff x="2148611" y="2619305"/>
            <a:chExt cx="2394502" cy="773571"/>
          </a:xfrm>
        </p:grpSpPr>
        <p:sp>
          <p:nvSpPr>
            <p:cNvPr id="49" name="矩形 27"/>
            <p:cNvSpPr>
              <a:spLocks noChangeArrowheads="1"/>
            </p:cNvSpPr>
            <p:nvPr/>
          </p:nvSpPr>
          <p:spPr bwMode="auto">
            <a:xfrm>
              <a:off x="3354261" y="2619305"/>
              <a:ext cx="819751" cy="343040"/>
            </a:xfrm>
            <a:prstGeom prst="rect">
              <a:avLst/>
            </a:prstGeom>
            <a:solidFill>
              <a:srgbClr val="00FF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latin typeface="Constantia" panose="02030602050306030303" pitchFamily="18" charset="0"/>
                <a:cs typeface="Verdana" panose="020B0604030504040204" pitchFamily="34" charset="0"/>
              </a:endParaRPr>
            </a:p>
          </p:txBody>
        </p:sp>
        <p:sp>
          <p:nvSpPr>
            <p:cNvPr id="50" name="TextBox 267"/>
            <p:cNvSpPr txBox="1"/>
            <p:nvPr/>
          </p:nvSpPr>
          <p:spPr>
            <a:xfrm>
              <a:off x="2148611" y="2992766"/>
              <a:ext cx="23945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dirty="0">
                  <a:solidFill>
                    <a:srgbClr val="0000FF"/>
                  </a:solidFill>
                  <a:latin typeface="Constantia" panose="02030602050306030303" pitchFamily="18" charset="0"/>
                  <a:ea typeface="Verdana" panose="020B0604030504040204" pitchFamily="34" charset="0"/>
                  <a:cs typeface="Verdana" panose="020B0604030504040204" pitchFamily="34" charset="0"/>
                </a:rPr>
                <a:t>The texture features</a:t>
              </a:r>
              <a:endParaRPr lang="zh-CN" altLang="en-US" sz="2000" dirty="0">
                <a:solidFill>
                  <a:srgbClr val="0000FF"/>
                </a:solidFill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51" name="组 24"/>
          <p:cNvGrpSpPr/>
          <p:nvPr/>
        </p:nvGrpSpPr>
        <p:grpSpPr>
          <a:xfrm>
            <a:off x="6784141" y="2721598"/>
            <a:ext cx="2852169" cy="759286"/>
            <a:chOff x="3345441" y="2629938"/>
            <a:chExt cx="2852169" cy="759286"/>
          </a:xfrm>
        </p:grpSpPr>
        <p:sp>
          <p:nvSpPr>
            <p:cNvPr id="52" name="矩形 27"/>
            <p:cNvSpPr>
              <a:spLocks noChangeArrowheads="1"/>
            </p:cNvSpPr>
            <p:nvPr/>
          </p:nvSpPr>
          <p:spPr bwMode="auto">
            <a:xfrm>
              <a:off x="3345441" y="2629938"/>
              <a:ext cx="498454" cy="343040"/>
            </a:xfrm>
            <a:prstGeom prst="rect">
              <a:avLst/>
            </a:prstGeom>
            <a:solidFill>
              <a:srgbClr val="FF00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latin typeface="Constantia" panose="02030602050306030303" pitchFamily="18" charset="0"/>
                <a:cs typeface="Verdana" panose="020B0604030504040204" pitchFamily="34" charset="0"/>
              </a:endParaRPr>
            </a:p>
          </p:txBody>
        </p:sp>
        <p:sp>
          <p:nvSpPr>
            <p:cNvPr id="53" name="TextBox 267"/>
            <p:cNvSpPr txBox="1"/>
            <p:nvPr/>
          </p:nvSpPr>
          <p:spPr>
            <a:xfrm>
              <a:off x="4032530" y="2989114"/>
              <a:ext cx="21650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dirty="0">
                  <a:solidFill>
                    <a:srgbClr val="FF00FF"/>
                  </a:solidFill>
                  <a:latin typeface="Constantia" panose="02030602050306030303" pitchFamily="18" charset="0"/>
                  <a:ea typeface="Verdana" panose="020B0604030504040204" pitchFamily="34" charset="0"/>
                  <a:cs typeface="Verdana" panose="020B0604030504040204" pitchFamily="34" charset="0"/>
                </a:rPr>
                <a:t>The pixel position</a:t>
              </a:r>
              <a:endParaRPr lang="zh-CN" altLang="en-US" sz="2000" dirty="0">
                <a:solidFill>
                  <a:srgbClr val="FF00FF"/>
                </a:solidFill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Project Sources</a:t>
            </a:r>
            <a:endParaRPr lang="zh-CN" altLang="en-US" dirty="0"/>
          </a:p>
        </p:txBody>
      </p:sp>
      <p:pic>
        <p:nvPicPr>
          <p:cNvPr id="7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3" t="-47142" r="9639" b="48569"/>
          <a:stretch>
            <a:fillRect/>
          </a:stretch>
        </p:blipFill>
        <p:spPr>
          <a:xfrm>
            <a:off x="6276353" y="-1381102"/>
            <a:ext cx="4391647" cy="7047061"/>
          </a:xfr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142429"/>
            <a:ext cx="5124893" cy="3950769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774825" y="1453580"/>
            <a:ext cx="7776864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666666"/>
                </a:solidFill>
                <a:latin typeface="Tahoma" panose="020B0604030504040204" pitchFamily="34" charset="0"/>
              </a:rPr>
              <a:t>Tencent Rhino </a:t>
            </a:r>
            <a:r>
              <a:rPr lang="en-US" altLang="zh-CN" sz="2800" b="0" i="0" dirty="0">
                <a:solidFill>
                  <a:srgbClr val="666666"/>
                </a:solidFill>
                <a:effectLst/>
                <a:latin typeface="Tahoma" panose="020B0604030504040204" pitchFamily="34" charset="0"/>
              </a:rPr>
              <a:t>Bird Grants</a:t>
            </a:r>
            <a:endParaRPr lang="zh-CN" altLang="en-US" sz="2800" i="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8616280" y="175791"/>
            <a:ext cx="1908212" cy="948953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84350" y="1085215"/>
            <a:ext cx="364236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en-US" altLang="zh-CN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Project Source: </a:t>
            </a:r>
            <a:r>
              <a:rPr lang="en-US" altLang="zh-CN" i="1">
                <a:latin typeface="Times New Roman" panose="02020603050405020304" pitchFamily="18" charset="0"/>
                <a:cs typeface="Times New Roman" panose="02020603050405020304" pitchFamily="18" charset="0"/>
              </a:rPr>
              <a:t>Tencent</a:t>
            </a:r>
            <a:r>
              <a:rPr lang="zh-CN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腾讯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IEG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  <p:bldP spid="3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Bag Generator for Multi-Instance (Cont.)</a:t>
            </a:r>
            <a:endParaRPr lang="zh-CN" alt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995649" y="3563545"/>
            <a:ext cx="550861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indent="0" eaLnBrk="1" hangingPunct="1">
              <a:spcBef>
                <a:spcPct val="70000"/>
              </a:spcBef>
            </a:pPr>
            <a:r>
              <a:rPr lang="en-US" altLang="zh-CN" sz="2200" b="1" dirty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SIFT (Scale Invariant Feature Transform)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544" y="4174148"/>
            <a:ext cx="4248472" cy="1897883"/>
          </a:xfrm>
          <a:prstGeom prst="rect">
            <a:avLst/>
          </a:prstGeom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981200" y="1184912"/>
            <a:ext cx="464451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indent="0">
              <a:spcBef>
                <a:spcPct val="70000"/>
              </a:spcBef>
              <a:defRPr sz="2200" b="1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14400" indent="-457200" eaLnBrk="0" hangingPunct="0">
              <a:defRPr sz="2400"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371600" indent="-457200" eaLnBrk="0" hangingPunct="0">
              <a:defRPr sz="2400"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828800" indent="-457200" eaLnBrk="0" hangingPunct="0">
              <a:defRPr sz="2400"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286000" indent="-457200" eaLnBrk="0" hangingPunct="0">
              <a:defRPr sz="2400"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/>
              <a:t>LBP (Local Binary Patterns)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/>
          <a:srcRect b="34142"/>
          <a:stretch>
            <a:fillRect/>
          </a:stretch>
        </p:blipFill>
        <p:spPr>
          <a:xfrm>
            <a:off x="1990441" y="1806184"/>
            <a:ext cx="5625508" cy="1262776"/>
          </a:xfrm>
          <a:prstGeom prst="rect">
            <a:avLst/>
          </a:prstGeom>
        </p:spPr>
      </p:pic>
      <p:sp>
        <p:nvSpPr>
          <p:cNvPr id="9" name="TextBox 267"/>
          <p:cNvSpPr txBox="1"/>
          <p:nvPr/>
        </p:nvSpPr>
        <p:spPr>
          <a:xfrm>
            <a:off x="7896200" y="1279394"/>
            <a:ext cx="2423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000FF"/>
                </a:solidFill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Image (bag)</a:t>
            </a:r>
            <a:endParaRPr lang="zh-CN" altLang="zh-CN" sz="2400" kern="100" dirty="0">
              <a:solidFill>
                <a:srgbClr val="0000FF"/>
              </a:solidFill>
              <a:latin typeface="Constantia" panose="020306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8184232" y="1745976"/>
            <a:ext cx="21355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indent="0" eaLnBrk="1" hangingPunct="1">
              <a:spcBef>
                <a:spcPct val="70000"/>
              </a:spcBef>
            </a:pPr>
            <a:r>
              <a:rPr lang="en-US" altLang="zh-CN" sz="1800" dirty="0">
                <a:ea typeface="Verdana" panose="020B0604030504040204" pitchFamily="34" charset="0"/>
                <a:cs typeface="Times New Roman" panose="02020603050405020304" pitchFamily="18" charset="0"/>
              </a:rPr>
              <a:t>35 sliding windows</a:t>
            </a:r>
          </a:p>
        </p:txBody>
      </p:sp>
      <p:sp>
        <p:nvSpPr>
          <p:cNvPr id="12" name="TextBox 267"/>
          <p:cNvSpPr txBox="1"/>
          <p:nvPr/>
        </p:nvSpPr>
        <p:spPr>
          <a:xfrm>
            <a:off x="7896200" y="2143490"/>
            <a:ext cx="1352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000FF"/>
                </a:solidFill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Instance</a:t>
            </a:r>
            <a:endParaRPr lang="zh-CN" altLang="zh-CN" sz="2400" kern="100" dirty="0">
              <a:solidFill>
                <a:srgbClr val="0000FF"/>
              </a:solidFill>
              <a:latin typeface="Constantia" panose="020306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8231517" y="2522903"/>
            <a:ext cx="20161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indent="0" eaLnBrk="1" hangingPunct="1">
              <a:spcBef>
                <a:spcPct val="70000"/>
              </a:spcBef>
            </a:pPr>
            <a:r>
              <a:rPr lang="en-US" altLang="zh-CN" sz="1800" dirty="0">
                <a:ea typeface="Verdana" panose="020B0604030504040204" pitchFamily="34" charset="0"/>
                <a:cs typeface="Times New Roman" panose="02020603050405020304" pitchFamily="18" charset="0"/>
              </a:rPr>
              <a:t>58-dimensional LBP descriptors</a:t>
            </a:r>
          </a:p>
        </p:txBody>
      </p:sp>
      <p:sp>
        <p:nvSpPr>
          <p:cNvPr id="14" name="TextBox 267"/>
          <p:cNvSpPr txBox="1"/>
          <p:nvPr/>
        </p:nvSpPr>
        <p:spPr>
          <a:xfrm>
            <a:off x="7906833" y="3894159"/>
            <a:ext cx="2423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000FF"/>
                </a:solidFill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Image (bag)</a:t>
            </a:r>
            <a:endParaRPr lang="zh-CN" altLang="zh-CN" sz="2400" kern="100" dirty="0">
              <a:solidFill>
                <a:srgbClr val="0000FF"/>
              </a:solidFill>
              <a:latin typeface="Constantia" panose="020306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8194865" y="4360741"/>
            <a:ext cx="21355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indent="0" eaLnBrk="1" hangingPunct="1">
              <a:spcBef>
                <a:spcPct val="70000"/>
              </a:spcBef>
            </a:pPr>
            <a:r>
              <a:rPr lang="en-US" altLang="zh-CN" sz="1800" dirty="0">
                <a:ea typeface="Verdana" panose="020B0604030504040204" pitchFamily="34" charset="0"/>
                <a:cs typeface="Times New Roman" panose="02020603050405020304" pitchFamily="18" charset="0"/>
              </a:rPr>
              <a:t>40 </a:t>
            </a:r>
            <a:r>
              <a:rPr lang="en-US" altLang="zh-CN" sz="1800" dirty="0" err="1">
                <a:ea typeface="Verdana" panose="020B0604030504040204" pitchFamily="34" charset="0"/>
                <a:cs typeface="Times New Roman" panose="02020603050405020304" pitchFamily="18" charset="0"/>
              </a:rPr>
              <a:t>keypoints</a:t>
            </a:r>
            <a:endParaRPr lang="en-US" altLang="zh-CN" sz="1800" dirty="0"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267"/>
          <p:cNvSpPr txBox="1"/>
          <p:nvPr/>
        </p:nvSpPr>
        <p:spPr>
          <a:xfrm>
            <a:off x="7906833" y="4758255"/>
            <a:ext cx="1352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000FF"/>
                </a:solidFill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Instance</a:t>
            </a:r>
            <a:endParaRPr lang="zh-CN" altLang="zh-CN" sz="2400" kern="100" dirty="0">
              <a:solidFill>
                <a:srgbClr val="0000FF"/>
              </a:solidFill>
              <a:latin typeface="Constantia" panose="020306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8242150" y="5137668"/>
            <a:ext cx="20161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indent="0" eaLnBrk="1" hangingPunct="1">
              <a:spcBef>
                <a:spcPct val="70000"/>
              </a:spcBef>
            </a:pPr>
            <a:r>
              <a:rPr lang="en-US" altLang="zh-CN" sz="1800" dirty="0">
                <a:ea typeface="Verdana" panose="020B0604030504040204" pitchFamily="34" charset="0"/>
                <a:cs typeface="Times New Roman" panose="02020603050405020304" pitchFamily="18" charset="0"/>
              </a:rPr>
              <a:t>128-dimensional SIFT descriptors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Logs (types and values)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SBN style bag generator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?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47132" y="42864"/>
            <a:ext cx="11687301" cy="777874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Game Props Recommendation with logs</a:t>
            </a:r>
            <a:br>
              <a:rPr lang="en-US" altLang="zh-CN" dirty="0"/>
            </a:br>
            <a:r>
              <a:rPr lang="en-US" altLang="zh-CN" dirty="0"/>
              <a:t>Solution to Multi-Instances</a:t>
            </a:r>
          </a:p>
        </p:txBody>
      </p:sp>
      <p:pic>
        <p:nvPicPr>
          <p:cNvPr id="5" name="图片 4" descr="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929640"/>
            <a:ext cx="7170897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99EDAEE-3C7C-40BF-B174-265877B719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30" r="309" b="7128"/>
          <a:stretch/>
        </p:blipFill>
        <p:spPr bwMode="auto">
          <a:xfrm>
            <a:off x="4381500" y="4086542"/>
            <a:ext cx="5363527" cy="210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Game Props Recommendation with logs</a:t>
            </a:r>
            <a:br>
              <a:rPr lang="en-US" altLang="zh-CN" dirty="0"/>
            </a:br>
            <a:r>
              <a:rPr lang="en-US" altLang="zh-CN" dirty="0"/>
              <a:t>Solution to Multi-Instances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508149"/>
            <a:ext cx="6324600" cy="3003358"/>
          </a:xfrm>
          <a:prstGeom prst="rect">
            <a:avLst/>
          </a:prstGeom>
        </p:spPr>
      </p:pic>
      <p:sp>
        <p:nvSpPr>
          <p:cNvPr id="7" name="内容占位符 1">
            <a:extLst>
              <a:ext uri="{FF2B5EF4-FFF2-40B4-BE49-F238E27FC236}">
                <a16:creationId xmlns:a16="http://schemas.microsoft.com/office/drawing/2014/main" id="{8D1A423C-D380-4EAF-A873-F5F9A0A3ECED}"/>
              </a:ext>
            </a:extLst>
          </p:cNvPr>
          <p:cNvSpPr txBox="1"/>
          <p:nvPr/>
        </p:nvSpPr>
        <p:spPr bwMode="auto">
          <a:xfrm>
            <a:off x="1774825" y="4876800"/>
            <a:ext cx="8736013" cy="1458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 b="1">
                <a:solidFill>
                  <a:schemeClr val="tx1"/>
                </a:solidFill>
                <a:latin typeface="Book Antiqua" panose="02040602050305030304" pitchFamily="18" charset="0"/>
                <a:ea typeface="幼圆" panose="02010509060101010101" pitchFamily="49" charset="-122"/>
                <a:cs typeface="幼圆" panose="02010509060101010101" pitchFamily="49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仿宋_GB2312" panose="02010609030101010101" pitchFamily="49" charset="-122"/>
                <a:cs typeface="仿宋_GB2312" panose="02010609030101010101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仿宋_GB2312" panose="02010609030101010101" pitchFamily="49" charset="-122"/>
                <a:cs typeface="仿宋_GB2312" panose="02010609030101010101" pitchFamily="49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仿宋_GB2312" panose="02010609030101010101" pitchFamily="49" charset="-122"/>
                <a:cs typeface="仿宋_GB2312" panose="02010609030101010101" pitchFamily="49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仿宋_GB2312" panose="02010609030101010101" pitchFamily="49" charset="-122"/>
                <a:cs typeface="仿宋_GB2312" panose="0201060903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 b="0" i="0" kern="0" dirty="0"/>
              <a:t>Prop-event relationship</a:t>
            </a:r>
            <a:endParaRPr lang="zh-CN" altLang="en-US" b="0" i="0" kern="0" dirty="0">
              <a:solidFill>
                <a:srgbClr val="FF0000"/>
              </a:solidFill>
            </a:endParaRPr>
          </a:p>
          <a:p>
            <a:r>
              <a:rPr lang="en-US" altLang="zh-CN" b="0" i="0" kern="0" dirty="0"/>
              <a:t>Prop relationship (Multi-Props)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Game Props Recommendation with logs</a:t>
            </a:r>
            <a:br>
              <a:rPr lang="en-US" altLang="zh-CN" dirty="0"/>
            </a:br>
            <a:r>
              <a:rPr lang="en-US" altLang="zh-CN" dirty="0"/>
              <a:t>Solution to Multi-Instances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951889"/>
            <a:ext cx="5216407" cy="2477111"/>
          </a:xfrm>
          <a:prstGeom prst="rect">
            <a:avLst/>
          </a:prstGeom>
        </p:spPr>
      </p:pic>
      <p:pic>
        <p:nvPicPr>
          <p:cNvPr id="6" name="图片 5" descr="文本, 信件&#10;&#10;描述已自动生成">
            <a:extLst>
              <a:ext uri="{FF2B5EF4-FFF2-40B4-BE49-F238E27FC236}">
                <a16:creationId xmlns:a16="http://schemas.microsoft.com/office/drawing/2014/main" id="{2074FAAE-452A-4EF7-827C-176EF7A8AA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353" y="961681"/>
            <a:ext cx="4715533" cy="2467319"/>
          </a:xfrm>
          <a:prstGeom prst="rect">
            <a:avLst/>
          </a:prstGeom>
        </p:spPr>
      </p:pic>
      <p:graphicFrame>
        <p:nvGraphicFramePr>
          <p:cNvPr id="7" name="对象 6">
            <a:extLst>
              <a:ext uri="{FF2B5EF4-FFF2-40B4-BE49-F238E27FC236}">
                <a16:creationId xmlns:a16="http://schemas.microsoft.com/office/drawing/2014/main" id="{3467B6E1-46C5-4634-9D79-1ED771D5D4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3725513"/>
              </p:ext>
            </p:extLst>
          </p:nvPr>
        </p:nvGraphicFramePr>
        <p:xfrm>
          <a:off x="767080" y="3706813"/>
          <a:ext cx="2419548" cy="415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ula" r:id="rId4" imgW="1191600" imgH="204480" progId="Equation.Ribbit">
                  <p:embed/>
                </p:oleObj>
              </mc:Choice>
              <mc:Fallback>
                <p:oleObj name="Formula" r:id="rId4" imgW="1191600" imgH="204480" progId="Equation.Ribbit">
                  <p:embed/>
                  <p:pic>
                    <p:nvPicPr>
                      <p:cNvPr id="7" name="对象 6">
                        <a:extLst>
                          <a:ext uri="{FF2B5EF4-FFF2-40B4-BE49-F238E27FC236}">
                            <a16:creationId xmlns:a16="http://schemas.microsoft.com/office/drawing/2014/main" id="{3467B6E1-46C5-4634-9D79-1ED771D5D4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7080" y="3706813"/>
                        <a:ext cx="2419548" cy="4156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: 圆角 8">
            <a:extLst>
              <a:ext uri="{FF2B5EF4-FFF2-40B4-BE49-F238E27FC236}">
                <a16:creationId xmlns:a16="http://schemas.microsoft.com/office/drawing/2014/main" id="{A15FD32D-A939-48A0-82CB-6962B448F38C}"/>
              </a:ext>
            </a:extLst>
          </p:cNvPr>
          <p:cNvSpPr/>
          <p:nvPr/>
        </p:nvSpPr>
        <p:spPr>
          <a:xfrm>
            <a:off x="2523913" y="3706813"/>
            <a:ext cx="859367" cy="468947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3736AE2C-113F-48AE-A8DA-A7425607CED8}"/>
              </a:ext>
            </a:extLst>
          </p:cNvPr>
          <p:cNvSpPr/>
          <p:nvPr/>
        </p:nvSpPr>
        <p:spPr>
          <a:xfrm>
            <a:off x="4200313" y="3706812"/>
            <a:ext cx="6356573" cy="468947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“new” created projected representor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对象 10">
            <a:extLst>
              <a:ext uri="{FF2B5EF4-FFF2-40B4-BE49-F238E27FC236}">
                <a16:creationId xmlns:a16="http://schemas.microsoft.com/office/drawing/2014/main" id="{C05889F7-94CC-4509-B28B-56E5F91EF2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0559337"/>
              </p:ext>
            </p:extLst>
          </p:nvPr>
        </p:nvGraphicFramePr>
        <p:xfrm>
          <a:off x="767080" y="5722172"/>
          <a:ext cx="2803505" cy="3482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ula" r:id="rId6" imgW="1558440" imgH="194400" progId="Equation.Ribbit">
                  <p:embed/>
                </p:oleObj>
              </mc:Choice>
              <mc:Fallback>
                <p:oleObj name="Formula" r:id="rId6" imgW="1558440" imgH="194400" progId="Equation.Ribbit">
                  <p:embed/>
                  <p:pic>
                    <p:nvPicPr>
                      <p:cNvPr id="11" name="对象 10">
                        <a:extLst>
                          <a:ext uri="{FF2B5EF4-FFF2-40B4-BE49-F238E27FC236}">
                            <a16:creationId xmlns:a16="http://schemas.microsoft.com/office/drawing/2014/main" id="{C05889F7-94CC-4509-B28B-56E5F91EF2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67080" y="5722172"/>
                        <a:ext cx="2803505" cy="3482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B337947E-4B0D-41F2-818B-5AA30D24FE2F}"/>
              </a:ext>
            </a:extLst>
          </p:cNvPr>
          <p:cNvSpPr/>
          <p:nvPr/>
        </p:nvSpPr>
        <p:spPr>
          <a:xfrm>
            <a:off x="1739148" y="5661846"/>
            <a:ext cx="859367" cy="468947"/>
          </a:xfrm>
          <a:prstGeom prst="roundRect">
            <a:avLst/>
          </a:prstGeom>
          <a:solidFill>
            <a:schemeClr val="accent3">
              <a:lumMod val="60000"/>
              <a:lumOff val="4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C9F32062-31F0-47E2-96CD-1BF83543B377}"/>
              </a:ext>
            </a:extLst>
          </p:cNvPr>
          <p:cNvSpPr/>
          <p:nvPr/>
        </p:nvSpPr>
        <p:spPr>
          <a:xfrm>
            <a:off x="4200313" y="5661845"/>
            <a:ext cx="6356573" cy="468947"/>
          </a:xfrm>
          <a:prstGeom prst="roundRect">
            <a:avLst/>
          </a:prstGeom>
          <a:solidFill>
            <a:schemeClr val="accent3">
              <a:lumMod val="60000"/>
              <a:lumOff val="4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Original Multi-Instance Assumption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对象 13">
            <a:extLst>
              <a:ext uri="{FF2B5EF4-FFF2-40B4-BE49-F238E27FC236}">
                <a16:creationId xmlns:a16="http://schemas.microsoft.com/office/drawing/2014/main" id="{60CFCA89-A06C-43AF-A02D-1A7CDA8B5F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2886556"/>
              </p:ext>
            </p:extLst>
          </p:nvPr>
        </p:nvGraphicFramePr>
        <p:xfrm>
          <a:off x="737434" y="4879111"/>
          <a:ext cx="4124125" cy="44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ula" r:id="rId8" imgW="2004120" imgH="216000" progId="Equation.Ribbit">
                  <p:embed/>
                </p:oleObj>
              </mc:Choice>
              <mc:Fallback>
                <p:oleObj name="Formula" r:id="rId8" imgW="2004120" imgH="216000" progId="Equation.Ribbit">
                  <p:embed/>
                  <p:pic>
                    <p:nvPicPr>
                      <p:cNvPr id="14" name="对象 13">
                        <a:extLst>
                          <a:ext uri="{FF2B5EF4-FFF2-40B4-BE49-F238E27FC236}">
                            <a16:creationId xmlns:a16="http://schemas.microsoft.com/office/drawing/2014/main" id="{60CFCA89-A06C-43AF-A02D-1A7CDA8B5F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37434" y="4879111"/>
                        <a:ext cx="4124125" cy="444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28A2D5C8-B289-4E67-8BFE-564136A560AE}"/>
              </a:ext>
            </a:extLst>
          </p:cNvPr>
          <p:cNvSpPr/>
          <p:nvPr/>
        </p:nvSpPr>
        <p:spPr>
          <a:xfrm>
            <a:off x="2094230" y="3706812"/>
            <a:ext cx="429684" cy="468947"/>
          </a:xfrm>
          <a:prstGeom prst="roundRect">
            <a:avLst/>
          </a:prstGeom>
          <a:solidFill>
            <a:schemeClr val="accent5">
              <a:lumMod val="40000"/>
              <a:lumOff val="6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6" name="箭头: 下 15">
            <a:extLst>
              <a:ext uri="{FF2B5EF4-FFF2-40B4-BE49-F238E27FC236}">
                <a16:creationId xmlns:a16="http://schemas.microsoft.com/office/drawing/2014/main" id="{3F62FA96-50F6-48DE-87DA-ED8C47D3E179}"/>
              </a:ext>
            </a:extLst>
          </p:cNvPr>
          <p:cNvSpPr/>
          <p:nvPr/>
        </p:nvSpPr>
        <p:spPr>
          <a:xfrm>
            <a:off x="2094230" y="4290227"/>
            <a:ext cx="484632" cy="489991"/>
          </a:xfrm>
          <a:prstGeom prst="downArrow">
            <a:avLst/>
          </a:prstGeom>
          <a:solidFill>
            <a:schemeClr val="accent5">
              <a:lumMod val="40000"/>
              <a:lumOff val="6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7C3B9CA6-6F68-43D8-A525-47362E3123A0}"/>
              </a:ext>
            </a:extLst>
          </p:cNvPr>
          <p:cNvSpPr/>
          <p:nvPr/>
        </p:nvSpPr>
        <p:spPr>
          <a:xfrm>
            <a:off x="1990041" y="4840544"/>
            <a:ext cx="2148006" cy="489991"/>
          </a:xfrm>
          <a:prstGeom prst="roundRect">
            <a:avLst/>
          </a:prstGeom>
          <a:solidFill>
            <a:schemeClr val="accent5">
              <a:lumMod val="40000"/>
              <a:lumOff val="6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33F85031-E76C-4222-81BA-A20604D34027}"/>
              </a:ext>
            </a:extLst>
          </p:cNvPr>
          <p:cNvGrpSpPr/>
          <p:nvPr/>
        </p:nvGrpSpPr>
        <p:grpSpPr>
          <a:xfrm>
            <a:off x="5021996" y="4833558"/>
            <a:ext cx="5534889" cy="489991"/>
            <a:chOff x="5021996" y="4833558"/>
            <a:chExt cx="5534889" cy="489991"/>
          </a:xfrm>
        </p:grpSpPr>
        <p:sp>
          <p:nvSpPr>
            <p:cNvPr id="18" name="矩形: 圆角 17">
              <a:extLst>
                <a:ext uri="{FF2B5EF4-FFF2-40B4-BE49-F238E27FC236}">
                  <a16:creationId xmlns:a16="http://schemas.microsoft.com/office/drawing/2014/main" id="{924433B5-B6DA-46F5-92D1-FF5370DFD84A}"/>
                </a:ext>
              </a:extLst>
            </p:cNvPr>
            <p:cNvSpPr/>
            <p:nvPr/>
          </p:nvSpPr>
          <p:spPr>
            <a:xfrm>
              <a:off x="5021996" y="4833558"/>
              <a:ext cx="5534889" cy="489991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graphicFrame>
          <p:nvGraphicFramePr>
            <p:cNvPr id="19" name="对象 18">
              <a:extLst>
                <a:ext uri="{FF2B5EF4-FFF2-40B4-BE49-F238E27FC236}">
                  <a16:creationId xmlns:a16="http://schemas.microsoft.com/office/drawing/2014/main" id="{5667C7F9-F5F3-49DB-AE99-5FE9E436691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50395777"/>
                </p:ext>
              </p:extLst>
            </p:nvPr>
          </p:nvGraphicFramePr>
          <p:xfrm>
            <a:off x="5078454" y="4972991"/>
            <a:ext cx="5421971" cy="2566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Formula" r:id="rId10" imgW="5119560" imgH="171720" progId="Equation.Ribbit">
                    <p:embed/>
                  </p:oleObj>
                </mc:Choice>
                <mc:Fallback>
                  <p:oleObj name="Formula" r:id="rId10" imgW="5119560" imgH="171720" progId="Equation.Ribbit">
                    <p:embed/>
                    <p:pic>
                      <p:nvPicPr>
                        <p:cNvPr id="19" name="对象 18">
                          <a:extLst>
                            <a:ext uri="{FF2B5EF4-FFF2-40B4-BE49-F238E27FC236}">
                              <a16:creationId xmlns:a16="http://schemas.microsoft.com/office/drawing/2014/main" id="{5667C7F9-F5F3-49DB-AE99-5FE9E4366918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5078454" y="4972991"/>
                          <a:ext cx="5421971" cy="25667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思想气泡: 云 21">
            <a:extLst>
              <a:ext uri="{FF2B5EF4-FFF2-40B4-BE49-F238E27FC236}">
                <a16:creationId xmlns:a16="http://schemas.microsoft.com/office/drawing/2014/main" id="{DA3C8801-C046-46A9-BFB4-661D474821A5}"/>
              </a:ext>
            </a:extLst>
          </p:cNvPr>
          <p:cNvSpPr/>
          <p:nvPr/>
        </p:nvSpPr>
        <p:spPr>
          <a:xfrm>
            <a:off x="9901386" y="4409964"/>
            <a:ext cx="2232660" cy="1076436"/>
          </a:xfrm>
          <a:prstGeom prst="cloud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Props-Events</a:t>
            </a:r>
          </a:p>
          <a:p>
            <a:pPr algn="ctr"/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Relationship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思想气泡: 云 22">
            <a:extLst>
              <a:ext uri="{FF2B5EF4-FFF2-40B4-BE49-F238E27FC236}">
                <a16:creationId xmlns:a16="http://schemas.microsoft.com/office/drawing/2014/main" id="{0644E634-C031-4DE1-B14E-8938AA879AEE}"/>
              </a:ext>
            </a:extLst>
          </p:cNvPr>
          <p:cNvSpPr/>
          <p:nvPr/>
        </p:nvSpPr>
        <p:spPr>
          <a:xfrm>
            <a:off x="9901386" y="3262174"/>
            <a:ext cx="2232660" cy="1076436"/>
          </a:xfrm>
          <a:prstGeom prst="cloud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Multi-Props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49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22" grpId="0" animBg="1"/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Game Props Recommendation with logs</a:t>
            </a:r>
            <a:br>
              <a:rPr lang="en-US" altLang="zh-CN" dirty="0"/>
            </a:br>
            <a:r>
              <a:rPr lang="en-US" altLang="zh-CN" dirty="0"/>
              <a:t>Solution to Multi-Labels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with ranking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986462" y="1873250"/>
            <a:ext cx="30988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896722" y="2766218"/>
            <a:ext cx="30988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5473465" y="4391150"/>
            <a:ext cx="30988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" name="Rectangle 48"/>
          <p:cNvSpPr>
            <a:spLocks noChangeArrowheads="1"/>
          </p:cNvSpPr>
          <p:nvPr/>
        </p:nvSpPr>
        <p:spPr bwMode="auto">
          <a:xfrm>
            <a:off x="5468983" y="5085457"/>
            <a:ext cx="30988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5" name="Rectangle 50"/>
          <p:cNvSpPr>
            <a:spLocks noChangeArrowheads="1"/>
          </p:cNvSpPr>
          <p:nvPr/>
        </p:nvSpPr>
        <p:spPr bwMode="auto">
          <a:xfrm>
            <a:off x="1524000" y="-184150"/>
            <a:ext cx="30988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id="{3FD98361-3EDF-4988-A393-05A796E2E4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2599545"/>
              </p:ext>
            </p:extLst>
          </p:nvPr>
        </p:nvGraphicFramePr>
        <p:xfrm>
          <a:off x="1014623" y="1716155"/>
          <a:ext cx="4138950" cy="4136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ula" r:id="rId3" imgW="2589840" imgH="259200" progId="Equation.Ribbit">
                  <p:embed/>
                </p:oleObj>
              </mc:Choice>
              <mc:Fallback>
                <p:oleObj name="Formula" r:id="rId3" imgW="2589840" imgH="259200" progId="Equation.Ribbit">
                  <p:embed/>
                  <p:pic>
                    <p:nvPicPr>
                      <p:cNvPr id="6" name="对象 5">
                        <a:extLst>
                          <a:ext uri="{FF2B5EF4-FFF2-40B4-BE49-F238E27FC236}">
                            <a16:creationId xmlns:a16="http://schemas.microsoft.com/office/drawing/2014/main" id="{3FD98361-3EDF-4988-A393-05A796E2E4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14623" y="1716155"/>
                        <a:ext cx="4138950" cy="4136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>
            <a:extLst>
              <a:ext uri="{FF2B5EF4-FFF2-40B4-BE49-F238E27FC236}">
                <a16:creationId xmlns:a16="http://schemas.microsoft.com/office/drawing/2014/main" id="{A45F91B4-C465-4EA7-A50B-687E3BFAA9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4453221"/>
              </p:ext>
            </p:extLst>
          </p:nvPr>
        </p:nvGraphicFramePr>
        <p:xfrm>
          <a:off x="3761004" y="2294132"/>
          <a:ext cx="6643245" cy="2582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ula" r:id="rId5" imgW="4083120" imgH="158760" progId="Equation.Ribbit">
                  <p:embed/>
                </p:oleObj>
              </mc:Choice>
              <mc:Fallback>
                <p:oleObj name="Formula" r:id="rId5" imgW="4083120" imgH="158760" progId="Equation.Ribbit">
                  <p:embed/>
                  <p:pic>
                    <p:nvPicPr>
                      <p:cNvPr id="8" name="对象 7">
                        <a:extLst>
                          <a:ext uri="{FF2B5EF4-FFF2-40B4-BE49-F238E27FC236}">
                            <a16:creationId xmlns:a16="http://schemas.microsoft.com/office/drawing/2014/main" id="{A45F91B4-C465-4EA7-A50B-687E3BFAA9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61004" y="2294132"/>
                        <a:ext cx="6643245" cy="2582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extLst>
              <a:ext uri="{FF2B5EF4-FFF2-40B4-BE49-F238E27FC236}">
                <a16:creationId xmlns:a16="http://schemas.microsoft.com/office/drawing/2014/main" id="{BEA3C186-B85F-426D-BC30-19A8D2D743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1247955"/>
              </p:ext>
            </p:extLst>
          </p:nvPr>
        </p:nvGraphicFramePr>
        <p:xfrm>
          <a:off x="1014623" y="3553157"/>
          <a:ext cx="3168223" cy="4641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ula" r:id="rId7" imgW="1929240" imgH="283320" progId="Equation.Ribbit">
                  <p:embed/>
                </p:oleObj>
              </mc:Choice>
              <mc:Fallback>
                <p:oleObj name="Formula" r:id="rId7" imgW="1929240" imgH="283320" progId="Equation.Ribbit">
                  <p:embed/>
                  <p:pic>
                    <p:nvPicPr>
                      <p:cNvPr id="9" name="对象 8">
                        <a:extLst>
                          <a:ext uri="{FF2B5EF4-FFF2-40B4-BE49-F238E27FC236}">
                            <a16:creationId xmlns:a16="http://schemas.microsoft.com/office/drawing/2014/main" id="{BEA3C186-B85F-426D-BC30-19A8D2D743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14623" y="3553157"/>
                        <a:ext cx="3168223" cy="4641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>
            <a:extLst>
              <a:ext uri="{FF2B5EF4-FFF2-40B4-BE49-F238E27FC236}">
                <a16:creationId xmlns:a16="http://schemas.microsoft.com/office/drawing/2014/main" id="{E6CF4A15-EBDF-475E-85ED-9A9239A53F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9742854"/>
              </p:ext>
            </p:extLst>
          </p:nvPr>
        </p:nvGraphicFramePr>
        <p:xfrm>
          <a:off x="4850336" y="3644252"/>
          <a:ext cx="5886558" cy="246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ula" r:id="rId9" imgW="4018320" imgH="167760" progId="Equation.Ribbit">
                  <p:embed/>
                </p:oleObj>
              </mc:Choice>
              <mc:Fallback>
                <p:oleObj name="Formula" r:id="rId9" imgW="4018320" imgH="167760" progId="Equation.Ribbit">
                  <p:embed/>
                  <p:pic>
                    <p:nvPicPr>
                      <p:cNvPr id="10" name="对象 9">
                        <a:extLst>
                          <a:ext uri="{FF2B5EF4-FFF2-40B4-BE49-F238E27FC236}">
                            <a16:creationId xmlns:a16="http://schemas.microsoft.com/office/drawing/2014/main" id="{E6CF4A15-EBDF-475E-85ED-9A9239A53F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850336" y="3644252"/>
                        <a:ext cx="5886558" cy="2465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>
            <a:extLst>
              <a:ext uri="{FF2B5EF4-FFF2-40B4-BE49-F238E27FC236}">
                <a16:creationId xmlns:a16="http://schemas.microsoft.com/office/drawing/2014/main" id="{0949904D-C95D-4AE0-A6DD-6F390C2B70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6114356"/>
              </p:ext>
            </p:extLst>
          </p:nvPr>
        </p:nvGraphicFramePr>
        <p:xfrm>
          <a:off x="3725504" y="4182483"/>
          <a:ext cx="7011390" cy="288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ula" r:id="rId11" imgW="4828680" imgH="198360" progId="Equation.Ribbit">
                  <p:embed/>
                </p:oleObj>
              </mc:Choice>
              <mc:Fallback>
                <p:oleObj name="Formula" r:id="rId11" imgW="4828680" imgH="198360" progId="Equation.Ribbit">
                  <p:embed/>
                  <p:pic>
                    <p:nvPicPr>
                      <p:cNvPr id="16" name="对象 15">
                        <a:extLst>
                          <a:ext uri="{FF2B5EF4-FFF2-40B4-BE49-F238E27FC236}">
                            <a16:creationId xmlns:a16="http://schemas.microsoft.com/office/drawing/2014/main" id="{0949904D-C95D-4AE0-A6DD-6F390C2B70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725504" y="4182483"/>
                        <a:ext cx="7011390" cy="2881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矩形 21">
            <a:extLst>
              <a:ext uri="{FF2B5EF4-FFF2-40B4-BE49-F238E27FC236}">
                <a16:creationId xmlns:a16="http://schemas.microsoft.com/office/drawing/2014/main" id="{12076BDC-17DA-4503-B2BA-01F46C344636}"/>
              </a:ext>
            </a:extLst>
          </p:cNvPr>
          <p:cNvSpPr/>
          <p:nvPr/>
        </p:nvSpPr>
        <p:spPr>
          <a:xfrm>
            <a:off x="1646283" y="2766218"/>
            <a:ext cx="8574808" cy="681217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  <a:prstDash val="solid"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Desired props should be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assigned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larger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predictive value</a:t>
            </a:r>
          </a:p>
          <a:p>
            <a:pPr algn="ctr"/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 that </a:t>
            </a:r>
            <a:r>
              <a:rPr lang="en-US" altLang="zh-CN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 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 fixed variable, i.e., in total, </a:t>
            </a:r>
            <a:r>
              <a:rPr lang="en-US" altLang="zh-CN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props are placed in wrong slots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EA0393EE-66ED-4E35-A7C6-9C431C700BF7}"/>
              </a:ext>
            </a:extLst>
          </p:cNvPr>
          <p:cNvSpPr/>
          <p:nvPr/>
        </p:nvSpPr>
        <p:spPr>
          <a:xfrm>
            <a:off x="4680373" y="3623923"/>
            <a:ext cx="6182360" cy="338477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EB94FC6C-9E6C-40AB-B328-9A38639BCAC8}"/>
              </a:ext>
            </a:extLst>
          </p:cNvPr>
          <p:cNvSpPr/>
          <p:nvPr/>
        </p:nvSpPr>
        <p:spPr>
          <a:xfrm>
            <a:off x="1524000" y="4624139"/>
            <a:ext cx="8697091" cy="708231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 be a penalty incurred by placing </a:t>
            </a:r>
            <a:r>
              <a:rPr lang="en-US" altLang="zh-CN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irrelevant elements before a relevant one 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思想气泡: 云 23">
            <a:extLst>
              <a:ext uri="{FF2B5EF4-FFF2-40B4-BE49-F238E27FC236}">
                <a16:creationId xmlns:a16="http://schemas.microsoft.com/office/drawing/2014/main" id="{7D240007-3490-4415-848C-7B6DF38A4735}"/>
              </a:ext>
            </a:extLst>
          </p:cNvPr>
          <p:cNvSpPr/>
          <p:nvPr/>
        </p:nvSpPr>
        <p:spPr>
          <a:xfrm>
            <a:off x="8630073" y="930267"/>
            <a:ext cx="2232660" cy="1076436"/>
          </a:xfrm>
          <a:prstGeom prst="cloud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Props Relationship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2" grpId="0" animBg="1"/>
      <p:bldP spid="18" grpId="0" animBg="1"/>
      <p:bldP spid="23" grpId="0" animBg="1"/>
      <p:bldP spid="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Game Props Recommendation with logs</a:t>
            </a:r>
            <a:br>
              <a:rPr lang="en-US" altLang="zh-CN" dirty="0"/>
            </a:br>
            <a:r>
              <a:rPr lang="en-US" altLang="zh-CN" dirty="0"/>
              <a:t>Solution to Multi-Labels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with ranking</a:t>
            </a:r>
          </a:p>
          <a:p>
            <a:pPr marL="325755" lvl="1" indent="0">
              <a:buNone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986462" y="1873250"/>
            <a:ext cx="30988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896722" y="2766218"/>
            <a:ext cx="30988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5473465" y="4391150"/>
            <a:ext cx="30988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" name="Rectangle 48"/>
          <p:cNvSpPr>
            <a:spLocks noChangeArrowheads="1"/>
          </p:cNvSpPr>
          <p:nvPr/>
        </p:nvSpPr>
        <p:spPr bwMode="auto">
          <a:xfrm>
            <a:off x="5468983" y="5085457"/>
            <a:ext cx="30988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5" name="Rectangle 50"/>
          <p:cNvSpPr>
            <a:spLocks noChangeArrowheads="1"/>
          </p:cNvSpPr>
          <p:nvPr/>
        </p:nvSpPr>
        <p:spPr bwMode="auto">
          <a:xfrm>
            <a:off x="1524000" y="-184150"/>
            <a:ext cx="30988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B2403524-DDDC-4D73-99BA-2D36E19897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5555696"/>
              </p:ext>
            </p:extLst>
          </p:nvPr>
        </p:nvGraphicFramePr>
        <p:xfrm>
          <a:off x="1068809" y="1847410"/>
          <a:ext cx="4266620" cy="867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ula" r:id="rId3" imgW="2867760" imgH="583200" progId="Equation.Ribbit">
                  <p:embed/>
                </p:oleObj>
              </mc:Choice>
              <mc:Fallback>
                <p:oleObj name="Formula" r:id="rId3" imgW="2867760" imgH="583200" progId="Equation.Ribbit">
                  <p:embed/>
                  <p:pic>
                    <p:nvPicPr>
                      <p:cNvPr id="12" name="对象 11">
                        <a:extLst>
                          <a:ext uri="{FF2B5EF4-FFF2-40B4-BE49-F238E27FC236}">
                            <a16:creationId xmlns:a16="http://schemas.microsoft.com/office/drawing/2014/main" id="{B2403524-DDDC-4D73-99BA-2D36E19897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8809" y="1847410"/>
                        <a:ext cx="4266620" cy="8670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AF615B8C-02E9-49B6-9769-4D8EAAE1F28F}"/>
              </a:ext>
            </a:extLst>
          </p:cNvPr>
          <p:cNvSpPr/>
          <p:nvPr/>
        </p:nvSpPr>
        <p:spPr>
          <a:xfrm>
            <a:off x="2228207" y="2145143"/>
            <a:ext cx="1710130" cy="593207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DB8E8D42-8457-496D-BFA4-8E55D269ED1D}"/>
              </a:ext>
            </a:extLst>
          </p:cNvPr>
          <p:cNvSpPr/>
          <p:nvPr/>
        </p:nvSpPr>
        <p:spPr>
          <a:xfrm>
            <a:off x="5623924" y="1997581"/>
            <a:ext cx="5998582" cy="708231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a distribution or probability of wrong placed prop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3FF5BEB-5C1F-478B-9DE1-6DF53DC629D9}"/>
              </a:ext>
            </a:extLst>
          </p:cNvPr>
          <p:cNvSpPr txBox="1"/>
          <p:nvPr/>
        </p:nvSpPr>
        <p:spPr>
          <a:xfrm>
            <a:off x="1985096" y="3080145"/>
            <a:ext cx="782325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However, the ranking error defined with </a:t>
            </a:r>
            <a:r>
              <a:rPr lang="en-US" altLang="zh-CN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zh-CN" altLang="en-US" i="1" baseline="30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zh-CN" altLang="en-US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 non-convex and discontinuous, and could be rather difficult to optimize directly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思想气泡: 云 13">
            <a:extLst>
              <a:ext uri="{FF2B5EF4-FFF2-40B4-BE49-F238E27FC236}">
                <a16:creationId xmlns:a16="http://schemas.microsoft.com/office/drawing/2014/main" id="{D02E1408-1376-495D-AC86-B621DA67E6B2}"/>
              </a:ext>
            </a:extLst>
          </p:cNvPr>
          <p:cNvSpPr/>
          <p:nvPr/>
        </p:nvSpPr>
        <p:spPr>
          <a:xfrm>
            <a:off x="8724900" y="3845864"/>
            <a:ext cx="2232660" cy="913585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50800" dir="5400000" algn="ctr" rotWithShape="0">
              <a:schemeClr val="accent3">
                <a:lumMod val="40000"/>
                <a:lumOff val="60000"/>
              </a:scheme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Hinge style Loss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对象 17">
            <a:extLst>
              <a:ext uri="{FF2B5EF4-FFF2-40B4-BE49-F238E27FC236}">
                <a16:creationId xmlns:a16="http://schemas.microsoft.com/office/drawing/2014/main" id="{9B17F2F4-8C59-446D-A983-452CD9B818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8751112"/>
              </p:ext>
            </p:extLst>
          </p:nvPr>
        </p:nvGraphicFramePr>
        <p:xfrm>
          <a:off x="1068808" y="3976013"/>
          <a:ext cx="5388575" cy="646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ula" r:id="rId5" imgW="3454560" imgH="414360" progId="Equation.Ribbit">
                  <p:embed/>
                </p:oleObj>
              </mc:Choice>
              <mc:Fallback>
                <p:oleObj name="Formula" r:id="rId5" imgW="3454560" imgH="414360" progId="Equation.Ribbit">
                  <p:embed/>
                  <p:pic>
                    <p:nvPicPr>
                      <p:cNvPr id="18" name="对象 17">
                        <a:extLst>
                          <a:ext uri="{FF2B5EF4-FFF2-40B4-BE49-F238E27FC236}">
                            <a16:creationId xmlns:a16="http://schemas.microsoft.com/office/drawing/2014/main" id="{9B17F2F4-8C59-446D-A983-452CD9B818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68808" y="3976013"/>
                        <a:ext cx="5388575" cy="6463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024B6231-CF18-42CD-AACF-75F071276C4E}"/>
              </a:ext>
            </a:extLst>
          </p:cNvPr>
          <p:cNvSpPr/>
          <p:nvPr/>
        </p:nvSpPr>
        <p:spPr>
          <a:xfrm>
            <a:off x="2765618" y="3845864"/>
            <a:ext cx="2232660" cy="471525"/>
          </a:xfrm>
          <a:prstGeom prst="roundRect">
            <a:avLst/>
          </a:prstGeom>
          <a:solidFill>
            <a:schemeClr val="accent5">
              <a:lumMod val="40000"/>
              <a:lumOff val="6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650A5BF6-6F03-40CA-A549-C94CB8BBFE13}"/>
              </a:ext>
            </a:extLst>
          </p:cNvPr>
          <p:cNvSpPr/>
          <p:nvPr/>
        </p:nvSpPr>
        <p:spPr>
          <a:xfrm>
            <a:off x="4420026" y="4525334"/>
            <a:ext cx="4203189" cy="471525"/>
          </a:xfrm>
          <a:prstGeom prst="roundRect">
            <a:avLst/>
          </a:prstGeom>
          <a:solidFill>
            <a:schemeClr val="accent5">
              <a:lumMod val="40000"/>
              <a:lumOff val="6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upper bound of the original loss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对象 18">
            <a:extLst>
              <a:ext uri="{FF2B5EF4-FFF2-40B4-BE49-F238E27FC236}">
                <a16:creationId xmlns:a16="http://schemas.microsoft.com/office/drawing/2014/main" id="{0B40652C-3640-498D-9524-053E2477A3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0964995"/>
              </p:ext>
            </p:extLst>
          </p:nvPr>
        </p:nvGraphicFramePr>
        <p:xfrm>
          <a:off x="1068808" y="5421202"/>
          <a:ext cx="4352010" cy="5148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ula" r:id="rId7" imgW="2751120" imgH="325440" progId="Equation.Ribbit">
                  <p:embed/>
                </p:oleObj>
              </mc:Choice>
              <mc:Fallback>
                <p:oleObj name="Formula" r:id="rId7" imgW="2751120" imgH="325440" progId="Equation.Ribbit">
                  <p:embed/>
                  <p:pic>
                    <p:nvPicPr>
                      <p:cNvPr id="19" name="对象 18">
                        <a:extLst>
                          <a:ext uri="{FF2B5EF4-FFF2-40B4-BE49-F238E27FC236}">
                            <a16:creationId xmlns:a16="http://schemas.microsoft.com/office/drawing/2014/main" id="{0B40652C-3640-498D-9524-053E2477A3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68808" y="5421202"/>
                        <a:ext cx="4352010" cy="5148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53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4" grpId="0" animBg="1"/>
      <p:bldP spid="14" grpId="0" animBg="1"/>
      <p:bldP spid="22" grpId="0" animBg="1"/>
      <p:bldP spid="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1"/>
          <p:cNvSpPr txBox="1"/>
          <p:nvPr/>
        </p:nvSpPr>
        <p:spPr bwMode="auto">
          <a:xfrm>
            <a:off x="1774825" y="4876800"/>
            <a:ext cx="8736013" cy="1458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 b="1">
                <a:solidFill>
                  <a:schemeClr val="tx1"/>
                </a:solidFill>
                <a:latin typeface="Book Antiqua" panose="02040602050305030304" pitchFamily="18" charset="0"/>
                <a:ea typeface="幼圆" panose="02010509060101010101" pitchFamily="49" charset="-122"/>
                <a:cs typeface="幼圆" panose="02010509060101010101" pitchFamily="49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仿宋_GB2312" panose="02010609030101010101" pitchFamily="49" charset="-122"/>
                <a:cs typeface="仿宋_GB2312" panose="02010609030101010101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仿宋_GB2312" panose="02010609030101010101" pitchFamily="49" charset="-122"/>
                <a:cs typeface="仿宋_GB2312" panose="02010609030101010101" pitchFamily="49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仿宋_GB2312" panose="02010609030101010101" pitchFamily="49" charset="-122"/>
                <a:cs typeface="仿宋_GB2312" panose="02010609030101010101" pitchFamily="49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仿宋_GB2312" panose="02010609030101010101" pitchFamily="49" charset="-122"/>
                <a:cs typeface="仿宋_GB2312" panose="0201060903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 b="0" i="0" kern="0" dirty="0"/>
              <a:t>Prop-event relationship</a:t>
            </a:r>
            <a:endParaRPr lang="zh-CN" altLang="en-US" b="0" i="0" kern="0" dirty="0">
              <a:solidFill>
                <a:srgbClr val="FF0000"/>
              </a:solidFill>
            </a:endParaRPr>
          </a:p>
          <a:p>
            <a:r>
              <a:rPr lang="en-US" altLang="zh-CN" b="0" i="0" kern="0" dirty="0"/>
              <a:t>Prop </a:t>
            </a:r>
            <a:r>
              <a:rPr lang="en-US" altLang="zh-CN" b="0" kern="0" dirty="0"/>
              <a:t>relationship (Multi-Props)</a:t>
            </a:r>
            <a:endParaRPr lang="en-US" altLang="zh-CN" b="0" i="0" kern="0" dirty="0"/>
          </a:p>
          <a:p>
            <a:r>
              <a:rPr lang="en-US" altLang="zh-CN" b="0" i="0" kern="0" dirty="0">
                <a:solidFill>
                  <a:srgbClr val="FF0000"/>
                </a:solidFill>
              </a:rPr>
              <a:t>Computational cost?</a:t>
            </a:r>
            <a:endParaRPr lang="zh-CN" altLang="en-US" b="0" i="0" kern="0" dirty="0">
              <a:solidFill>
                <a:srgbClr val="FF0000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Game Props Recommendation with logs</a:t>
            </a:r>
            <a:br>
              <a:rPr lang="en-US" altLang="zh-CN" dirty="0"/>
            </a:br>
            <a:r>
              <a:rPr lang="en-US" altLang="zh-CN" dirty="0"/>
              <a:t>A Fast Algorithm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508149"/>
            <a:ext cx="6324600" cy="300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923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Game Props Recommendation with logs</a:t>
            </a:r>
            <a:br>
              <a:rPr lang="en-US" altLang="zh-CN" dirty="0"/>
            </a:br>
            <a:r>
              <a:rPr lang="en-US" altLang="zh-CN" dirty="0"/>
              <a:t>Solution to Multi-Labels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MIML-fast</a:t>
            </a:r>
          </a:p>
          <a:p>
            <a:pPr lvl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SGD due to the limitations on computation resources</a:t>
            </a:r>
          </a:p>
          <a:p>
            <a:pPr lvl="1"/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Update rules for parameters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986462" y="1873250"/>
            <a:ext cx="30988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>
              <a:cs typeface="Times New Roman" panose="02020603050405020304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896722" y="2766219"/>
            <a:ext cx="30988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>
              <a:cs typeface="Times New Roman" panose="02020603050405020304" pitchFamily="18" charset="0"/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5473465" y="4391151"/>
            <a:ext cx="30988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>
              <a:cs typeface="Times New Roman" panose="02020603050405020304" pitchFamily="18" charset="0"/>
            </a:endParaRPr>
          </a:p>
        </p:txBody>
      </p:sp>
      <p:sp>
        <p:nvSpPr>
          <p:cNvPr id="13" name="Rectangle 48"/>
          <p:cNvSpPr>
            <a:spLocks noChangeArrowheads="1"/>
          </p:cNvSpPr>
          <p:nvPr/>
        </p:nvSpPr>
        <p:spPr bwMode="auto">
          <a:xfrm>
            <a:off x="5468983" y="5085457"/>
            <a:ext cx="30988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>
              <a:cs typeface="Times New Roman" panose="02020603050405020304" pitchFamily="18" charset="0"/>
            </a:endParaRPr>
          </a:p>
        </p:txBody>
      </p:sp>
      <p:sp>
        <p:nvSpPr>
          <p:cNvPr id="15" name="Rectangle 50"/>
          <p:cNvSpPr>
            <a:spLocks noChangeArrowheads="1"/>
          </p:cNvSpPr>
          <p:nvPr/>
        </p:nvSpPr>
        <p:spPr bwMode="auto">
          <a:xfrm>
            <a:off x="1524000" y="-184149"/>
            <a:ext cx="30988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>
              <a:cs typeface="Times New Roman" panose="02020603050405020304" pitchFamily="18" charset="0"/>
            </a:endParaRPr>
          </a:p>
        </p:txBody>
      </p:sp>
      <p:graphicFrame>
        <p:nvGraphicFramePr>
          <p:cNvPr id="4" name="对象 3">
            <a:extLst>
              <a:ext uri="{FF2B5EF4-FFF2-40B4-BE49-F238E27FC236}">
                <a16:creationId xmlns:a16="http://schemas.microsoft.com/office/drawing/2014/main" id="{AC54E2B3-4F94-49E6-BE12-BEFEC48BAA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7835550"/>
              </p:ext>
            </p:extLst>
          </p:nvPr>
        </p:nvGraphicFramePr>
        <p:xfrm>
          <a:off x="2974819" y="2057400"/>
          <a:ext cx="6023285" cy="122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ula" r:id="rId3" imgW="3370680" imgH="687240" progId="Equation.Ribbit">
                  <p:embed/>
                </p:oleObj>
              </mc:Choice>
              <mc:Fallback>
                <p:oleObj name="Formula" r:id="rId3" imgW="3370680" imgH="687240" progId="Equation.Ribbit">
                  <p:embed/>
                  <p:pic>
                    <p:nvPicPr>
                      <p:cNvPr id="4" name="对象 3">
                        <a:extLst>
                          <a:ext uri="{FF2B5EF4-FFF2-40B4-BE49-F238E27FC236}">
                            <a16:creationId xmlns:a16="http://schemas.microsoft.com/office/drawing/2014/main" id="{AC54E2B3-4F94-49E6-BE12-BEFEC48BAA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74819" y="2057400"/>
                        <a:ext cx="6023285" cy="1228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extLst>
              <a:ext uri="{FF2B5EF4-FFF2-40B4-BE49-F238E27FC236}">
                <a16:creationId xmlns:a16="http://schemas.microsoft.com/office/drawing/2014/main" id="{19F3C207-AB4C-4F76-B1D8-2EB3FF5527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3873351"/>
              </p:ext>
            </p:extLst>
          </p:nvPr>
        </p:nvGraphicFramePr>
        <p:xfrm>
          <a:off x="2974819" y="4184766"/>
          <a:ext cx="4178241" cy="1370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ula" r:id="rId5" imgW="2551680" imgH="837000" progId="Equation.Ribbit">
                  <p:embed/>
                </p:oleObj>
              </mc:Choice>
              <mc:Fallback>
                <p:oleObj name="Formula" r:id="rId5" imgW="2551680" imgH="837000" progId="Equation.Ribbit">
                  <p:embed/>
                  <p:pic>
                    <p:nvPicPr>
                      <p:cNvPr id="9" name="对象 8">
                        <a:extLst>
                          <a:ext uri="{FF2B5EF4-FFF2-40B4-BE49-F238E27FC236}">
                            <a16:creationId xmlns:a16="http://schemas.microsoft.com/office/drawing/2014/main" id="{19F3C207-AB4C-4F76-B1D8-2EB3FF5527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74819" y="4184766"/>
                        <a:ext cx="4178241" cy="13702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DEAEB9-A75D-4B15-A212-52EA8FC6C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132" y="42864"/>
            <a:ext cx="11489267" cy="777874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Game Props Recommendation with logs</a:t>
            </a:r>
            <a:br>
              <a:rPr lang="en-US" altLang="zh-CN" dirty="0"/>
            </a:br>
            <a:r>
              <a:rPr lang="en-US" altLang="zh-CN" dirty="0"/>
              <a:t>Variants to Special Features: </a:t>
            </a:r>
            <a:r>
              <a:rPr lang="en-US" altLang="zh-CN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PLC and We-MIML</a:t>
            </a:r>
            <a:endParaRPr lang="zh-CN" altLang="en-US" dirty="0">
              <a:solidFill>
                <a:schemeClr val="accent6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989B087-6344-4C16-8F74-13F02AEBD2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Product Life Cycles (PLC): a statistical phenomenon of players behaviors</a:t>
            </a:r>
          </a:p>
          <a:p>
            <a:pPr lvl="1"/>
            <a:r>
              <a:rPr lang="en-US" altLang="zh-CN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When there are only a few players</a:t>
            </a:r>
            <a:r>
              <a:rPr lang="en-US" altLang="zh-CN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game carries have to </a:t>
            </a:r>
            <a:r>
              <a:rPr lang="en-US" altLang="zh-CN" dirty="0">
                <a:solidFill>
                  <a:schemeClr val="accent6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increase the investments on advertising</a:t>
            </a:r>
            <a:r>
              <a:rPr lang="en-US" altLang="zh-CN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since recommendation systems, which focus on targeted ads., </a:t>
            </a:r>
            <a:r>
              <a:rPr lang="en-US" altLang="zh-CN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usually doesn't work</a:t>
            </a:r>
          </a:p>
          <a:p>
            <a:pPr lvl="1"/>
            <a:r>
              <a:rPr lang="en-US" altLang="zh-CN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When there are a considerable amount of players</a:t>
            </a:r>
            <a:r>
              <a:rPr lang="en-US" altLang="zh-CN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especially paying players, and the Average Revenue Per Player (ARPP) can be maintained to a certain degree, the game enters into </a:t>
            </a:r>
            <a:r>
              <a:rPr lang="en-US" altLang="zh-CN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expansion phase </a:t>
            </a:r>
          </a:p>
          <a:p>
            <a:pPr lvl="2"/>
            <a:r>
              <a:rPr lang="en-US" altLang="zh-CN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Here by attributing the </a:t>
            </a:r>
            <a:r>
              <a:rPr lang="en-US" altLang="zh-CN" dirty="0">
                <a:solidFill>
                  <a:schemeClr val="accent6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concept variation problem to the drift of class priors</a:t>
            </a:r>
            <a:r>
              <a:rPr lang="en-US" altLang="zh-CN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we first put forward a prior re-weighting solution here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We-MIML</a:t>
            </a:r>
          </a:p>
          <a:p>
            <a:pPr lvl="1"/>
            <a:r>
              <a:rPr lang="en-US" altLang="zh-CN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first calculate the most recent “class priors” in a time window, and use the temporary class priors to “weight” the base learner described in previous section.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A362546D-7875-4155-B3A7-4E78EED60F66}"/>
              </a:ext>
            </a:extLst>
          </p:cNvPr>
          <p:cNvGrpSpPr/>
          <p:nvPr/>
        </p:nvGrpSpPr>
        <p:grpSpPr>
          <a:xfrm>
            <a:off x="603988" y="4941141"/>
            <a:ext cx="10818039" cy="514808"/>
            <a:chOff x="603988" y="4941141"/>
            <a:chExt cx="10818039" cy="514808"/>
          </a:xfrm>
        </p:grpSpPr>
        <p:graphicFrame>
          <p:nvGraphicFramePr>
            <p:cNvPr id="4" name="对象 3">
              <a:extLst>
                <a:ext uri="{FF2B5EF4-FFF2-40B4-BE49-F238E27FC236}">
                  <a16:creationId xmlns:a16="http://schemas.microsoft.com/office/drawing/2014/main" id="{015B47BE-DC3E-4FC8-955B-B28601FC6ED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27816418"/>
                </p:ext>
              </p:extLst>
            </p:nvPr>
          </p:nvGraphicFramePr>
          <p:xfrm>
            <a:off x="603988" y="4941142"/>
            <a:ext cx="4352010" cy="5148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Formula" r:id="rId2" imgW="2751120" imgH="325440" progId="Equation.Ribbit">
                    <p:embed/>
                  </p:oleObj>
                </mc:Choice>
                <mc:Fallback>
                  <p:oleObj name="Formula" r:id="rId2" imgW="2751120" imgH="325440" progId="Equation.Ribbit">
                    <p:embed/>
                    <p:pic>
                      <p:nvPicPr>
                        <p:cNvPr id="4" name="对象 3">
                          <a:extLst>
                            <a:ext uri="{FF2B5EF4-FFF2-40B4-BE49-F238E27FC236}">
                              <a16:creationId xmlns:a16="http://schemas.microsoft.com/office/drawing/2014/main" id="{015B47BE-DC3E-4FC8-955B-B28601FC6ED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603988" y="4941142"/>
                          <a:ext cx="4352010" cy="51480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对象 6">
              <a:extLst>
                <a:ext uri="{FF2B5EF4-FFF2-40B4-BE49-F238E27FC236}">
                  <a16:creationId xmlns:a16="http://schemas.microsoft.com/office/drawing/2014/main" id="{04CFCB6B-4717-4F66-B453-F26BB1DE1EF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08514963"/>
                </p:ext>
              </p:extLst>
            </p:nvPr>
          </p:nvGraphicFramePr>
          <p:xfrm>
            <a:off x="6592640" y="4941141"/>
            <a:ext cx="4829387" cy="5148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Formula" r:id="rId4" imgW="2814480" imgH="299880" progId="Equation.Ribbit">
                    <p:embed/>
                  </p:oleObj>
                </mc:Choice>
                <mc:Fallback>
                  <p:oleObj name="Formula" r:id="rId4" imgW="2814480" imgH="299880" progId="Equation.Ribbit">
                    <p:embed/>
                    <p:pic>
                      <p:nvPicPr>
                        <p:cNvPr id="7" name="对象 6">
                          <a:extLst>
                            <a:ext uri="{FF2B5EF4-FFF2-40B4-BE49-F238E27FC236}">
                              <a16:creationId xmlns:a16="http://schemas.microsoft.com/office/drawing/2014/main" id="{04CFCB6B-4717-4F66-B453-F26BB1DE1EF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6592640" y="4941141"/>
                          <a:ext cx="4829387" cy="51480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箭头: 右 7">
              <a:extLst>
                <a:ext uri="{FF2B5EF4-FFF2-40B4-BE49-F238E27FC236}">
                  <a16:creationId xmlns:a16="http://schemas.microsoft.com/office/drawing/2014/main" id="{BECF4FEB-E6C6-440B-9D65-E51AA26C03BB}"/>
                </a:ext>
              </a:extLst>
            </p:cNvPr>
            <p:cNvSpPr/>
            <p:nvPr/>
          </p:nvSpPr>
          <p:spPr>
            <a:xfrm>
              <a:off x="5349240" y="4971316"/>
              <a:ext cx="978408" cy="484632"/>
            </a:xfrm>
            <a:prstGeom prst="right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4006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8B7E3776-6E45-42AE-A6AE-5DB6430A74EE}"/>
              </a:ext>
            </a:extLst>
          </p:cNvPr>
          <p:cNvGrpSpPr/>
          <p:nvPr/>
        </p:nvGrpSpPr>
        <p:grpSpPr>
          <a:xfrm>
            <a:off x="996615" y="4611854"/>
            <a:ext cx="10198770" cy="963393"/>
            <a:chOff x="996615" y="4611854"/>
            <a:chExt cx="10198770" cy="963393"/>
          </a:xfrm>
        </p:grpSpPr>
        <p:graphicFrame>
          <p:nvGraphicFramePr>
            <p:cNvPr id="11" name="对象 10">
              <a:extLst>
                <a:ext uri="{FF2B5EF4-FFF2-40B4-BE49-F238E27FC236}">
                  <a16:creationId xmlns:a16="http://schemas.microsoft.com/office/drawing/2014/main" id="{ADB4B382-0B74-4AD5-B6DA-E3DB68DD42F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13999739"/>
                </p:ext>
              </p:extLst>
            </p:nvPr>
          </p:nvGraphicFramePr>
          <p:xfrm>
            <a:off x="996615" y="4611854"/>
            <a:ext cx="2945521" cy="433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Formula" r:id="rId2" imgW="1855800" imgH="273240" progId="Equation.Ribbit">
                    <p:embed/>
                  </p:oleObj>
                </mc:Choice>
                <mc:Fallback>
                  <p:oleObj name="Formula" r:id="rId2" imgW="1855800" imgH="273240" progId="Equation.Ribbit">
                    <p:embed/>
                    <p:pic>
                      <p:nvPicPr>
                        <p:cNvPr id="11" name="对象 10">
                          <a:extLst>
                            <a:ext uri="{FF2B5EF4-FFF2-40B4-BE49-F238E27FC236}">
                              <a16:creationId xmlns:a16="http://schemas.microsoft.com/office/drawing/2014/main" id="{ADB4B382-0B74-4AD5-B6DA-E3DB68DD42F9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996615" y="4611854"/>
                          <a:ext cx="2945521" cy="4333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对象 14">
              <a:extLst>
                <a:ext uri="{FF2B5EF4-FFF2-40B4-BE49-F238E27FC236}">
                  <a16:creationId xmlns:a16="http://schemas.microsoft.com/office/drawing/2014/main" id="{61B849D3-AC01-41F2-A60F-9E11BDF4917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75807970"/>
                </p:ext>
              </p:extLst>
            </p:nvPr>
          </p:nvGraphicFramePr>
          <p:xfrm>
            <a:off x="5503917" y="4627797"/>
            <a:ext cx="5691468" cy="433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Formula" r:id="rId4" imgW="3461040" imgH="264240" progId="Equation.Ribbit">
                    <p:embed/>
                  </p:oleObj>
                </mc:Choice>
                <mc:Fallback>
                  <p:oleObj name="Formula" r:id="rId4" imgW="3461040" imgH="264240" progId="Equation.Ribbit">
                    <p:embed/>
                    <p:pic>
                      <p:nvPicPr>
                        <p:cNvPr id="15" name="对象 14">
                          <a:extLst>
                            <a:ext uri="{FF2B5EF4-FFF2-40B4-BE49-F238E27FC236}">
                              <a16:creationId xmlns:a16="http://schemas.microsoft.com/office/drawing/2014/main" id="{61B849D3-AC01-41F2-A60F-9E11BDF4917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5503917" y="4627797"/>
                          <a:ext cx="5691468" cy="4333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对象 15">
              <a:extLst>
                <a:ext uri="{FF2B5EF4-FFF2-40B4-BE49-F238E27FC236}">
                  <a16:creationId xmlns:a16="http://schemas.microsoft.com/office/drawing/2014/main" id="{8793411A-6DD3-416C-A005-A835D4A4A63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84737455"/>
                </p:ext>
              </p:extLst>
            </p:nvPr>
          </p:nvGraphicFramePr>
          <p:xfrm>
            <a:off x="7361321" y="5102863"/>
            <a:ext cx="3834064" cy="472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Formula" r:id="rId6" imgW="2434680" imgH="299880" progId="Equation.Ribbit">
                    <p:embed/>
                  </p:oleObj>
                </mc:Choice>
                <mc:Fallback>
                  <p:oleObj name="Formula" r:id="rId6" imgW="2434680" imgH="299880" progId="Equation.Ribbit">
                    <p:embed/>
                    <p:pic>
                      <p:nvPicPr>
                        <p:cNvPr id="16" name="对象 15">
                          <a:extLst>
                            <a:ext uri="{FF2B5EF4-FFF2-40B4-BE49-F238E27FC236}">
                              <a16:creationId xmlns:a16="http://schemas.microsoft.com/office/drawing/2014/main" id="{8793411A-6DD3-416C-A005-A835D4A4A638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7361321" y="5102863"/>
                          <a:ext cx="3834064" cy="47238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id="{84DEAEB9-A75D-4B15-A212-52EA8FC6C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133" y="42864"/>
            <a:ext cx="11684446" cy="777874"/>
          </a:xfrm>
        </p:spPr>
        <p:txBody>
          <a:bodyPr>
            <a:noAutofit/>
          </a:bodyPr>
          <a:lstStyle/>
          <a:p>
            <a:r>
              <a:rPr lang="en-US" altLang="zh-CN" sz="2800" dirty="0"/>
              <a:t>Game Props Recommendation with logs</a:t>
            </a:r>
            <a:br>
              <a:rPr lang="en-US" altLang="zh-CN" sz="2800" dirty="0"/>
            </a:br>
            <a:r>
              <a:rPr lang="en-US" altLang="zh-CN" sz="2800" dirty="0"/>
              <a:t>Variants to Special Features: </a:t>
            </a:r>
            <a:r>
              <a:rPr lang="en-US" altLang="zh-CN" sz="2800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Sparsity and Sp-MIML </a:t>
            </a:r>
            <a:endParaRPr lang="zh-CN" altLang="en-US" sz="2800" dirty="0">
              <a:solidFill>
                <a:schemeClr val="accent6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8B5B53C-9B7F-495B-867E-6D7C1F6B8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Sparse Prediction Solution (SPS): A common requirements in recommendation system</a:t>
            </a:r>
          </a:p>
          <a:p>
            <a:pPr lvl="1"/>
            <a:r>
              <a:rPr lang="en-US" altLang="zh-CN" sz="2400" dirty="0">
                <a:solidFill>
                  <a:schemeClr val="accent6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Assumption:</a:t>
            </a:r>
          </a:p>
          <a:p>
            <a:pPr lvl="2"/>
            <a:r>
              <a:rPr lang="en-US" altLang="zh-CN" sz="2000" dirty="0">
                <a:solidFill>
                  <a:schemeClr val="accent6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Similar users will have similar evaluation scores on certain items</a:t>
            </a:r>
          </a:p>
          <a:p>
            <a:pPr lvl="2"/>
            <a:r>
              <a:rPr lang="en-US" altLang="zh-CN" sz="2000" dirty="0">
                <a:solidFill>
                  <a:schemeClr val="accent6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000" dirty="0">
                <a:solidFill>
                  <a:schemeClr val="accent6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imilar items will attract similar customer groups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parse assumptions can be made on the multi-label predictors:</a:t>
            </a:r>
            <a:endParaRPr lang="zh-CN" altLang="en-US" sz="2400" dirty="0">
              <a:solidFill>
                <a:schemeClr val="accent6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对象 9">
            <a:extLst>
              <a:ext uri="{FF2B5EF4-FFF2-40B4-BE49-F238E27FC236}">
                <a16:creationId xmlns:a16="http://schemas.microsoft.com/office/drawing/2014/main" id="{352CE66C-AA49-467B-8F2D-0E561BFBC0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2751862"/>
              </p:ext>
            </p:extLst>
          </p:nvPr>
        </p:nvGraphicFramePr>
        <p:xfrm>
          <a:off x="4762577" y="3196373"/>
          <a:ext cx="2058167" cy="610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ula" r:id="rId8" imgW="1274040" imgH="377280" progId="Equation.Ribbit">
                  <p:embed/>
                </p:oleObj>
              </mc:Choice>
              <mc:Fallback>
                <p:oleObj name="Formula" r:id="rId8" imgW="1274040" imgH="377280" progId="Equation.Ribbit">
                  <p:embed/>
                  <p:pic>
                    <p:nvPicPr>
                      <p:cNvPr id="10" name="对象 9">
                        <a:extLst>
                          <a:ext uri="{FF2B5EF4-FFF2-40B4-BE49-F238E27FC236}">
                            <a16:creationId xmlns:a16="http://schemas.microsoft.com/office/drawing/2014/main" id="{352CE66C-AA49-467B-8F2D-0E561BFBC0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762577" y="3196373"/>
                        <a:ext cx="2058167" cy="6100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3211ACC5-3B66-4212-A9D6-EAB3DE16F401}"/>
              </a:ext>
            </a:extLst>
          </p:cNvPr>
          <p:cNvSpPr/>
          <p:nvPr/>
        </p:nvSpPr>
        <p:spPr>
          <a:xfrm>
            <a:off x="1756862" y="4675253"/>
            <a:ext cx="619197" cy="338477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CC97AF0F-CCE3-4849-81B5-7640CA1C8274}"/>
              </a:ext>
            </a:extLst>
          </p:cNvPr>
          <p:cNvGrpSpPr/>
          <p:nvPr/>
        </p:nvGrpSpPr>
        <p:grpSpPr>
          <a:xfrm>
            <a:off x="1696542" y="5351528"/>
            <a:ext cx="3918195" cy="338477"/>
            <a:chOff x="1696542" y="5351528"/>
            <a:chExt cx="3918195" cy="338477"/>
          </a:xfrm>
        </p:grpSpPr>
        <p:graphicFrame>
          <p:nvGraphicFramePr>
            <p:cNvPr id="12" name="对象 11">
              <a:extLst>
                <a:ext uri="{FF2B5EF4-FFF2-40B4-BE49-F238E27FC236}">
                  <a16:creationId xmlns:a16="http://schemas.microsoft.com/office/drawing/2014/main" id="{8C3A0FF1-14A0-4F57-A444-491E6D24511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32737563"/>
                </p:ext>
              </p:extLst>
            </p:nvPr>
          </p:nvGraphicFramePr>
          <p:xfrm>
            <a:off x="1756862" y="5351867"/>
            <a:ext cx="3713495" cy="2894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Formula" r:id="rId10" imgW="2484360" imgH="193320" progId="Equation.Ribbit">
                    <p:embed/>
                  </p:oleObj>
                </mc:Choice>
                <mc:Fallback>
                  <p:oleObj name="Formula" r:id="rId10" imgW="2484360" imgH="193320" progId="Equation.Ribbit">
                    <p:embed/>
                    <p:pic>
                      <p:nvPicPr>
                        <p:cNvPr id="12" name="对象 11">
                          <a:extLst>
                            <a:ext uri="{FF2B5EF4-FFF2-40B4-BE49-F238E27FC236}">
                              <a16:creationId xmlns:a16="http://schemas.microsoft.com/office/drawing/2014/main" id="{8C3A0FF1-14A0-4F57-A444-491E6D24511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756862" y="5351867"/>
                          <a:ext cx="3713495" cy="28948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E88E23CE-BD64-46A3-B5BD-458E0313F1D8}"/>
                </a:ext>
              </a:extLst>
            </p:cNvPr>
            <p:cNvSpPr/>
            <p:nvPr/>
          </p:nvSpPr>
          <p:spPr>
            <a:xfrm>
              <a:off x="1696542" y="5351528"/>
              <a:ext cx="3918195" cy="338477"/>
            </a:xfrm>
            <a:prstGeom prst="roundRect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箭头: 下 18">
            <a:extLst>
              <a:ext uri="{FF2B5EF4-FFF2-40B4-BE49-F238E27FC236}">
                <a16:creationId xmlns:a16="http://schemas.microsoft.com/office/drawing/2014/main" id="{B471A6A7-1B09-45CC-A636-08F95127EE35}"/>
              </a:ext>
            </a:extLst>
          </p:cNvPr>
          <p:cNvSpPr/>
          <p:nvPr/>
        </p:nvSpPr>
        <p:spPr>
          <a:xfrm>
            <a:off x="5704724" y="3951562"/>
            <a:ext cx="484632" cy="488724"/>
          </a:xfrm>
          <a:prstGeom prst="downArrow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15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784350" y="42864"/>
            <a:ext cx="8437684" cy="777874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Ordinary Recommendation Systems</a:t>
            </a:r>
            <a:endParaRPr lang="zh-CN" altLang="en-US" dirty="0"/>
          </a:p>
        </p:txBody>
      </p:sp>
      <p:pic>
        <p:nvPicPr>
          <p:cNvPr id="5" name="内容占位符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8800" y="1295400"/>
            <a:ext cx="8437685" cy="2052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676107"/>
            <a:ext cx="4463506" cy="2392288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DEAEB9-A75D-4B15-A212-52EA8FC6C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133" y="42864"/>
            <a:ext cx="11684446" cy="777874"/>
          </a:xfrm>
        </p:spPr>
        <p:txBody>
          <a:bodyPr>
            <a:noAutofit/>
          </a:bodyPr>
          <a:lstStyle/>
          <a:p>
            <a:r>
              <a:rPr lang="en-US" altLang="zh-CN" sz="2400" dirty="0"/>
              <a:t>Game Props Recommendation with logs</a:t>
            </a:r>
            <a:br>
              <a:rPr lang="en-US" altLang="zh-CN" sz="2400" dirty="0"/>
            </a:br>
            <a:r>
              <a:rPr lang="en-US" altLang="zh-CN" sz="2400" dirty="0"/>
              <a:t>Variants to Special Features: </a:t>
            </a:r>
            <a:r>
              <a:rPr lang="en-US" altLang="zh-CN" sz="2400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Hidden Intentions and Co-MIML </a:t>
            </a:r>
            <a:endParaRPr lang="zh-CN" altLang="en-US" sz="2400" dirty="0">
              <a:solidFill>
                <a:schemeClr val="accent6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BB1648-6E01-4A0B-8201-8DCD86758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366" y="1158536"/>
            <a:ext cx="11489267" cy="4930775"/>
          </a:xfrm>
        </p:spPr>
        <p:txBody>
          <a:bodyPr>
            <a:normAutofit/>
          </a:bodyPr>
          <a:lstStyle/>
          <a:p>
            <a:pPr lvl="1"/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Purchase Intentions: </a:t>
            </a:r>
          </a:p>
          <a:p>
            <a:pPr lvl="2"/>
            <a:r>
              <a:rPr lang="en-US" altLang="zh-CN" sz="2400" dirty="0">
                <a:solidFill>
                  <a:schemeClr val="accent6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Fact: </a:t>
            </a:r>
            <a:r>
              <a:rPr lang="en-US" altLang="zh-CN" sz="2400" dirty="0">
                <a:solidFill>
                  <a:schemeClr val="accent6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one player not buying prop doesn't indicate his disinterest in the certain prop</a:t>
            </a:r>
          </a:p>
          <a:p>
            <a:pPr lvl="2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lot of Unlabeled Data!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 descr="文本, 信件&#10;&#10;描述已自动生成">
            <a:extLst>
              <a:ext uri="{FF2B5EF4-FFF2-40B4-BE49-F238E27FC236}">
                <a16:creationId xmlns:a16="http://schemas.microsoft.com/office/drawing/2014/main" id="{99D19674-1351-40DE-8DB3-DB850F3F44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543" y="2013547"/>
            <a:ext cx="5385636" cy="434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36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Benchmarks on Phone Games</a:t>
            </a:r>
            <a:endParaRPr lang="zh-CN" altLang="en-US" dirty="0"/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对比方法</a:t>
            </a:r>
            <a:endParaRPr lang="en-US" altLang="zh-CN" dirty="0"/>
          </a:p>
          <a:p>
            <a:pPr lvl="1"/>
            <a:r>
              <a:rPr lang="zh-CN" altLang="en-US" dirty="0"/>
              <a:t>随机（</a:t>
            </a:r>
            <a:r>
              <a:rPr lang="en-US" altLang="zh-CN" dirty="0"/>
              <a:t>Random</a:t>
            </a:r>
            <a:r>
              <a:rPr lang="zh-CN" altLang="en-US" dirty="0"/>
              <a:t>）</a:t>
            </a:r>
            <a:endParaRPr lang="en-US" altLang="zh-CN" dirty="0"/>
          </a:p>
          <a:p>
            <a:pPr lvl="1"/>
            <a:r>
              <a:rPr lang="zh-CN" altLang="en-US" dirty="0"/>
              <a:t>最热门推荐（</a:t>
            </a:r>
            <a:r>
              <a:rPr lang="en-US" altLang="zh-CN" dirty="0"/>
              <a:t>Most Popular</a:t>
            </a:r>
            <a:r>
              <a:rPr lang="zh-CN" altLang="en-US" dirty="0"/>
              <a:t>）</a:t>
            </a:r>
            <a:endParaRPr lang="en-US" altLang="zh-CN" dirty="0"/>
          </a:p>
          <a:p>
            <a:pPr lvl="1"/>
            <a:r>
              <a:rPr lang="zh-CN" altLang="en-US" dirty="0"/>
              <a:t>基于用户的协同过滤（</a:t>
            </a:r>
            <a:r>
              <a:rPr lang="en-US" altLang="zh-CN" dirty="0"/>
              <a:t>User-CF</a:t>
            </a:r>
            <a:r>
              <a:rPr lang="zh-CN" altLang="en-US" dirty="0"/>
              <a:t>）</a:t>
            </a:r>
            <a:endParaRPr lang="en-US" altLang="zh-CN" dirty="0"/>
          </a:p>
          <a:p>
            <a:pPr lvl="1"/>
            <a:r>
              <a:rPr lang="zh-CN" altLang="en-US" dirty="0"/>
              <a:t>基于物品的协同过滤（</a:t>
            </a:r>
            <a:r>
              <a:rPr lang="en-US" altLang="zh-CN" dirty="0"/>
              <a:t>Item-CF</a:t>
            </a:r>
            <a:r>
              <a:rPr lang="zh-CN" altLang="en-US" dirty="0"/>
              <a:t>）</a:t>
            </a:r>
            <a:endParaRPr lang="en-US" altLang="zh-CN" dirty="0"/>
          </a:p>
          <a:p>
            <a:pPr lvl="1"/>
            <a:r>
              <a:rPr lang="zh-CN" altLang="en-US" dirty="0"/>
              <a:t>基于奇异值分解的推荐（</a:t>
            </a:r>
            <a:r>
              <a:rPr lang="en-US" altLang="zh-CN" dirty="0"/>
              <a:t>SVD++</a:t>
            </a:r>
            <a:r>
              <a:rPr lang="zh-CN" altLang="en-US" dirty="0"/>
              <a:t>）</a:t>
            </a:r>
            <a:endParaRPr lang="en-US" altLang="zh-CN" dirty="0"/>
          </a:p>
          <a:p>
            <a:pPr lvl="1"/>
            <a:r>
              <a:rPr lang="zh-CN" altLang="en-US" dirty="0"/>
              <a:t>隐语义模型（</a:t>
            </a:r>
            <a:r>
              <a:rPr lang="en-US" altLang="zh-CN" dirty="0"/>
              <a:t>LFM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zh-CN" altLang="en-US" dirty="0"/>
              <a:t>数据集</a:t>
            </a:r>
            <a:endParaRPr lang="en-US" altLang="zh-CN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4800600"/>
            <a:ext cx="4876800" cy="1383092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784350" y="43180"/>
            <a:ext cx="8766175" cy="777875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sym typeface="+mn-ea"/>
              </a:rPr>
              <a:t>Benchmark results on Phone Games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1295400"/>
            <a:ext cx="6267450" cy="49911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784350" y="43180"/>
            <a:ext cx="8778240" cy="777875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sym typeface="+mn-ea"/>
              </a:rPr>
              <a:t>Benchmark results on Phone Games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模型训练时间对比（秒）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8631" y="2514600"/>
            <a:ext cx="6248400" cy="20955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784350" y="43180"/>
            <a:ext cx="8884285" cy="777875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sym typeface="+mn-ea"/>
              </a:rPr>
              <a:t>Benchmark results on Phone Games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20000"/>
          </a:bodyPr>
          <a:lstStyle/>
          <a:p>
            <a:r>
              <a:rPr lang="zh-CN" altLang="en-US" dirty="0"/>
              <a:t>运营数据统计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r>
              <a:rPr lang="zh-CN" altLang="en-US" sz="1800" dirty="0"/>
              <a:t>计算</a:t>
            </a:r>
            <a:r>
              <a:rPr lang="en-US" altLang="zh-CN" sz="1800" dirty="0"/>
              <a:t>ARPU(average revenue per user)</a:t>
            </a:r>
            <a:r>
              <a:rPr lang="zh-CN" altLang="en-US" sz="1800" dirty="0"/>
              <a:t>值可知，推荐系统获得了</a:t>
            </a:r>
            <a:r>
              <a:rPr lang="en-US" altLang="zh-CN" sz="1800" dirty="0"/>
              <a:t>5.7%</a:t>
            </a:r>
            <a:r>
              <a:rPr lang="zh-CN" altLang="en-US" sz="1800" dirty="0"/>
              <a:t>的营收增长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351" y="1866086"/>
            <a:ext cx="4876800" cy="236831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5851" y="4284982"/>
            <a:ext cx="4495799" cy="1284514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6"/>
          <p:cNvSpPr txBox="1"/>
          <p:nvPr/>
        </p:nvSpPr>
        <p:spPr>
          <a:xfrm>
            <a:off x="3917175" y="712729"/>
            <a:ext cx="4560849" cy="70675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4000" b="1" dirty="0">
                <a:solidFill>
                  <a:srgbClr val="FF0000"/>
                </a:solidFill>
              </a:rPr>
              <a:t>前往下一站</a:t>
            </a:r>
            <a:r>
              <a:rPr lang="en-US" altLang="zh-CN" sz="4000" b="1" dirty="0">
                <a:solidFill>
                  <a:srgbClr val="FF0000"/>
                </a:solidFill>
              </a:rPr>
              <a:t>……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244" y="1616924"/>
            <a:ext cx="7861512" cy="45831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User-Item pairs</a:t>
            </a:r>
            <a:endParaRPr lang="zh-CN" altLang="en-US" dirty="0"/>
          </a:p>
        </p:txBody>
      </p:sp>
      <p:graphicFrame>
        <p:nvGraphicFramePr>
          <p:cNvPr id="5" name="内容占位符 5"/>
          <p:cNvGraphicFramePr/>
          <p:nvPr/>
        </p:nvGraphicFramePr>
        <p:xfrm>
          <a:off x="1981200" y="3860800"/>
          <a:ext cx="822960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ITEM 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ITEM 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…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ITEM</a:t>
                      </a:r>
                      <a:r>
                        <a:rPr lang="en-US" altLang="zh-CN" baseline="0" dirty="0"/>
                        <a:t> N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USER 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…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USER 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…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…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…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…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…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USER 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…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964" y="1261452"/>
            <a:ext cx="7589593" cy="1944278"/>
          </a:xfrm>
          <a:prstGeom prst="rect">
            <a:avLst/>
          </a:prstGeom>
        </p:spPr>
      </p:pic>
      <p:sp>
        <p:nvSpPr>
          <p:cNvPr id="7" name="下箭头 6"/>
          <p:cNvSpPr/>
          <p:nvPr/>
        </p:nvSpPr>
        <p:spPr>
          <a:xfrm>
            <a:off x="5717931" y="3343233"/>
            <a:ext cx="527538" cy="3361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8616280" y="175791"/>
            <a:ext cx="1908212" cy="948953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Complicated Dependency on Context (CDC)</a:t>
            </a:r>
          </a:p>
          <a:p>
            <a:pPr marL="285750" lvl="1" indent="-285750" algn="l">
              <a:lnSpc>
                <a:spcPct val="100000"/>
              </a:lnSpc>
              <a:buClrTx/>
              <a:buSzTx/>
              <a:buFont typeface="Wingdings" panose="05000000000000000000" charset="0"/>
              <a:buChar char="l"/>
            </a:pPr>
            <a:r>
              <a:rPr lang="en-US" altLang="zh-CN" sz="1800" dirty="0"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Game props are not only dependent on the </a:t>
            </a:r>
            <a:r>
              <a:rPr lang="en-US" altLang="zh-CN" sz="1800" b="1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purchase activities of players</a:t>
            </a:r>
            <a:r>
              <a:rPr lang="en-US" altLang="zh-CN" sz="18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but also heavily relevant to the </a:t>
            </a:r>
            <a:r>
              <a:rPr lang="en-US" altLang="zh-CN" sz="1800" b="1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elaborated game contexts</a:t>
            </a:r>
          </a:p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Long-Distance Intervention (LDI)</a:t>
            </a:r>
          </a:p>
          <a:p>
            <a:pPr marL="342900" lvl="1" indent="-342900" algn="l">
              <a:lnSpc>
                <a:spcPct val="100000"/>
              </a:lnSpc>
              <a:buClrTx/>
              <a:buSzTx/>
              <a:buFont typeface="Wingdings" panose="05000000000000000000" charset="0"/>
              <a:buChar char="l"/>
            </a:pPr>
            <a:r>
              <a:rPr lang="en-US" altLang="zh-CN" sz="1800" dirty="0"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Player purchasing game props can be affected by </a:t>
            </a:r>
            <a:r>
              <a:rPr lang="en-US" altLang="zh-CN" sz="1800" b="1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events occurred long ago</a:t>
            </a:r>
          </a:p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Props priority-Role Dependency (P-RD)</a:t>
            </a:r>
          </a:p>
          <a:p>
            <a:pPr marL="285750" indent="-285750">
              <a:buFont typeface="Wingdings" panose="05000000000000000000" charset="0"/>
              <a:buChar char="l"/>
            </a:pPr>
            <a:r>
              <a:rPr lang="en-US" altLang="zh-CN" sz="1800" dirty="0"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There are lots of props in a certain game, while </a:t>
            </a:r>
            <a:r>
              <a:rPr lang="en-US" altLang="zh-CN" sz="1800" b="1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different types of characters</a:t>
            </a:r>
            <a:endParaRPr lang="zh-CN" altLang="en-US" b="1" i="1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Concept Variation (CV)</a:t>
            </a:r>
          </a:p>
          <a:p>
            <a:pPr marL="285750" indent="-285750" algn="l">
              <a:buSzTx/>
              <a:buFont typeface="Wingdings" panose="05000000000000000000" charset="0"/>
              <a:buChar char="l"/>
            </a:pPr>
            <a:r>
              <a:rPr lang="en-US" altLang="zh-CN" sz="1800" dirty="0"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players may insist to obtain new props by playing games instead of purchasing. 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47133" y="42864"/>
            <a:ext cx="11489266" cy="777874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Games Props Recommendation: Special Features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Modeling with Multi-Instance Multi-Label Learning</a:t>
            </a:r>
          </a:p>
          <a:p>
            <a:pPr lvl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 Categorization</a:t>
            </a:r>
          </a:p>
          <a:p>
            <a:pPr lvl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Classification</a:t>
            </a:r>
          </a:p>
          <a:p>
            <a:pPr lvl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Video Annotation</a:t>
            </a:r>
          </a:p>
          <a:p>
            <a:pPr marL="0" indent="0">
              <a:buNone/>
            </a:pPr>
            <a:endParaRPr lang="en-US" altLang="zh-CN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sym typeface="+mn-ea"/>
              </a:rPr>
              <a:t>Games Props Recommendation as a Classification Problem</a:t>
            </a:r>
            <a:endParaRPr lang="zh-CN" altLang="en-US" dirty="0">
              <a:sym typeface="+mn-ea"/>
            </a:endParaRPr>
          </a:p>
        </p:txBody>
      </p:sp>
      <p:pic>
        <p:nvPicPr>
          <p:cNvPr id="5" name="图片 4" descr="C:\Users\TANG\Desktop\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795" y="2318385"/>
            <a:ext cx="5500370" cy="36937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0E113E-723C-4259-B190-3722D8B00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Origin of Multi-instance learning</a:t>
            </a:r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740AF26-787F-4285-BD31-C83FA27E6DDC}"/>
              </a:ext>
            </a:extLst>
          </p:cNvPr>
          <p:cNvSpPr/>
          <p:nvPr/>
        </p:nvSpPr>
        <p:spPr>
          <a:xfrm>
            <a:off x="1755923" y="1099126"/>
            <a:ext cx="8539476" cy="45140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800"/>
              </a:lnSpc>
              <a:spcBef>
                <a:spcPct val="70000"/>
              </a:spcBef>
            </a:pPr>
            <a:r>
              <a:rPr lang="en-US" altLang="zh-CN" sz="3200" dirty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A molecule may have many alternative shapes</a:t>
            </a:r>
            <a:endParaRPr lang="en-US" altLang="zh-CN" sz="3200" dirty="0">
              <a:solidFill>
                <a:srgbClr val="FF0000"/>
              </a:solidFill>
              <a:latin typeface="Constantia" panose="020306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DBB897E4-BB44-4262-86ED-72CF3F9BF97E}"/>
              </a:ext>
            </a:extLst>
          </p:cNvPr>
          <p:cNvGrpSpPr/>
          <p:nvPr/>
        </p:nvGrpSpPr>
        <p:grpSpPr>
          <a:xfrm>
            <a:off x="2446527" y="1785399"/>
            <a:ext cx="6480720" cy="2046782"/>
            <a:chOff x="1187624" y="2132856"/>
            <a:chExt cx="6480720" cy="2046782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72740858-329F-4649-9A1B-805449EEE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87624" y="2132856"/>
              <a:ext cx="5136570" cy="1584176"/>
            </a:xfrm>
            <a:prstGeom prst="rect">
              <a:avLst/>
            </a:prstGeom>
          </p:spPr>
        </p:pic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1DD61087-9408-4EDE-AE63-76A298A1DE06}"/>
                </a:ext>
              </a:extLst>
            </p:cNvPr>
            <p:cNvSpPr/>
            <p:nvPr/>
          </p:nvSpPr>
          <p:spPr>
            <a:xfrm>
              <a:off x="6732240" y="2503529"/>
              <a:ext cx="936104" cy="45140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800"/>
                </a:lnSpc>
                <a:spcBef>
                  <a:spcPct val="70000"/>
                </a:spcBef>
              </a:pPr>
              <a:r>
                <a:rPr lang="en-US" altLang="zh-CN" sz="3200" dirty="0">
                  <a:latin typeface="Constantia" panose="02030602050306030303" pitchFamily="18" charset="0"/>
                  <a:ea typeface="Verdana" panose="020B0604030504040204" pitchFamily="34" charset="0"/>
                  <a:cs typeface="Verdana" panose="020B0604030504040204" pitchFamily="34" charset="0"/>
                </a:rPr>
                <a:t>……</a:t>
              </a: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ED0C2961-8BED-41BE-B6F8-38EBB3087640}"/>
                </a:ext>
              </a:extLst>
            </p:cNvPr>
            <p:cNvSpPr/>
            <p:nvPr/>
          </p:nvSpPr>
          <p:spPr>
            <a:xfrm>
              <a:off x="1259632" y="3810306"/>
              <a:ext cx="439248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>
                  <a:solidFill>
                    <a:srgbClr val="C02E00"/>
                  </a:solidFill>
                  <a:latin typeface="Book Antiqua" panose="02040602050305030304" pitchFamily="18" charset="0"/>
                  <a:ea typeface="Verdana" panose="020B0604030504040204" pitchFamily="34" charset="0"/>
                  <a:cs typeface="Verdana" panose="020B0604030504040204" pitchFamily="34" charset="0"/>
                </a:rPr>
                <a:t>Reprinted from [</a:t>
              </a:r>
              <a:r>
                <a:rPr lang="en-US" altLang="zh-CN" dirty="0" err="1">
                  <a:solidFill>
                    <a:srgbClr val="C02E00"/>
                  </a:solidFill>
                  <a:latin typeface="Book Antiqua" panose="02040602050305030304" pitchFamily="18" charset="0"/>
                  <a:ea typeface="Verdana" panose="020B0604030504040204" pitchFamily="34" charset="0"/>
                  <a:cs typeface="Verdana" panose="020B0604030504040204" pitchFamily="34" charset="0"/>
                </a:rPr>
                <a:t>Dietterich</a:t>
              </a:r>
              <a:r>
                <a:rPr lang="en-US" altLang="zh-CN" dirty="0">
                  <a:solidFill>
                    <a:srgbClr val="C02E00"/>
                  </a:solidFill>
                  <a:latin typeface="Book Antiqua" panose="02040602050305030304" pitchFamily="18" charset="0"/>
                  <a:ea typeface="Verdana" panose="020B0604030504040204" pitchFamily="34" charset="0"/>
                  <a:cs typeface="Verdana" panose="020B0604030504040204" pitchFamily="34" charset="0"/>
                </a:rPr>
                <a:t> et al., AIJ’97]</a:t>
              </a:r>
              <a:endParaRPr kumimoji="1" lang="zh-CN" altLang="en-US" i="1" dirty="0">
                <a:solidFill>
                  <a:srgbClr val="C02E00"/>
                </a:solidFill>
                <a:latin typeface="Book Antiqua" panose="02040602050305030304" pitchFamily="18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2C2B5AFA-5EE7-4315-96B1-E4B8179FD95C}"/>
              </a:ext>
            </a:extLst>
          </p:cNvPr>
          <p:cNvGrpSpPr/>
          <p:nvPr/>
        </p:nvGrpSpPr>
        <p:grpSpPr>
          <a:xfrm>
            <a:off x="1815969" y="4078112"/>
            <a:ext cx="8202031" cy="2009009"/>
            <a:chOff x="535800" y="4124996"/>
            <a:chExt cx="8202031" cy="2009009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6D57D40C-9394-44DF-AFF8-ADD283FE6623}"/>
                </a:ext>
              </a:extLst>
            </p:cNvPr>
            <p:cNvSpPr/>
            <p:nvPr/>
          </p:nvSpPr>
          <p:spPr>
            <a:xfrm>
              <a:off x="535800" y="4124996"/>
              <a:ext cx="8202031" cy="200900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prstDash val="solid"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2C870168-D0D8-4BA1-AC68-6FE9B3D6A9AD}"/>
                </a:ext>
              </a:extLst>
            </p:cNvPr>
            <p:cNvSpPr/>
            <p:nvPr/>
          </p:nvSpPr>
          <p:spPr>
            <a:xfrm>
              <a:off x="611560" y="4943189"/>
              <a:ext cx="7992888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800"/>
                </a:lnSpc>
                <a:spcBef>
                  <a:spcPct val="70000"/>
                </a:spcBef>
              </a:pPr>
              <a:r>
                <a:rPr lang="en-US" altLang="zh-CN" sz="2600" dirty="0">
                  <a:latin typeface="Constantia" panose="02030602050306030303" pitchFamily="18" charset="0"/>
                  <a:ea typeface="Verdana" panose="020B0604030504040204" pitchFamily="34" charset="0"/>
                  <a:cs typeface="Verdana" panose="020B0604030504040204" pitchFamily="34" charset="0"/>
                </a:rPr>
                <a:t>Biochemists know that whether a molecule is qualified or not, but do not know which shape responses for the qualification</a:t>
              </a:r>
              <a:endParaRPr lang="en-US" altLang="zh-CN" sz="2600" dirty="0">
                <a:solidFill>
                  <a:srgbClr val="FF0000"/>
                </a:solidFill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D9BB71F2-E99A-44BD-A0C6-3D637F445BFD}"/>
                </a:ext>
              </a:extLst>
            </p:cNvPr>
            <p:cNvSpPr/>
            <p:nvPr/>
          </p:nvSpPr>
          <p:spPr>
            <a:xfrm>
              <a:off x="672935" y="4293096"/>
              <a:ext cx="2088232" cy="461665"/>
            </a:xfrm>
            <a:prstGeom prst="rect">
              <a:avLst/>
            </a:prstGeom>
            <a:solidFill>
              <a:srgbClr val="00FF00"/>
            </a:solidFill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dirty="0">
                  <a:latin typeface="Constantia" panose="02030602050306030303" pitchFamily="18" charset="0"/>
                  <a:ea typeface="Verdana" panose="020B0604030504040204" pitchFamily="34" charset="0"/>
                  <a:cs typeface="Verdana" panose="020B0604030504040204" pitchFamily="34" charset="0"/>
                </a:rPr>
                <a:t>The Difficulty</a:t>
              </a:r>
              <a:endParaRPr kumimoji="1" lang="zh-CN" altLang="en-US" sz="2400" i="1" dirty="0">
                <a:solidFill>
                  <a:srgbClr val="FF0000"/>
                </a:solidFill>
                <a:latin typeface="Book Antiqua" panose="02040602050305030304" pitchFamily="18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1386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F44B63-A472-4DCE-A51E-63269A8CC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Origin of Multi-instance learning</a:t>
            </a:r>
            <a:endParaRPr lang="zh-CN" altLang="en-US" dirty="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3422E12D-8EBF-4D67-BE38-1D8637DF9844}"/>
              </a:ext>
            </a:extLst>
          </p:cNvPr>
          <p:cNvGrpSpPr/>
          <p:nvPr/>
        </p:nvGrpSpPr>
        <p:grpSpPr>
          <a:xfrm>
            <a:off x="2035093" y="922703"/>
            <a:ext cx="3769723" cy="2592000"/>
            <a:chOff x="514245" y="1182700"/>
            <a:chExt cx="3769723" cy="2592000"/>
          </a:xfrm>
        </p:grpSpPr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681A5701-E9A7-4336-A9FB-9D1BEE541A73}"/>
                </a:ext>
              </a:extLst>
            </p:cNvPr>
            <p:cNvSpPr/>
            <p:nvPr/>
          </p:nvSpPr>
          <p:spPr>
            <a:xfrm>
              <a:off x="514245" y="1182700"/>
              <a:ext cx="3769723" cy="2592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prstDash val="solid"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376329F-FCCD-4666-AEE6-BE8E01A934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6494" y="1999473"/>
              <a:ext cx="1846423" cy="1281955"/>
            </a:xfrm>
            <a:prstGeom prst="rect">
              <a:avLst/>
            </a:prstGeom>
          </p:spPr>
        </p:pic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1B6E643D-3DAD-4AE6-ACB8-76C1523B0FB8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587146" y="2490788"/>
              <a:ext cx="1638300" cy="300037"/>
            </a:xfrm>
            <a:prstGeom prst="rect">
              <a:avLst/>
            </a:prstGeom>
          </p:spPr>
        </p:pic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EB9A7DA6-F788-4F23-A671-1997EE83B1F3}"/>
                </a:ext>
              </a:extLst>
            </p:cNvPr>
            <p:cNvSpPr/>
            <p:nvPr/>
          </p:nvSpPr>
          <p:spPr>
            <a:xfrm>
              <a:off x="776363" y="1200969"/>
              <a:ext cx="1048700" cy="45140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2800"/>
                </a:lnSpc>
                <a:spcBef>
                  <a:spcPct val="70000"/>
                </a:spcBef>
              </a:pPr>
              <a:r>
                <a:rPr lang="en-US" altLang="zh-CN" sz="2400" dirty="0">
                  <a:solidFill>
                    <a:srgbClr val="0000CC"/>
                  </a:solidFill>
                  <a:latin typeface="Constantia" panose="02030602050306030303" pitchFamily="18" charset="0"/>
                  <a:ea typeface="Verdana" panose="020B0604030504040204" pitchFamily="34" charset="0"/>
                  <a:cs typeface="Verdana" panose="020B0604030504040204" pitchFamily="34" charset="0"/>
                </a:rPr>
                <a:t>shape</a:t>
              </a:r>
            </a:p>
          </p:txBody>
        </p:sp>
        <p:sp>
          <p:nvSpPr>
            <p:cNvPr id="33" name="左右箭头 7">
              <a:extLst>
                <a:ext uri="{FF2B5EF4-FFF2-40B4-BE49-F238E27FC236}">
                  <a16:creationId xmlns:a16="http://schemas.microsoft.com/office/drawing/2014/main" id="{53D354E6-5B95-4956-96C7-61BB96FC16A0}"/>
                </a:ext>
              </a:extLst>
            </p:cNvPr>
            <p:cNvSpPr/>
            <p:nvPr/>
          </p:nvSpPr>
          <p:spPr>
            <a:xfrm>
              <a:off x="1782039" y="1282672"/>
              <a:ext cx="712362" cy="288000"/>
            </a:xfrm>
            <a:prstGeom prst="leftRightArrow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ln>
                  <a:solidFill>
                    <a:schemeClr val="tx1"/>
                  </a:solidFill>
                </a:ln>
                <a:solidFill>
                  <a:srgbClr val="004623"/>
                </a:solidFill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EE437FD8-BF0D-4F19-983A-9C20BB6BEAD1}"/>
                </a:ext>
              </a:extLst>
            </p:cNvPr>
            <p:cNvSpPr/>
            <p:nvPr/>
          </p:nvSpPr>
          <p:spPr>
            <a:xfrm>
              <a:off x="2488668" y="1200969"/>
              <a:ext cx="1425106" cy="45140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2800"/>
                </a:lnSpc>
                <a:spcBef>
                  <a:spcPct val="70000"/>
                </a:spcBef>
              </a:pPr>
              <a:r>
                <a:rPr lang="en-US" altLang="zh-CN" sz="2400" dirty="0">
                  <a:solidFill>
                    <a:srgbClr val="0000CC"/>
                  </a:solidFill>
                  <a:latin typeface="Constantia" panose="02030602050306030303" pitchFamily="18" charset="0"/>
                  <a:ea typeface="Verdana" panose="020B0604030504040204" pitchFamily="34" charset="0"/>
                  <a:cs typeface="Verdana" panose="020B0604030504040204" pitchFamily="34" charset="0"/>
                </a:rPr>
                <a:t>instance</a:t>
              </a:r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8F214D8A-FFF8-4C04-9927-08CE52EF6E21}"/>
                </a:ext>
              </a:extLst>
            </p:cNvPr>
            <p:cNvSpPr/>
            <p:nvPr/>
          </p:nvSpPr>
          <p:spPr>
            <a:xfrm>
              <a:off x="2525958" y="1542728"/>
              <a:ext cx="1758010" cy="42255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800"/>
                </a:lnSpc>
                <a:spcBef>
                  <a:spcPct val="70000"/>
                </a:spcBef>
              </a:pPr>
              <a:r>
                <a:rPr lang="en-US" altLang="zh-CN" dirty="0">
                  <a:latin typeface="Constantia" panose="02030602050306030303" pitchFamily="18" charset="0"/>
                  <a:ea typeface="Verdana" panose="020B0604030504040204" pitchFamily="34" charset="0"/>
                  <a:cs typeface="Verdana" panose="020B0604030504040204" pitchFamily="34" charset="0"/>
                </a:rPr>
                <a:t>(feature vector)</a:t>
              </a:r>
              <a:endParaRPr lang="en-US" altLang="zh-CN" dirty="0">
                <a:solidFill>
                  <a:srgbClr val="FF0000"/>
                </a:solidFill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81C727AA-20B9-464E-A24A-80406DB76B12}"/>
                </a:ext>
              </a:extLst>
            </p:cNvPr>
            <p:cNvSpPr/>
            <p:nvPr/>
          </p:nvSpPr>
          <p:spPr>
            <a:xfrm>
              <a:off x="604848" y="3280463"/>
              <a:ext cx="178806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200" dirty="0">
                  <a:solidFill>
                    <a:srgbClr val="C02E00"/>
                  </a:solidFill>
                  <a:latin typeface="Book Antiqua" panose="02040602050305030304" pitchFamily="18" charset="0"/>
                  <a:ea typeface="Verdana" panose="020B0604030504040204" pitchFamily="34" charset="0"/>
                  <a:cs typeface="Verdana" panose="020B0604030504040204" pitchFamily="34" charset="0"/>
                </a:rPr>
                <a:t>Reprinted from </a:t>
              </a:r>
            </a:p>
            <a:p>
              <a:r>
                <a:rPr lang="en-US" altLang="zh-CN" sz="1200" dirty="0">
                  <a:solidFill>
                    <a:srgbClr val="C02E00"/>
                  </a:solidFill>
                  <a:latin typeface="Book Antiqua" panose="02040602050305030304" pitchFamily="18" charset="0"/>
                  <a:ea typeface="Verdana" panose="020B0604030504040204" pitchFamily="34" charset="0"/>
                  <a:cs typeface="Verdana" panose="020B0604030504040204" pitchFamily="34" charset="0"/>
                </a:rPr>
                <a:t>[</a:t>
              </a:r>
              <a:r>
                <a:rPr lang="en-US" altLang="zh-CN" sz="1200" dirty="0" err="1">
                  <a:solidFill>
                    <a:srgbClr val="C02E00"/>
                  </a:solidFill>
                  <a:latin typeface="Book Antiqua" panose="02040602050305030304" pitchFamily="18" charset="0"/>
                  <a:ea typeface="Verdana" panose="020B0604030504040204" pitchFamily="34" charset="0"/>
                  <a:cs typeface="Verdana" panose="020B0604030504040204" pitchFamily="34" charset="0"/>
                </a:rPr>
                <a:t>Dietterich</a:t>
              </a:r>
              <a:r>
                <a:rPr lang="en-US" altLang="zh-CN" sz="1200" dirty="0">
                  <a:solidFill>
                    <a:srgbClr val="C02E00"/>
                  </a:solidFill>
                  <a:latin typeface="Book Antiqua" panose="02040602050305030304" pitchFamily="18" charset="0"/>
                  <a:ea typeface="Verdana" panose="020B0604030504040204" pitchFamily="34" charset="0"/>
                  <a:cs typeface="Verdana" panose="020B0604030504040204" pitchFamily="34" charset="0"/>
                </a:rPr>
                <a:t> et al., AIJ’97]</a:t>
              </a:r>
              <a:endParaRPr kumimoji="1" lang="zh-CN" altLang="en-US" sz="1200" i="1" dirty="0">
                <a:solidFill>
                  <a:srgbClr val="C02E00"/>
                </a:solidFill>
                <a:latin typeface="Book Antiqua" panose="02040602050305030304" pitchFamily="18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id="{30D5AF63-4A31-4AE7-AD96-20B98DC5EC68}"/>
              </a:ext>
            </a:extLst>
          </p:cNvPr>
          <p:cNvSpPr/>
          <p:nvPr/>
        </p:nvSpPr>
        <p:spPr>
          <a:xfrm>
            <a:off x="6495259" y="922703"/>
            <a:ext cx="3769723" cy="2592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  <a:prstDash val="solid"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6348EF96-6BD7-4DD1-8BF5-E5C795D9F21A}"/>
              </a:ext>
            </a:extLst>
          </p:cNvPr>
          <p:cNvSpPr/>
          <p:nvPr/>
        </p:nvSpPr>
        <p:spPr>
          <a:xfrm>
            <a:off x="8248504" y="1427035"/>
            <a:ext cx="1959144" cy="202842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rgbClr val="004623"/>
              </a:solidFill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BE6C13FE-C1E8-480B-82FE-EE60A142240B}"/>
              </a:ext>
            </a:extLst>
          </p:cNvPr>
          <p:cNvSpPr/>
          <p:nvPr/>
        </p:nvSpPr>
        <p:spPr>
          <a:xfrm>
            <a:off x="6668912" y="1365707"/>
            <a:ext cx="1279488" cy="208975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rgbClr val="004623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32F3147-457E-4EA5-9B86-6D3312E7BD26}"/>
              </a:ext>
            </a:extLst>
          </p:cNvPr>
          <p:cNvSpPr/>
          <p:nvPr/>
        </p:nvSpPr>
        <p:spPr>
          <a:xfrm>
            <a:off x="6522473" y="936755"/>
            <a:ext cx="1671147" cy="45140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800"/>
              </a:lnSpc>
              <a:spcBef>
                <a:spcPct val="70000"/>
              </a:spcBef>
            </a:pPr>
            <a:r>
              <a:rPr lang="en-US" altLang="zh-CN" sz="2400" dirty="0">
                <a:solidFill>
                  <a:srgbClr val="0000CC"/>
                </a:solidFill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molecule</a:t>
            </a:r>
          </a:p>
        </p:txBody>
      </p:sp>
      <p:sp>
        <p:nvSpPr>
          <p:cNvPr id="9" name="左右箭头 19">
            <a:extLst>
              <a:ext uri="{FF2B5EF4-FFF2-40B4-BE49-F238E27FC236}">
                <a16:creationId xmlns:a16="http://schemas.microsoft.com/office/drawing/2014/main" id="{6B986010-42E9-43AF-968F-AC5D16883BB2}"/>
              </a:ext>
            </a:extLst>
          </p:cNvPr>
          <p:cNvSpPr/>
          <p:nvPr/>
        </p:nvSpPr>
        <p:spPr>
          <a:xfrm>
            <a:off x="8081504" y="1018458"/>
            <a:ext cx="712362" cy="288000"/>
          </a:xfrm>
          <a:prstGeom prst="left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n>
                <a:solidFill>
                  <a:schemeClr val="tx1"/>
                </a:solidFill>
              </a:ln>
              <a:solidFill>
                <a:srgbClr val="004623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D171E55-49BD-4980-A734-DEBD374AF9EB}"/>
              </a:ext>
            </a:extLst>
          </p:cNvPr>
          <p:cNvSpPr/>
          <p:nvPr/>
        </p:nvSpPr>
        <p:spPr>
          <a:xfrm>
            <a:off x="8841693" y="936755"/>
            <a:ext cx="728451" cy="45140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800"/>
              </a:lnSpc>
              <a:spcBef>
                <a:spcPct val="70000"/>
              </a:spcBef>
            </a:pPr>
            <a:r>
              <a:rPr lang="en-US" altLang="zh-CN" sz="2400" dirty="0">
                <a:solidFill>
                  <a:srgbClr val="0000CC"/>
                </a:solidFill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bag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7D506479-2CDA-4309-9532-D0529A2F2A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5421" b="17564"/>
          <a:stretch>
            <a:fillRect/>
          </a:stretch>
        </p:blipFill>
        <p:spPr>
          <a:xfrm>
            <a:off x="6889546" y="1613180"/>
            <a:ext cx="823702" cy="60562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121CBDC-C7A4-42C2-8F7B-23C5BA5F68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546" y="2621222"/>
            <a:ext cx="823702" cy="619789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AC84EE7E-06EE-4196-A1D2-49AA56CCDFC4}"/>
              </a:ext>
            </a:extLst>
          </p:cNvPr>
          <p:cNvSpPr/>
          <p:nvPr/>
        </p:nvSpPr>
        <p:spPr>
          <a:xfrm>
            <a:off x="6975176" y="2099516"/>
            <a:ext cx="714668" cy="4564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800"/>
              </a:lnSpc>
              <a:spcBef>
                <a:spcPct val="70000"/>
              </a:spcBef>
            </a:pPr>
            <a:r>
              <a:rPr lang="en-US" altLang="zh-CN" sz="2400" dirty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……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48C7B636-F512-481E-A552-C5AD612F8B51}"/>
              </a:ext>
            </a:extLst>
          </p:cNvPr>
          <p:cNvGrpSpPr/>
          <p:nvPr/>
        </p:nvGrpSpPr>
        <p:grpSpPr>
          <a:xfrm>
            <a:off x="7779943" y="1731581"/>
            <a:ext cx="2183868" cy="1339466"/>
            <a:chOff x="6259095" y="1991578"/>
            <a:chExt cx="2183868" cy="1339466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DB9ED9E5-49A3-4B24-9B72-A091CBD50FC1}"/>
                </a:ext>
              </a:extLst>
            </p:cNvPr>
            <p:cNvSpPr/>
            <p:nvPr/>
          </p:nvSpPr>
          <p:spPr>
            <a:xfrm>
              <a:off x="7310585" y="2548755"/>
              <a:ext cx="714668" cy="45640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800"/>
                </a:lnSpc>
                <a:spcBef>
                  <a:spcPct val="70000"/>
                </a:spcBef>
              </a:pPr>
              <a:r>
                <a:rPr lang="en-US" altLang="zh-CN" sz="2400" dirty="0">
                  <a:latin typeface="Constantia" panose="02030602050306030303" pitchFamily="18" charset="0"/>
                  <a:ea typeface="Verdana" panose="020B0604030504040204" pitchFamily="34" charset="0"/>
                  <a:cs typeface="Verdana" panose="020B0604030504040204" pitchFamily="34" charset="0"/>
                </a:rPr>
                <a:t>……</a:t>
              </a:r>
            </a:p>
          </p:txBody>
        </p: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DCF375E3-A5A9-4D43-86B3-2C195DF3FE17}"/>
                </a:ext>
              </a:extLst>
            </p:cNvPr>
            <p:cNvCxnSpPr/>
            <p:nvPr/>
          </p:nvCxnSpPr>
          <p:spPr>
            <a:xfrm>
              <a:off x="6259095" y="2090324"/>
              <a:ext cx="674936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5FB6376E-E5BC-43A4-8BC7-78604AA517A0}"/>
                </a:ext>
              </a:extLst>
            </p:cNvPr>
            <p:cNvCxnSpPr/>
            <p:nvPr/>
          </p:nvCxnSpPr>
          <p:spPr>
            <a:xfrm>
              <a:off x="6259095" y="2469067"/>
              <a:ext cx="674936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19689CC8-6159-4573-B09F-0D4B2D57204D}"/>
                </a:ext>
              </a:extLst>
            </p:cNvPr>
            <p:cNvCxnSpPr/>
            <p:nvPr/>
          </p:nvCxnSpPr>
          <p:spPr>
            <a:xfrm>
              <a:off x="6259095" y="2847810"/>
              <a:ext cx="674936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27AB423F-B85E-4256-A467-555692ADEC83}"/>
                </a:ext>
              </a:extLst>
            </p:cNvPr>
            <p:cNvCxnSpPr/>
            <p:nvPr/>
          </p:nvCxnSpPr>
          <p:spPr>
            <a:xfrm>
              <a:off x="6259095" y="3226553"/>
              <a:ext cx="674936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CEA45C49-3C51-45A6-AAA6-BF9710BAB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023394" y="1991578"/>
              <a:ext cx="1350163" cy="249927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879F6B36-8B75-4951-9FE9-00D1DA90D70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066893" y="2315136"/>
              <a:ext cx="1289208" cy="251451"/>
            </a:xfrm>
            <a:prstGeom prst="rect">
              <a:avLst/>
            </a:prstGeom>
          </p:spPr>
        </p:pic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C94D64EA-CF67-4486-87D2-4624D42D660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066893" y="3079593"/>
              <a:ext cx="1376070" cy="251451"/>
            </a:xfrm>
            <a:prstGeom prst="rect">
              <a:avLst/>
            </a:prstGeom>
          </p:spPr>
        </p:pic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9485C801-6619-461C-8116-8DEF12DD5B5A}"/>
              </a:ext>
            </a:extLst>
          </p:cNvPr>
          <p:cNvGrpSpPr/>
          <p:nvPr/>
        </p:nvGrpSpPr>
        <p:grpSpPr>
          <a:xfrm>
            <a:off x="1927017" y="3845881"/>
            <a:ext cx="8170177" cy="1246072"/>
            <a:chOff x="406169" y="4105878"/>
            <a:chExt cx="8170177" cy="1246072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AD279CD5-23E0-4E10-8A9B-525DDC5F23F8}"/>
                </a:ext>
              </a:extLst>
            </p:cNvPr>
            <p:cNvSpPr/>
            <p:nvPr/>
          </p:nvSpPr>
          <p:spPr>
            <a:xfrm>
              <a:off x="406169" y="4105878"/>
              <a:ext cx="7406191" cy="45640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800"/>
                </a:lnSpc>
                <a:spcBef>
                  <a:spcPct val="70000"/>
                </a:spcBef>
              </a:pPr>
              <a:r>
                <a:rPr lang="en-US" altLang="zh-CN" sz="2800" dirty="0">
                  <a:latin typeface="Constantia" panose="02030602050306030303" pitchFamily="18" charset="0"/>
                  <a:ea typeface="Verdana" panose="020B0604030504040204" pitchFamily="34" charset="0"/>
                  <a:cs typeface="Verdana" panose="020B0604030504040204" pitchFamily="34" charset="0"/>
                </a:rPr>
                <a:t>A molecule corresponds to </a:t>
              </a:r>
              <a:r>
                <a:rPr lang="en-US" altLang="zh-CN" sz="2800" u="sng" dirty="0">
                  <a:latin typeface="Constantia" panose="02030602050306030303" pitchFamily="18" charset="0"/>
                  <a:ea typeface="Verdana" panose="020B0604030504040204" pitchFamily="34" charset="0"/>
                  <a:cs typeface="Verdana" panose="020B0604030504040204" pitchFamily="34" charset="0"/>
                </a:rPr>
                <a:t>a </a:t>
              </a:r>
              <a:r>
                <a:rPr lang="en-US" altLang="zh-CN" sz="2800" b="1" u="sng" dirty="0">
                  <a:solidFill>
                    <a:srgbClr val="0000CC"/>
                  </a:solidFill>
                  <a:latin typeface="Constantia" panose="02030602050306030303" pitchFamily="18" charset="0"/>
                  <a:ea typeface="Verdana" panose="020B0604030504040204" pitchFamily="34" charset="0"/>
                  <a:cs typeface="Verdana" panose="020B0604030504040204" pitchFamily="34" charset="0"/>
                </a:rPr>
                <a:t>bag</a:t>
              </a:r>
              <a:r>
                <a:rPr lang="en-US" altLang="zh-CN" sz="2800" u="sng" dirty="0">
                  <a:solidFill>
                    <a:srgbClr val="0000CC"/>
                  </a:solidFill>
                  <a:latin typeface="Constantia" panose="02030602050306030303" pitchFamily="18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zh-CN" sz="2800" u="sng" dirty="0">
                  <a:latin typeface="Constantia" panose="02030602050306030303" pitchFamily="18" charset="0"/>
                  <a:ea typeface="Verdana" panose="020B0604030504040204" pitchFamily="34" charset="0"/>
                  <a:cs typeface="Verdana" panose="020B0604030504040204" pitchFamily="34" charset="0"/>
                </a:rPr>
                <a:t>of instances</a:t>
              </a:r>
              <a:endParaRPr lang="en-US" altLang="zh-CN" sz="2800" u="sng" dirty="0">
                <a:solidFill>
                  <a:srgbClr val="FF0000"/>
                </a:solidFill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6F3E0174-4074-4C83-97DF-67AA7087D6EE}"/>
                </a:ext>
              </a:extLst>
            </p:cNvPr>
            <p:cNvSpPr/>
            <p:nvPr/>
          </p:nvSpPr>
          <p:spPr>
            <a:xfrm>
              <a:off x="792197" y="4541472"/>
              <a:ext cx="7784149" cy="81047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>
                <a:lnSpc>
                  <a:spcPts val="2800"/>
                </a:lnSpc>
                <a:spcBef>
                  <a:spcPct val="70000"/>
                </a:spcBef>
                <a:buFont typeface="Wingdings" panose="05000000000000000000" pitchFamily="2" charset="2"/>
                <a:buChar char="n"/>
              </a:pPr>
              <a:r>
                <a:rPr lang="en-US" altLang="zh-CN" sz="2200" dirty="0">
                  <a:latin typeface="Constantia" panose="02030602050306030303" pitchFamily="18" charset="0"/>
                  <a:ea typeface="Verdana" panose="020B0604030504040204" pitchFamily="34" charset="0"/>
                  <a:cs typeface="Verdana" panose="020B0604030504040204" pitchFamily="34" charset="0"/>
                </a:rPr>
                <a:t>A bag is positive if it contains at least one positive instance; otherwise it is negative</a:t>
              </a:r>
              <a:endParaRPr lang="en-US" altLang="zh-CN" sz="2200" dirty="0">
                <a:solidFill>
                  <a:srgbClr val="FF0000"/>
                </a:solidFill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4AA02DCD-3319-4607-9440-CE75B498D882}"/>
              </a:ext>
            </a:extLst>
          </p:cNvPr>
          <p:cNvGrpSpPr/>
          <p:nvPr/>
        </p:nvGrpSpPr>
        <p:grpSpPr>
          <a:xfrm>
            <a:off x="2313045" y="5062220"/>
            <a:ext cx="7894603" cy="873078"/>
            <a:chOff x="792197" y="5322217"/>
            <a:chExt cx="7894603" cy="873078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319B51D4-B626-4884-80D6-E4BF04336605}"/>
                </a:ext>
              </a:extLst>
            </p:cNvPr>
            <p:cNvSpPr/>
            <p:nvPr/>
          </p:nvSpPr>
          <p:spPr>
            <a:xfrm>
              <a:off x="792197" y="5322217"/>
              <a:ext cx="7164767" cy="45140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>
                <a:lnSpc>
                  <a:spcPts val="2800"/>
                </a:lnSpc>
                <a:spcBef>
                  <a:spcPct val="70000"/>
                </a:spcBef>
                <a:buFont typeface="Wingdings" panose="05000000000000000000" pitchFamily="2" charset="2"/>
                <a:buChar char="n"/>
              </a:pPr>
              <a:r>
                <a:rPr lang="en-US" altLang="zh-CN" sz="2200" dirty="0">
                  <a:latin typeface="Constantia" panose="02030602050306030303" pitchFamily="18" charset="0"/>
                  <a:ea typeface="Verdana" panose="020B0604030504040204" pitchFamily="34" charset="0"/>
                  <a:cs typeface="Verdana" panose="020B0604030504040204" pitchFamily="34" charset="0"/>
                </a:rPr>
                <a:t>The labels of the training bags are known</a:t>
              </a:r>
              <a:endParaRPr lang="en-US" altLang="zh-CN" sz="2200" dirty="0">
                <a:solidFill>
                  <a:srgbClr val="FF0000"/>
                </a:solidFill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2FD1593A-3AEE-40C3-9E7A-E3F053E8D7FA}"/>
                </a:ext>
              </a:extLst>
            </p:cNvPr>
            <p:cNvSpPr/>
            <p:nvPr/>
          </p:nvSpPr>
          <p:spPr>
            <a:xfrm>
              <a:off x="792197" y="5743889"/>
              <a:ext cx="7894603" cy="45140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>
                <a:lnSpc>
                  <a:spcPts val="2800"/>
                </a:lnSpc>
                <a:spcBef>
                  <a:spcPct val="70000"/>
                </a:spcBef>
                <a:buFont typeface="Wingdings" panose="05000000000000000000" pitchFamily="2" charset="2"/>
                <a:buChar char="n"/>
              </a:pPr>
              <a:r>
                <a:rPr lang="en-US" altLang="zh-CN" sz="2200" dirty="0">
                  <a:latin typeface="Constantia" panose="02030602050306030303" pitchFamily="18" charset="0"/>
                  <a:ea typeface="Verdana" panose="020B0604030504040204" pitchFamily="34" charset="0"/>
                  <a:cs typeface="Verdana" panose="020B0604030504040204" pitchFamily="34" charset="0"/>
                </a:rPr>
                <a:t>The labels of the instances in the training bags are unknown</a:t>
              </a:r>
              <a:endParaRPr lang="en-US" altLang="zh-CN" sz="2200" dirty="0">
                <a:solidFill>
                  <a:srgbClr val="FF0000"/>
                </a:solidFill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8305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49"/>
          <p:cNvSpPr/>
          <p:nvPr/>
        </p:nvSpPr>
        <p:spPr>
          <a:xfrm>
            <a:off x="1985688" y="1112315"/>
            <a:ext cx="8574808" cy="681217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  <a:prstDash val="solid"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Formal Definition of MIL</a:t>
            </a:r>
            <a:endParaRPr lang="zh-CN" altLang="en-US" dirty="0"/>
          </a:p>
        </p:txBody>
      </p:sp>
      <p:sp>
        <p:nvSpPr>
          <p:cNvPr id="5" name="TextBox 3"/>
          <p:cNvSpPr txBox="1"/>
          <p:nvPr/>
        </p:nvSpPr>
        <p:spPr>
          <a:xfrm>
            <a:off x="2057380" y="1222091"/>
            <a:ext cx="1302316" cy="461665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latin typeface="Constantia" panose="02030602050306030303" pitchFamily="18" charset="0"/>
              </a:rPr>
              <a:t>Settings</a:t>
            </a:r>
            <a:endParaRPr lang="zh-CN" altLang="en-US" sz="2400" dirty="0">
              <a:latin typeface="Constantia" panose="02030602050306030303" pitchFamily="18" charset="0"/>
            </a:endParaRPr>
          </a:p>
        </p:txBody>
      </p:sp>
      <p:grpSp>
        <p:nvGrpSpPr>
          <p:cNvPr id="75" name="组合 74"/>
          <p:cNvGrpSpPr/>
          <p:nvPr/>
        </p:nvGrpSpPr>
        <p:grpSpPr>
          <a:xfrm>
            <a:off x="3649612" y="1222091"/>
            <a:ext cx="3022452" cy="461665"/>
            <a:chOff x="2127209" y="1152492"/>
            <a:chExt cx="3022452" cy="461665"/>
          </a:xfrm>
        </p:grpSpPr>
        <p:pic>
          <p:nvPicPr>
            <p:cNvPr id="10" name="图片 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27209" y="1258127"/>
              <a:ext cx="40957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5"/>
            <p:cNvSpPr txBox="1"/>
            <p:nvPr/>
          </p:nvSpPr>
          <p:spPr>
            <a:xfrm>
              <a:off x="2577042" y="1152492"/>
              <a:ext cx="25726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feature space       ;</a:t>
              </a:r>
              <a:endParaRPr lang="zh-CN" altLang="en-US" sz="2400" dirty="0">
                <a:latin typeface="Cambria Math" panose="02040503050406030204" pitchFamily="18" charset="0"/>
              </a:endParaRPr>
            </a:p>
          </p:txBody>
        </p:sp>
        <p:pic>
          <p:nvPicPr>
            <p:cNvPr id="12" name="图片 11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4483081" y="1237638"/>
              <a:ext cx="342900" cy="361950"/>
            </a:xfrm>
            <a:prstGeom prst="rect">
              <a:avLst/>
            </a:prstGeom>
          </p:spPr>
        </p:pic>
      </p:grpSp>
      <p:grpSp>
        <p:nvGrpSpPr>
          <p:cNvPr id="74" name="组合 73"/>
          <p:cNvGrpSpPr/>
          <p:nvPr/>
        </p:nvGrpSpPr>
        <p:grpSpPr>
          <a:xfrm>
            <a:off x="6816081" y="1243357"/>
            <a:ext cx="3161281" cy="461665"/>
            <a:chOff x="5235095" y="1156502"/>
            <a:chExt cx="3161281" cy="461665"/>
          </a:xfrm>
        </p:grpSpPr>
        <p:pic>
          <p:nvPicPr>
            <p:cNvPr id="8" name="图片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35095" y="1257730"/>
              <a:ext cx="377825" cy="31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14"/>
            <p:cNvSpPr txBox="1"/>
            <p:nvPr/>
          </p:nvSpPr>
          <p:spPr>
            <a:xfrm>
              <a:off x="5652120" y="1156502"/>
              <a:ext cx="17052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label space</a:t>
              </a:r>
              <a:endParaRPr lang="zh-CN" altLang="en-US" sz="2400" dirty="0">
                <a:latin typeface="Cambria Math" panose="02040503050406030204" pitchFamily="18" charset="0"/>
              </a:endParaRPr>
            </a:p>
          </p:txBody>
        </p:sp>
        <p:graphicFrame>
          <p:nvGraphicFramePr>
            <p:cNvPr id="13" name="对象 12"/>
            <p:cNvGraphicFramePr>
              <a:graphicFrameLocks noChangeAspect="1"/>
            </p:cNvGraphicFramePr>
            <p:nvPr/>
          </p:nvGraphicFramePr>
          <p:xfrm>
            <a:off x="7304176" y="1260279"/>
            <a:ext cx="1092200" cy="333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Formula" r:id="rId5" imgW="4124325" imgH="1257300" progId="Equation.Ribbit">
                    <p:embed/>
                  </p:oleObj>
                </mc:Choice>
                <mc:Fallback>
                  <p:oleObj name="Formula" r:id="rId5" imgW="4124325" imgH="1257300" progId="Equation.Ribbit">
                    <p:embed/>
                    <p:pic>
                      <p:nvPicPr>
                        <p:cNvPr id="13" name="对象 12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7304176" y="1260279"/>
                          <a:ext cx="1092200" cy="3333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" name="组合 14"/>
          <p:cNvGrpSpPr/>
          <p:nvPr/>
        </p:nvGrpSpPr>
        <p:grpSpPr>
          <a:xfrm>
            <a:off x="1991544" y="2067006"/>
            <a:ext cx="8568952" cy="3212936"/>
            <a:chOff x="467544" y="2109538"/>
            <a:chExt cx="8568952" cy="3212936"/>
          </a:xfrm>
        </p:grpSpPr>
        <p:sp>
          <p:nvSpPr>
            <p:cNvPr id="85" name="矩形 84"/>
            <p:cNvSpPr/>
            <p:nvPr/>
          </p:nvSpPr>
          <p:spPr>
            <a:xfrm>
              <a:off x="467544" y="2109538"/>
              <a:ext cx="8568952" cy="32129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prstDash val="solid"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539552" y="2205094"/>
              <a:ext cx="8235174" cy="470016"/>
              <a:chOff x="539552" y="2205094"/>
              <a:chExt cx="8235174" cy="470016"/>
            </a:xfrm>
          </p:grpSpPr>
          <p:sp>
            <p:nvSpPr>
              <p:cNvPr id="37" name="TextBox 3"/>
              <p:cNvSpPr txBox="1"/>
              <p:nvPr/>
            </p:nvSpPr>
            <p:spPr>
              <a:xfrm>
                <a:off x="539552" y="2213445"/>
                <a:ext cx="1302316" cy="461665"/>
              </a:xfrm>
              <a:prstGeom prst="rect">
                <a:avLst/>
              </a:prstGeom>
              <a:solidFill>
                <a:srgbClr val="00FF00"/>
              </a:solidFill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2400" dirty="0">
                    <a:latin typeface="Constantia" panose="02030602050306030303" pitchFamily="18" charset="0"/>
                  </a:rPr>
                  <a:t>Inputs</a:t>
                </a:r>
                <a:endParaRPr lang="zh-CN" altLang="en-US" sz="2400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47" name="TextBox 20"/>
              <p:cNvSpPr txBox="1"/>
              <p:nvPr/>
            </p:nvSpPr>
            <p:spPr>
              <a:xfrm>
                <a:off x="1979712" y="2205094"/>
                <a:ext cx="39611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multi-instance training set</a:t>
                </a:r>
                <a:endParaRPr lang="zh-CN" altLang="en-US" sz="2400" dirty="0">
                  <a:latin typeface="Cambria Math" panose="02040503050406030204" pitchFamily="18" charset="0"/>
                </a:endParaRPr>
              </a:p>
            </p:txBody>
          </p:sp>
          <p:graphicFrame>
            <p:nvGraphicFramePr>
              <p:cNvPr id="49" name="对象 48"/>
              <p:cNvGraphicFramePr>
                <a:graphicFrameLocks noChangeAspect="1"/>
              </p:cNvGraphicFramePr>
              <p:nvPr/>
            </p:nvGraphicFramePr>
            <p:xfrm>
              <a:off x="5598138" y="2304629"/>
              <a:ext cx="3176588" cy="3365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Formula" r:id="rId7" imgW="12011025" imgH="1266825" progId="Equation.Ribbit">
                      <p:embed/>
                    </p:oleObj>
                  </mc:Choice>
                  <mc:Fallback>
                    <p:oleObj name="Formula" r:id="rId7" imgW="12011025" imgH="1266825" progId="Equation.Ribbit">
                      <p:embed/>
                      <p:pic>
                        <p:nvPicPr>
                          <p:cNvPr id="49" name="对象 48"/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5598138" y="2304629"/>
                            <a:ext cx="3176588" cy="33655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69" name="组合 68"/>
          <p:cNvGrpSpPr/>
          <p:nvPr/>
        </p:nvGrpSpPr>
        <p:grpSpPr>
          <a:xfrm>
            <a:off x="2401008" y="3873362"/>
            <a:ext cx="3015804" cy="461665"/>
            <a:chOff x="2279360" y="4047455"/>
            <a:chExt cx="3015804" cy="461665"/>
          </a:xfrm>
        </p:grpSpPr>
        <p:graphicFrame>
          <p:nvGraphicFramePr>
            <p:cNvPr id="53" name="对象 52"/>
            <p:cNvGraphicFramePr>
              <a:graphicFrameLocks noChangeAspect="1"/>
            </p:cNvGraphicFramePr>
            <p:nvPr/>
          </p:nvGraphicFramePr>
          <p:xfrm>
            <a:off x="2279360" y="4174590"/>
            <a:ext cx="774700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Formula" r:id="rId9" imgW="2924175" imgH="1095375" progId="Equation.Ribbit">
                    <p:embed/>
                  </p:oleObj>
                </mc:Choice>
                <mc:Fallback>
                  <p:oleObj name="Formula" r:id="rId9" imgW="2924175" imgH="1095375" progId="Equation.Ribbit">
                    <p:embed/>
                    <p:pic>
                      <p:nvPicPr>
                        <p:cNvPr id="53" name="对象 52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279360" y="4174590"/>
                          <a:ext cx="774700" cy="2889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4" name="TextBox 20"/>
            <p:cNvSpPr txBox="1"/>
            <p:nvPr/>
          </p:nvSpPr>
          <p:spPr>
            <a:xfrm>
              <a:off x="3075326" y="4047455"/>
              <a:ext cx="20727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dirty="0">
                  <a:latin typeface="Cambria Math" panose="02040503050406030204" pitchFamily="18" charset="0"/>
                </a:rPr>
                <a:t>is the label of </a:t>
              </a:r>
              <a:endParaRPr lang="zh-CN" altLang="en-US" sz="2400" dirty="0">
                <a:latin typeface="Cambria Math" panose="02040503050406030204" pitchFamily="18" charset="0"/>
              </a:endParaRPr>
            </a:p>
          </p:txBody>
        </p:sp>
        <p:graphicFrame>
          <p:nvGraphicFramePr>
            <p:cNvPr id="55" name="对象 54"/>
            <p:cNvGraphicFramePr>
              <a:graphicFrameLocks noChangeAspect="1"/>
            </p:cNvGraphicFramePr>
            <p:nvPr/>
          </p:nvGraphicFramePr>
          <p:xfrm>
            <a:off x="4984014" y="4183149"/>
            <a:ext cx="311150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Formula" r:id="rId11" imgW="1181100" imgH="1095375" progId="Equation.Ribbit">
                    <p:embed/>
                  </p:oleObj>
                </mc:Choice>
                <mc:Fallback>
                  <p:oleObj name="Formula" r:id="rId11" imgW="1181100" imgH="1095375" progId="Equation.Ribbit">
                    <p:embed/>
                    <p:pic>
                      <p:nvPicPr>
                        <p:cNvPr id="55" name="对象 54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4984014" y="4183149"/>
                          <a:ext cx="311150" cy="2889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" name="组合 15"/>
          <p:cNvGrpSpPr/>
          <p:nvPr/>
        </p:nvGrpSpPr>
        <p:grpSpPr>
          <a:xfrm>
            <a:off x="2401008" y="2674969"/>
            <a:ext cx="6778402" cy="1247914"/>
            <a:chOff x="877008" y="2717501"/>
            <a:chExt cx="6778402" cy="1247914"/>
          </a:xfrm>
        </p:grpSpPr>
        <p:graphicFrame>
          <p:nvGraphicFramePr>
            <p:cNvPr id="51" name="对象 50"/>
            <p:cNvGraphicFramePr>
              <a:graphicFrameLocks noChangeAspect="1"/>
            </p:cNvGraphicFramePr>
            <p:nvPr/>
          </p:nvGraphicFramePr>
          <p:xfrm>
            <a:off x="877008" y="2827325"/>
            <a:ext cx="3979862" cy="336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Formula" r:id="rId13" imgW="15049500" imgH="1276350" progId="Equation.Ribbit">
                    <p:embed/>
                  </p:oleObj>
                </mc:Choice>
                <mc:Fallback>
                  <p:oleObj name="Formula" r:id="rId13" imgW="15049500" imgH="1276350" progId="Equation.Ribbit">
                    <p:embed/>
                    <p:pic>
                      <p:nvPicPr>
                        <p:cNvPr id="51" name="对象 50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877008" y="2827325"/>
                          <a:ext cx="3979862" cy="3365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2" name="TextBox 20"/>
            <p:cNvSpPr txBox="1"/>
            <p:nvPr/>
          </p:nvSpPr>
          <p:spPr>
            <a:xfrm>
              <a:off x="4856870" y="2717501"/>
              <a:ext cx="27985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is a </a:t>
              </a:r>
              <a:r>
                <a:rPr lang="en-US" altLang="zh-CN" sz="2400" b="1" dirty="0">
                  <a:solidFill>
                    <a:srgbClr val="0000CC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bag</a:t>
              </a:r>
              <a:r>
                <a:rPr lang="en-US" altLang="zh-CN" sz="2400" dirty="0">
                  <a:solidFill>
                    <a:srgbClr val="0000CC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 </a:t>
              </a:r>
              <a:r>
                <a:rPr lang="en-US" altLang="zh-CN" sz="24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of instances</a:t>
              </a:r>
              <a:endParaRPr lang="zh-CN" altLang="en-US" sz="2400" dirty="0">
                <a:latin typeface="Cambria Math" panose="02040503050406030204" pitchFamily="18" charset="0"/>
              </a:endParaRPr>
            </a:p>
          </p:txBody>
        </p:sp>
        <p:grpSp>
          <p:nvGrpSpPr>
            <p:cNvPr id="68" name="组合 67"/>
            <p:cNvGrpSpPr/>
            <p:nvPr/>
          </p:nvGrpSpPr>
          <p:grpSpPr>
            <a:xfrm>
              <a:off x="1286130" y="3133129"/>
              <a:ext cx="4484159" cy="455631"/>
              <a:chOff x="2533833" y="3185923"/>
              <a:chExt cx="4484159" cy="455631"/>
            </a:xfrm>
          </p:grpSpPr>
          <p:grpSp>
            <p:nvGrpSpPr>
              <p:cNvPr id="3" name="组合 2"/>
              <p:cNvGrpSpPr/>
              <p:nvPr/>
            </p:nvGrpSpPr>
            <p:grpSpPr>
              <a:xfrm>
                <a:off x="2954670" y="3185923"/>
                <a:ext cx="4063322" cy="430887"/>
                <a:chOff x="3016045" y="3132758"/>
                <a:chExt cx="4063322" cy="430887"/>
              </a:xfrm>
            </p:grpSpPr>
            <p:graphicFrame>
              <p:nvGraphicFramePr>
                <p:cNvPr id="62" name="对象 61"/>
                <p:cNvGraphicFramePr>
                  <a:graphicFrameLocks noChangeAspect="1"/>
                </p:cNvGraphicFramePr>
                <p:nvPr/>
              </p:nvGraphicFramePr>
              <p:xfrm>
                <a:off x="3016045" y="3298825"/>
                <a:ext cx="207963" cy="18732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Formula" r:id="rId15" imgW="981075" imgH="895350" progId="Equation.Ribbit">
                        <p:embed/>
                      </p:oleObj>
                    </mc:Choice>
                    <mc:Fallback>
                      <p:oleObj name="Formula" r:id="rId15" imgW="981075" imgH="895350" progId="Equation.Ribbit">
                        <p:embed/>
                        <p:pic>
                          <p:nvPicPr>
                            <p:cNvPr id="62" name="对象 61"/>
                            <p:cNvPicPr/>
                            <p:nvPr/>
                          </p:nvPicPr>
                          <p:blipFill>
                            <a:blip r:embed="rId1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016045" y="3298825"/>
                              <a:ext cx="207963" cy="187325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63" name="TextBox 20"/>
                <p:cNvSpPr txBox="1"/>
                <p:nvPr/>
              </p:nvSpPr>
              <p:spPr>
                <a:xfrm>
                  <a:off x="3220739" y="3132758"/>
                  <a:ext cx="3659826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altLang="zh-CN" sz="2200" dirty="0">
                      <a:latin typeface="Cambria Math" panose="02040503050406030204" pitchFamily="18" charset="0"/>
                    </a:rPr>
                    <a:t>is the number of instances in </a:t>
                  </a:r>
                  <a:endParaRPr lang="zh-CN" altLang="en-US" sz="2200" dirty="0">
                    <a:latin typeface="Cambria Math" panose="02040503050406030204" pitchFamily="18" charset="0"/>
                  </a:endParaRPr>
                </a:p>
              </p:txBody>
            </p:sp>
            <p:graphicFrame>
              <p:nvGraphicFramePr>
                <p:cNvPr id="64" name="对象 63"/>
                <p:cNvGraphicFramePr>
                  <a:graphicFrameLocks noChangeAspect="1"/>
                </p:cNvGraphicFramePr>
                <p:nvPr/>
              </p:nvGraphicFramePr>
              <p:xfrm>
                <a:off x="6815842" y="3270268"/>
                <a:ext cx="263525" cy="24447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Formula" r:id="rId17" imgW="1247775" imgH="1171575" progId="Equation.Ribbit">
                        <p:embed/>
                      </p:oleObj>
                    </mc:Choice>
                    <mc:Fallback>
                      <p:oleObj name="Formula" r:id="rId17" imgW="1247775" imgH="1171575" progId="Equation.Ribbit">
                        <p:embed/>
                        <p:pic>
                          <p:nvPicPr>
                            <p:cNvPr id="64" name="对象 63"/>
                            <p:cNvPicPr/>
                            <p:nvPr/>
                          </p:nvPicPr>
                          <p:blipFill>
                            <a:blip r:embed="rId1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6815842" y="3270268"/>
                              <a:ext cx="263525" cy="244475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65" name="TextBox 20"/>
              <p:cNvSpPr txBox="1"/>
              <p:nvPr/>
            </p:nvSpPr>
            <p:spPr>
              <a:xfrm>
                <a:off x="2533833" y="3210667"/>
                <a:ext cx="40418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altLang="zh-CN" sz="2200" dirty="0">
                    <a:latin typeface="Cambria Math" panose="02040503050406030204" pitchFamily="18" charset="0"/>
                  </a:rPr>
                  <a:t> </a:t>
                </a:r>
                <a:endParaRPr lang="zh-CN" altLang="en-US" sz="2200" dirty="0">
                  <a:latin typeface="Cambria Math" panose="02040503050406030204" pitchFamily="18" charset="0"/>
                </a:endParaRPr>
              </a:p>
            </p:txBody>
          </p:sp>
        </p:grpSp>
        <p:grpSp>
          <p:nvGrpSpPr>
            <p:cNvPr id="67" name="组合 66"/>
            <p:cNvGrpSpPr/>
            <p:nvPr/>
          </p:nvGrpSpPr>
          <p:grpSpPr>
            <a:xfrm>
              <a:off x="1286130" y="3491996"/>
              <a:ext cx="5350535" cy="473419"/>
              <a:chOff x="2533833" y="3614286"/>
              <a:chExt cx="5350535" cy="473419"/>
            </a:xfrm>
          </p:grpSpPr>
          <p:grpSp>
            <p:nvGrpSpPr>
              <p:cNvPr id="4" name="组合 3"/>
              <p:cNvGrpSpPr/>
              <p:nvPr/>
            </p:nvGrpSpPr>
            <p:grpSpPr>
              <a:xfrm>
                <a:off x="2954670" y="3614286"/>
                <a:ext cx="4929698" cy="430887"/>
                <a:chOff x="3016045" y="3459637"/>
                <a:chExt cx="4929698" cy="430887"/>
              </a:xfrm>
            </p:grpSpPr>
            <p:graphicFrame>
              <p:nvGraphicFramePr>
                <p:cNvPr id="56" name="对象 55"/>
                <p:cNvGraphicFramePr>
                  <a:graphicFrameLocks noChangeAspect="1"/>
                </p:cNvGraphicFramePr>
                <p:nvPr/>
              </p:nvGraphicFramePr>
              <p:xfrm>
                <a:off x="3016045" y="3582594"/>
                <a:ext cx="800100" cy="2667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Formula" r:id="rId19" imgW="3819525" imgH="1276350" progId="Equation.Ribbit">
                        <p:embed/>
                      </p:oleObj>
                    </mc:Choice>
                    <mc:Fallback>
                      <p:oleObj name="Formula" r:id="rId19" imgW="3819525" imgH="1276350" progId="Equation.Ribbit">
                        <p:embed/>
                        <p:pic>
                          <p:nvPicPr>
                            <p:cNvPr id="56" name="对象 55"/>
                            <p:cNvPicPr/>
                            <p:nvPr/>
                          </p:nvPicPr>
                          <p:blipFill>
                            <a:blip r:embed="rId20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016045" y="3582594"/>
                              <a:ext cx="800100" cy="2667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57" name="对象 56"/>
                <p:cNvGraphicFramePr>
                  <a:graphicFrameLocks noChangeAspect="1"/>
                </p:cNvGraphicFramePr>
                <p:nvPr/>
              </p:nvGraphicFramePr>
              <p:xfrm>
                <a:off x="5617247" y="3531786"/>
                <a:ext cx="2328496" cy="31378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Formula" r:id="rId21" imgW="11229975" imgH="1504950" progId="Equation.Ribbit">
                        <p:embed/>
                      </p:oleObj>
                    </mc:Choice>
                    <mc:Fallback>
                      <p:oleObj name="Formula" r:id="rId21" imgW="11229975" imgH="1504950" progId="Equation.Ribbit">
                        <p:embed/>
                        <p:pic>
                          <p:nvPicPr>
                            <p:cNvPr id="57" name="对象 56"/>
                            <p:cNvPicPr/>
                            <p:nvPr/>
                          </p:nvPicPr>
                          <p:blipFill>
                            <a:blip r:embed="rId22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5617247" y="3531786"/>
                              <a:ext cx="2328496" cy="313787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58" name="TextBox 20"/>
                <p:cNvSpPr txBox="1"/>
                <p:nvPr/>
              </p:nvSpPr>
              <p:spPr>
                <a:xfrm>
                  <a:off x="3776441" y="3459637"/>
                  <a:ext cx="1890234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CN" sz="2200" dirty="0">
                      <a:latin typeface="Cambria Math" panose="02040503050406030204" pitchFamily="18" charset="0"/>
                    </a:rPr>
                    <a:t>is an instance</a:t>
                  </a:r>
                  <a:endParaRPr lang="zh-CN" altLang="en-US" sz="2200" dirty="0">
                    <a:latin typeface="Cambria Math" panose="02040503050406030204" pitchFamily="18" charset="0"/>
                  </a:endParaRPr>
                </a:p>
              </p:txBody>
            </p:sp>
          </p:grpSp>
          <p:sp>
            <p:nvSpPr>
              <p:cNvPr id="66" name="TextBox 20"/>
              <p:cNvSpPr txBox="1"/>
              <p:nvPr/>
            </p:nvSpPr>
            <p:spPr>
              <a:xfrm>
                <a:off x="2533833" y="3656818"/>
                <a:ext cx="40418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altLang="zh-CN" sz="2200" dirty="0">
                    <a:latin typeface="Cambria Math" panose="02040503050406030204" pitchFamily="18" charset="0"/>
                  </a:rPr>
                  <a:t> </a:t>
                </a:r>
                <a:endParaRPr lang="zh-CN" altLang="en-US" sz="2200" dirty="0">
                  <a:latin typeface="Cambria Math" panose="02040503050406030204" pitchFamily="18" charset="0"/>
                </a:endParaRPr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2239466" y="4334794"/>
            <a:ext cx="8321030" cy="839272"/>
            <a:chOff x="715466" y="4377326"/>
            <a:chExt cx="8321030" cy="839272"/>
          </a:xfrm>
        </p:grpSpPr>
        <p:graphicFrame>
          <p:nvGraphicFramePr>
            <p:cNvPr id="70" name="对象 69"/>
            <p:cNvGraphicFramePr>
              <a:graphicFrameLocks noChangeAspect="1"/>
            </p:cNvGraphicFramePr>
            <p:nvPr/>
          </p:nvGraphicFramePr>
          <p:xfrm>
            <a:off x="854421" y="4520449"/>
            <a:ext cx="312737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Formula" r:id="rId23" imgW="1181100" imgH="1095375" progId="Equation.Ribbit">
                    <p:embed/>
                  </p:oleObj>
                </mc:Choice>
                <mc:Fallback>
                  <p:oleObj name="Formula" r:id="rId23" imgW="1181100" imgH="1095375" progId="Equation.Ribbit">
                    <p:embed/>
                    <p:pic>
                      <p:nvPicPr>
                        <p:cNvPr id="70" name="对象 69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854421" y="4520449"/>
                          <a:ext cx="312737" cy="2889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" name="TextBox 20"/>
            <p:cNvSpPr txBox="1"/>
            <p:nvPr/>
          </p:nvSpPr>
          <p:spPr>
            <a:xfrm>
              <a:off x="1221096" y="4377326"/>
              <a:ext cx="781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is a positive bag (thus               ) if there exists                           ,</a:t>
              </a:r>
              <a:endParaRPr lang="zh-CN" altLang="en-US" sz="2400" dirty="0">
                <a:latin typeface="Cambria Math" panose="02040503050406030204" pitchFamily="18" charset="0"/>
              </a:endParaRPr>
            </a:p>
          </p:txBody>
        </p:sp>
        <p:graphicFrame>
          <p:nvGraphicFramePr>
            <p:cNvPr id="72" name="对象 71"/>
            <p:cNvGraphicFramePr>
              <a:graphicFrameLocks noChangeAspect="1"/>
            </p:cNvGraphicFramePr>
            <p:nvPr/>
          </p:nvGraphicFramePr>
          <p:xfrm>
            <a:off x="4199693" y="4481233"/>
            <a:ext cx="938213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Formula" r:id="rId24" imgW="3533775" imgH="1085850" progId="Equation.Ribbit">
                    <p:embed/>
                  </p:oleObj>
                </mc:Choice>
                <mc:Fallback>
                  <p:oleObj name="Formula" r:id="rId24" imgW="3533775" imgH="1085850" progId="Equation.Ribbit">
                    <p:embed/>
                    <p:pic>
                      <p:nvPicPr>
                        <p:cNvPr id="72" name="对象 71"/>
                        <p:cNvPicPr/>
                        <p:nvPr/>
                      </p:nvPicPr>
                      <p:blipFill>
                        <a:blip r:embed="rId25"/>
                        <a:stretch>
                          <a:fillRect/>
                        </a:stretch>
                      </p:blipFill>
                      <p:spPr>
                        <a:xfrm>
                          <a:off x="4199693" y="4481233"/>
                          <a:ext cx="938213" cy="2857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6" name="对象 75"/>
            <p:cNvGraphicFramePr>
              <a:graphicFrameLocks noChangeAspect="1"/>
            </p:cNvGraphicFramePr>
            <p:nvPr/>
          </p:nvGraphicFramePr>
          <p:xfrm>
            <a:off x="7113546" y="4452103"/>
            <a:ext cx="1760537" cy="333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Formula" r:id="rId26" imgW="6629400" imgH="1257300" progId="Equation.Ribbit">
                    <p:embed/>
                  </p:oleObj>
                </mc:Choice>
                <mc:Fallback>
                  <p:oleObj name="Formula" r:id="rId26" imgW="6629400" imgH="1257300" progId="Equation.Ribbit">
                    <p:embed/>
                    <p:pic>
                      <p:nvPicPr>
                        <p:cNvPr id="76" name="对象 75"/>
                        <p:cNvPicPr/>
                        <p:nvPr/>
                      </p:nvPicPr>
                      <p:blipFill>
                        <a:blip r:embed="rId27"/>
                        <a:stretch>
                          <a:fillRect/>
                        </a:stretch>
                      </p:blipFill>
                      <p:spPr>
                        <a:xfrm>
                          <a:off x="7113546" y="4452103"/>
                          <a:ext cx="1760537" cy="3333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" name="组合 5"/>
            <p:cNvGrpSpPr/>
            <p:nvPr/>
          </p:nvGrpSpPr>
          <p:grpSpPr>
            <a:xfrm>
              <a:off x="715466" y="4741039"/>
              <a:ext cx="6995961" cy="475559"/>
              <a:chOff x="715466" y="4516434"/>
              <a:chExt cx="6995961" cy="475559"/>
            </a:xfrm>
          </p:grpSpPr>
          <p:sp>
            <p:nvSpPr>
              <p:cNvPr id="77" name="TextBox 20"/>
              <p:cNvSpPr txBox="1"/>
              <p:nvPr/>
            </p:nvSpPr>
            <p:spPr>
              <a:xfrm>
                <a:off x="715466" y="4527067"/>
                <a:ext cx="22101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is positive.</a:t>
                </a:r>
                <a:endParaRPr lang="zh-CN" altLang="en-US" sz="2400" dirty="0">
                  <a:latin typeface="Cambria Math" panose="02040503050406030204" pitchFamily="18" charset="0"/>
                </a:endParaRPr>
              </a:p>
            </p:txBody>
          </p:sp>
          <p:graphicFrame>
            <p:nvGraphicFramePr>
              <p:cNvPr id="78" name="对象 77"/>
              <p:cNvGraphicFramePr>
                <a:graphicFrameLocks noChangeAspect="1"/>
              </p:cNvGraphicFramePr>
              <p:nvPr/>
            </p:nvGraphicFramePr>
            <p:xfrm>
              <a:off x="890984" y="4693754"/>
              <a:ext cx="373062" cy="254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Formula" r:id="rId28" imgW="1400175" imgH="962025" progId="Equation.Ribbit">
                      <p:embed/>
                    </p:oleObj>
                  </mc:Choice>
                  <mc:Fallback>
                    <p:oleObj name="Formula" r:id="rId28" imgW="1400175" imgH="962025" progId="Equation.Ribbit">
                      <p:embed/>
                      <p:pic>
                        <p:nvPicPr>
                          <p:cNvPr id="78" name="对象 77"/>
                          <p:cNvPicPr/>
                          <p:nvPr/>
                        </p:nvPicPr>
                        <p:blipFill>
                          <a:blip r:embed="rId29"/>
                          <a:stretch>
                            <a:fillRect/>
                          </a:stretch>
                        </p:blipFill>
                        <p:spPr>
                          <a:xfrm>
                            <a:off x="890984" y="4693754"/>
                            <a:ext cx="373062" cy="2540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9" name="TextBox 20"/>
              <p:cNvSpPr txBox="1"/>
              <p:nvPr/>
            </p:nvSpPr>
            <p:spPr>
              <a:xfrm>
                <a:off x="2761167" y="4530328"/>
                <a:ext cx="23447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400" dirty="0">
                    <a:latin typeface="Cambria Math" panose="02040503050406030204" pitchFamily="18" charset="0"/>
                  </a:rPr>
                  <a:t>Yet the value of</a:t>
                </a:r>
                <a:endParaRPr lang="zh-CN" altLang="en-US" sz="2400" dirty="0">
                  <a:latin typeface="Cambria Math" panose="02040503050406030204" pitchFamily="18" charset="0"/>
                </a:endParaRPr>
              </a:p>
            </p:txBody>
          </p:sp>
          <p:sp>
            <p:nvSpPr>
              <p:cNvPr id="80" name="TextBox 20"/>
              <p:cNvSpPr txBox="1"/>
              <p:nvPr/>
            </p:nvSpPr>
            <p:spPr>
              <a:xfrm>
                <a:off x="4824384" y="4516434"/>
                <a:ext cx="28870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400" dirty="0">
                    <a:latin typeface="Cambria Math" panose="02040503050406030204" pitchFamily="18" charset="0"/>
                  </a:rPr>
                  <a:t>index     is unknown </a:t>
                </a:r>
                <a:endParaRPr lang="zh-CN" altLang="en-US" sz="2400" dirty="0">
                  <a:latin typeface="Cambria Math" panose="02040503050406030204" pitchFamily="18" charset="0"/>
                </a:endParaRPr>
              </a:p>
            </p:txBody>
          </p:sp>
          <p:graphicFrame>
            <p:nvGraphicFramePr>
              <p:cNvPr id="81" name="对象 80"/>
              <p:cNvGraphicFramePr>
                <a:graphicFrameLocks noChangeAspect="1"/>
              </p:cNvGraphicFramePr>
              <p:nvPr/>
            </p:nvGraphicFramePr>
            <p:xfrm>
              <a:off x="5720396" y="4696160"/>
              <a:ext cx="153987" cy="2270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Formula" r:id="rId30" imgW="581025" imgH="857250" progId="Equation.Ribbit">
                      <p:embed/>
                    </p:oleObj>
                  </mc:Choice>
                  <mc:Fallback>
                    <p:oleObj name="Formula" r:id="rId30" imgW="581025" imgH="857250" progId="Equation.Ribbit">
                      <p:embed/>
                      <p:pic>
                        <p:nvPicPr>
                          <p:cNvPr id="81" name="对象 80"/>
                          <p:cNvPicPr/>
                          <p:nvPr/>
                        </p:nvPicPr>
                        <p:blipFill>
                          <a:blip r:embed="rId31"/>
                          <a:stretch>
                            <a:fillRect/>
                          </a:stretch>
                        </p:blipFill>
                        <p:spPr>
                          <a:xfrm>
                            <a:off x="5720396" y="4696160"/>
                            <a:ext cx="153987" cy="22701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7" name="组合 6"/>
          <p:cNvGrpSpPr/>
          <p:nvPr/>
        </p:nvGrpSpPr>
        <p:grpSpPr>
          <a:xfrm>
            <a:off x="1991544" y="5517233"/>
            <a:ext cx="8574808" cy="681217"/>
            <a:chOff x="467544" y="5563083"/>
            <a:chExt cx="8574808" cy="681217"/>
          </a:xfrm>
        </p:grpSpPr>
        <p:sp>
          <p:nvSpPr>
            <p:cNvPr id="48" name="矩形 47"/>
            <p:cNvSpPr/>
            <p:nvPr/>
          </p:nvSpPr>
          <p:spPr>
            <a:xfrm>
              <a:off x="467544" y="5563083"/>
              <a:ext cx="8574808" cy="68121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prstDash val="solid"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9" name="TextBox 3"/>
            <p:cNvSpPr txBox="1"/>
            <p:nvPr/>
          </p:nvSpPr>
          <p:spPr>
            <a:xfrm>
              <a:off x="539236" y="5672859"/>
              <a:ext cx="1302316" cy="461665"/>
            </a:xfrm>
            <a:prstGeom prst="rect">
              <a:avLst/>
            </a:prstGeom>
            <a:solidFill>
              <a:srgbClr val="00FF00"/>
            </a:solidFill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400" dirty="0">
                  <a:latin typeface="Constantia" panose="02030602050306030303" pitchFamily="18" charset="0"/>
                </a:rPr>
                <a:t>Outputs</a:t>
              </a:r>
              <a:endParaRPr lang="zh-CN" altLang="en-US" sz="2400" dirty="0">
                <a:latin typeface="Constantia" panose="02030602050306030303" pitchFamily="18" charset="0"/>
              </a:endParaRPr>
            </a:p>
          </p:txBody>
        </p:sp>
        <p:sp>
          <p:nvSpPr>
            <p:cNvPr id="91" name="TextBox 36"/>
            <p:cNvSpPr txBox="1"/>
            <p:nvPr/>
          </p:nvSpPr>
          <p:spPr>
            <a:xfrm>
              <a:off x="1918337" y="5627437"/>
              <a:ext cx="47183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multi-instance predictive function:</a:t>
              </a:r>
              <a:endParaRPr lang="zh-CN" altLang="en-US" sz="2400" dirty="0">
                <a:latin typeface="Cambria Math" panose="02040503050406030204" pitchFamily="18" charset="0"/>
              </a:endParaRPr>
            </a:p>
          </p:txBody>
        </p:sp>
        <p:graphicFrame>
          <p:nvGraphicFramePr>
            <p:cNvPr id="92" name="对象 91"/>
            <p:cNvGraphicFramePr>
              <a:graphicFrameLocks noChangeAspect="1"/>
            </p:cNvGraphicFramePr>
            <p:nvPr/>
          </p:nvGraphicFramePr>
          <p:xfrm>
            <a:off x="6717051" y="5711825"/>
            <a:ext cx="1362075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Formula" r:id="rId32" imgW="5153025" imgH="1343025" progId="Equation.Ribbit">
                    <p:embed/>
                  </p:oleObj>
                </mc:Choice>
                <mc:Fallback>
                  <p:oleObj name="Formula" r:id="rId32" imgW="5153025" imgH="1343025" progId="Equation.Ribbit">
                    <p:embed/>
                    <p:pic>
                      <p:nvPicPr>
                        <p:cNvPr id="92" name="对象 91"/>
                        <p:cNvPicPr/>
                        <p:nvPr/>
                      </p:nvPicPr>
                      <p:blipFill>
                        <a:blip r:embed="rId33"/>
                        <a:stretch>
                          <a:fillRect/>
                        </a:stretch>
                      </p:blipFill>
                      <p:spPr>
                        <a:xfrm>
                          <a:off x="6717051" y="5711825"/>
                          <a:ext cx="1362075" cy="355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机器学习v2.1rgb">
  <a:themeElements>
    <a:clrScheme name="机器学习">
      <a:dk1>
        <a:sysClr val="windowText" lastClr="000000"/>
      </a:dk1>
      <a:lt1>
        <a:sysClr val="window" lastClr="FFFFFF"/>
      </a:lt1>
      <a:dk2>
        <a:srgbClr val="16754D"/>
      </a:dk2>
      <a:lt2>
        <a:srgbClr val="FFFFFF"/>
      </a:lt2>
      <a:accent1>
        <a:srgbClr val="16754D"/>
      </a:accent1>
      <a:accent2>
        <a:srgbClr val="329E6E"/>
      </a:accent2>
      <a:accent3>
        <a:srgbClr val="FFC000"/>
      </a:accent3>
      <a:accent4>
        <a:srgbClr val="C00000"/>
      </a:accent4>
      <a:accent5>
        <a:srgbClr val="0070C0"/>
      </a:accent5>
      <a:accent6>
        <a:srgbClr val="002060"/>
      </a:accent6>
      <a:hlink>
        <a:srgbClr val="80C000"/>
      </a:hlink>
      <a:folHlink>
        <a:srgbClr val="CC66FF"/>
      </a:folHlink>
    </a:clrScheme>
    <a:fontScheme name="机器学习">
      <a:majorFont>
        <a:latin typeface="Verdana"/>
        <a:ea typeface="幼圆"/>
        <a:cs typeface=""/>
      </a:majorFont>
      <a:minorFont>
        <a:latin typeface="Verdana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996</TotalTime>
  <Words>1578</Words>
  <Application>Microsoft Office PowerPoint</Application>
  <PresentationFormat>宽屏</PresentationFormat>
  <Paragraphs>295</Paragraphs>
  <Slides>35</Slides>
  <Notes>5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35</vt:i4>
      </vt:variant>
    </vt:vector>
  </HeadingPairs>
  <TitlesOfParts>
    <vt:vector size="52" baseType="lpstr">
      <vt:lpstr>仿宋</vt:lpstr>
      <vt:lpstr>幼圆</vt:lpstr>
      <vt:lpstr>Arial</vt:lpstr>
      <vt:lpstr>Book Antiqua</vt:lpstr>
      <vt:lpstr>Calibri</vt:lpstr>
      <vt:lpstr>Cambria</vt:lpstr>
      <vt:lpstr>Cambria Math</vt:lpstr>
      <vt:lpstr>Comic Sans MS</vt:lpstr>
      <vt:lpstr>Constantia</vt:lpstr>
      <vt:lpstr>Tahoma</vt:lpstr>
      <vt:lpstr>Times New Roman</vt:lpstr>
      <vt:lpstr>Verdana</vt:lpstr>
      <vt:lpstr>Wingdings</vt:lpstr>
      <vt:lpstr>Office 主题​​</vt:lpstr>
      <vt:lpstr>机器学习v2.1rgb</vt:lpstr>
      <vt:lpstr>Formula</vt:lpstr>
      <vt:lpstr>Image</vt:lpstr>
      <vt:lpstr>智能系统设计与应用 (2022 春季学期) </vt:lpstr>
      <vt:lpstr>Project Sources</vt:lpstr>
      <vt:lpstr>Ordinary Recommendation Systems</vt:lpstr>
      <vt:lpstr>User-Item pairs</vt:lpstr>
      <vt:lpstr>Games Props Recommendation: Special Features</vt:lpstr>
      <vt:lpstr>Games Props Recommendation as a Classification Problem</vt:lpstr>
      <vt:lpstr>Origin of Multi-instance learning</vt:lpstr>
      <vt:lpstr>Origin of Multi-instance learning</vt:lpstr>
      <vt:lpstr>Formal Definition of MIL</vt:lpstr>
      <vt:lpstr>The Power of MIL</vt:lpstr>
      <vt:lpstr>APR [Dietterich et al., AIJ’97]</vt:lpstr>
      <vt:lpstr>Diverse Density [Maron &amp; Lozano-Pérez, NIPS’97]</vt:lpstr>
      <vt:lpstr>Diverse Density (Cont.)</vt:lpstr>
      <vt:lpstr>Generalized MIL (GMIL)</vt:lpstr>
      <vt:lpstr>Multi-Instance Multi-Label Learning (MIML)</vt:lpstr>
      <vt:lpstr>MIML (Cont.)</vt:lpstr>
      <vt:lpstr>MIML (Cont.)</vt:lpstr>
      <vt:lpstr>Bag Generator for Multi-Instance</vt:lpstr>
      <vt:lpstr>Bag Generator for Multi-Instance (Cont.)</vt:lpstr>
      <vt:lpstr>Bag Generator for Multi-Instance (Cont.)</vt:lpstr>
      <vt:lpstr>Game Props Recommendation with logs Solution to Multi-Instances</vt:lpstr>
      <vt:lpstr>Game Props Recommendation with logs Solution to Multi-Instances</vt:lpstr>
      <vt:lpstr>Game Props Recommendation with logs Solution to Multi-Instances</vt:lpstr>
      <vt:lpstr>Game Props Recommendation with logs Solution to Multi-Labels</vt:lpstr>
      <vt:lpstr>Game Props Recommendation with logs Solution to Multi-Labels</vt:lpstr>
      <vt:lpstr>Game Props Recommendation with logs A Fast Algorithm</vt:lpstr>
      <vt:lpstr>Game Props Recommendation with logs Solution to Multi-Labels</vt:lpstr>
      <vt:lpstr>Game Props Recommendation with logs Variants to Special Features: PLC and We-MIML</vt:lpstr>
      <vt:lpstr>Game Props Recommendation with logs Variants to Special Features: Sparsity and Sp-MIML </vt:lpstr>
      <vt:lpstr>Game Props Recommendation with logs Variants to Special Features: Hidden Intentions and Co-MIML </vt:lpstr>
      <vt:lpstr>Benchmarks on Phone Games</vt:lpstr>
      <vt:lpstr>Benchmark results on Phone Games</vt:lpstr>
      <vt:lpstr>Benchmark results on Phone Games</vt:lpstr>
      <vt:lpstr>Benchmark results on Phone Games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Zhan De-Chuan</cp:lastModifiedBy>
  <cp:revision>151</cp:revision>
  <dcterms:created xsi:type="dcterms:W3CDTF">2019-06-19T02:08:00Z</dcterms:created>
  <dcterms:modified xsi:type="dcterms:W3CDTF">2022-02-21T01:46:17Z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1BC534B009A34ECF92A15C41E82A95FC</vt:lpwstr>
  </property>
</Properties>
</file>