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55"/>
  </p:notesMasterIdLst>
  <p:sldIdLst>
    <p:sldId id="272" r:id="rId3"/>
    <p:sldId id="829" r:id="rId4"/>
    <p:sldId id="871" r:id="rId5"/>
    <p:sldId id="824" r:id="rId6"/>
    <p:sldId id="823" r:id="rId7"/>
    <p:sldId id="825" r:id="rId8"/>
    <p:sldId id="826" r:id="rId9"/>
    <p:sldId id="870" r:id="rId10"/>
    <p:sldId id="827" r:id="rId11"/>
    <p:sldId id="830" r:id="rId12"/>
    <p:sldId id="831" r:id="rId13"/>
    <p:sldId id="832" r:id="rId14"/>
    <p:sldId id="847" r:id="rId15"/>
    <p:sldId id="848" r:id="rId16"/>
    <p:sldId id="849" r:id="rId17"/>
    <p:sldId id="853" r:id="rId18"/>
    <p:sldId id="837" r:id="rId19"/>
    <p:sldId id="833" r:id="rId20"/>
    <p:sldId id="850" r:id="rId21"/>
    <p:sldId id="838" r:id="rId22"/>
    <p:sldId id="839" r:id="rId23"/>
    <p:sldId id="840" r:id="rId24"/>
    <p:sldId id="842" r:id="rId25"/>
    <p:sldId id="873" r:id="rId26"/>
    <p:sldId id="843" r:id="rId27"/>
    <p:sldId id="857" r:id="rId28"/>
    <p:sldId id="877" r:id="rId29"/>
    <p:sldId id="859" r:id="rId30"/>
    <p:sldId id="875" r:id="rId31"/>
    <p:sldId id="876" r:id="rId32"/>
    <p:sldId id="874" r:id="rId33"/>
    <p:sldId id="865" r:id="rId34"/>
    <p:sldId id="878" r:id="rId35"/>
    <p:sldId id="879" r:id="rId36"/>
    <p:sldId id="906" r:id="rId37"/>
    <p:sldId id="907" r:id="rId38"/>
    <p:sldId id="908" r:id="rId39"/>
    <p:sldId id="909" r:id="rId40"/>
    <p:sldId id="881" r:id="rId41"/>
    <p:sldId id="880" r:id="rId42"/>
    <p:sldId id="882" r:id="rId43"/>
    <p:sldId id="884" r:id="rId44"/>
    <p:sldId id="886" r:id="rId45"/>
    <p:sldId id="888" r:id="rId46"/>
    <p:sldId id="889" r:id="rId47"/>
    <p:sldId id="890" r:id="rId48"/>
    <p:sldId id="891" r:id="rId49"/>
    <p:sldId id="892" r:id="rId50"/>
    <p:sldId id="893" r:id="rId51"/>
    <p:sldId id="885" r:id="rId52"/>
    <p:sldId id="887" r:id="rId53"/>
    <p:sldId id="286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FFFFF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19B80C-217A-4FBC-A215-AC875568CAAF}" v="133" dt="2022-02-26T15:20:19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75" d="100"/>
          <a:sy n="75" d="100"/>
        </p:scale>
        <p:origin x="784" y="4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61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 De-Chuan" userId="8687bb5e07bf0441" providerId="LiveId" clId="{BA19B80C-217A-4FBC-A215-AC875568CAAF}"/>
    <pc:docChg chg="custSel addSld delSld modSld">
      <pc:chgData name="Zhan De-Chuan" userId="8687bb5e07bf0441" providerId="LiveId" clId="{BA19B80C-217A-4FBC-A215-AC875568CAAF}" dt="2022-02-26T15:20:43.836" v="348" actId="478"/>
      <pc:docMkLst>
        <pc:docMk/>
      </pc:docMkLst>
      <pc:sldChg chg="modSp mod">
        <pc:chgData name="Zhan De-Chuan" userId="8687bb5e07bf0441" providerId="LiveId" clId="{BA19B80C-217A-4FBC-A215-AC875568CAAF}" dt="2022-02-26T15:16:15.480" v="330"/>
        <pc:sldMkLst>
          <pc:docMk/>
          <pc:sldMk cId="0" sldId="272"/>
        </pc:sldMkLst>
        <pc:spChg chg="mod">
          <ac:chgData name="Zhan De-Chuan" userId="8687bb5e07bf0441" providerId="LiveId" clId="{BA19B80C-217A-4FBC-A215-AC875568CAAF}" dt="2022-02-26T15:16:15.480" v="330"/>
          <ac:spMkLst>
            <pc:docMk/>
            <pc:sldMk cId="0" sldId="272"/>
            <ac:spMk id="5" creationId="{00000000-0000-0000-0000-000000000000}"/>
          </ac:spMkLst>
        </pc:spChg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73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74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75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76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77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78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79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80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81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82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83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84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285"/>
        </pc:sldMkLst>
      </pc:sldChg>
      <pc:sldChg chg="new del">
        <pc:chgData name="Zhan De-Chuan" userId="8687bb5e07bf0441" providerId="LiveId" clId="{BA19B80C-217A-4FBC-A215-AC875568CAAF}" dt="2022-02-26T15:03:03.827" v="59" actId="47"/>
        <pc:sldMkLst>
          <pc:docMk/>
          <pc:sldMk cId="3281160022" sldId="287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3701386771" sldId="287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1988305360" sldId="288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394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395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00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01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02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16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17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18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20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194532529" sldId="421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25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26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0" sldId="427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90492308" sldId="428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2888494828" sldId="429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3740069621" sldId="430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1215152743" sldId="431"/>
        </pc:sldMkLst>
      </pc:sldChg>
      <pc:sldChg chg="del">
        <pc:chgData name="Zhan De-Chuan" userId="8687bb5e07bf0441" providerId="LiveId" clId="{BA19B80C-217A-4FBC-A215-AC875568CAAF}" dt="2022-02-26T15:02:58.678" v="57" actId="47"/>
        <pc:sldMkLst>
          <pc:docMk/>
          <pc:sldMk cId="3834367954" sldId="432"/>
        </pc:sldMkLst>
      </pc:sldChg>
      <pc:sldChg chg="delSp modSp mod">
        <pc:chgData name="Zhan De-Chuan" userId="8687bb5e07bf0441" providerId="LiveId" clId="{BA19B80C-217A-4FBC-A215-AC875568CAAF}" dt="2022-02-26T15:05:55.149" v="81" actId="478"/>
        <pc:sldMkLst>
          <pc:docMk/>
          <pc:sldMk cId="0" sldId="823"/>
        </pc:sldMkLst>
        <pc:spChg chg="mod">
          <ac:chgData name="Zhan De-Chuan" userId="8687bb5e07bf0441" providerId="LiveId" clId="{BA19B80C-217A-4FBC-A215-AC875568CAAF}" dt="2022-02-26T15:05:51.363" v="80"/>
          <ac:spMkLst>
            <pc:docMk/>
            <pc:sldMk cId="0" sldId="823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05:55.149" v="81" actId="478"/>
          <ac:spMkLst>
            <pc:docMk/>
            <pc:sldMk cId="0" sldId="823"/>
            <ac:spMk id="2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05:44.869" v="74"/>
        <pc:sldMkLst>
          <pc:docMk/>
          <pc:sldMk cId="0" sldId="824"/>
        </pc:sldMkLst>
        <pc:spChg chg="mod">
          <ac:chgData name="Zhan De-Chuan" userId="8687bb5e07bf0441" providerId="LiveId" clId="{BA19B80C-217A-4FBC-A215-AC875568CAAF}" dt="2022-02-26T15:05:44.869" v="74"/>
          <ac:spMkLst>
            <pc:docMk/>
            <pc:sldMk cId="0" sldId="824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05:39.400" v="62" actId="478"/>
          <ac:spMkLst>
            <pc:docMk/>
            <pc:sldMk cId="0" sldId="824"/>
            <ac:spMk id="7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06:05.070" v="89"/>
        <pc:sldMkLst>
          <pc:docMk/>
          <pc:sldMk cId="0" sldId="825"/>
        </pc:sldMkLst>
        <pc:spChg chg="mod">
          <ac:chgData name="Zhan De-Chuan" userId="8687bb5e07bf0441" providerId="LiveId" clId="{BA19B80C-217A-4FBC-A215-AC875568CAAF}" dt="2022-02-26T15:06:05.070" v="89"/>
          <ac:spMkLst>
            <pc:docMk/>
            <pc:sldMk cId="0" sldId="825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05:59.820" v="82" actId="478"/>
          <ac:spMkLst>
            <pc:docMk/>
            <pc:sldMk cId="0" sldId="825"/>
            <ac:spMk id="8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06:15.181" v="96" actId="478"/>
        <pc:sldMkLst>
          <pc:docMk/>
          <pc:sldMk cId="0" sldId="826"/>
        </pc:sldMkLst>
        <pc:spChg chg="mod">
          <ac:chgData name="Zhan De-Chuan" userId="8687bb5e07bf0441" providerId="LiveId" clId="{BA19B80C-217A-4FBC-A215-AC875568CAAF}" dt="2022-02-26T15:06:11.030" v="95"/>
          <ac:spMkLst>
            <pc:docMk/>
            <pc:sldMk cId="0" sldId="826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06:15.181" v="96" actId="478"/>
          <ac:spMkLst>
            <pc:docMk/>
            <pc:sldMk cId="0" sldId="826"/>
            <ac:spMk id="4" creationId="{00000000-0000-0000-0000-000000000000}"/>
          </ac:spMkLst>
        </pc:spChg>
      </pc:sldChg>
      <pc:sldChg chg="modSp mod">
        <pc:chgData name="Zhan De-Chuan" userId="8687bb5e07bf0441" providerId="LiveId" clId="{BA19B80C-217A-4FBC-A215-AC875568CAAF}" dt="2022-02-26T15:07:59.506" v="104" actId="1076"/>
        <pc:sldMkLst>
          <pc:docMk/>
          <pc:sldMk cId="0" sldId="827"/>
        </pc:sldMkLst>
        <pc:spChg chg="mod">
          <ac:chgData name="Zhan De-Chuan" userId="8687bb5e07bf0441" providerId="LiveId" clId="{BA19B80C-217A-4FBC-A215-AC875568CAAF}" dt="2022-02-26T15:07:59.506" v="104" actId="1076"/>
          <ac:spMkLst>
            <pc:docMk/>
            <pc:sldMk cId="0" sldId="827"/>
            <ac:spMk id="2" creationId="{00000000-0000-0000-0000-000000000000}"/>
          </ac:spMkLst>
        </pc:spChg>
      </pc:sldChg>
      <pc:sldChg chg="modSp mod">
        <pc:chgData name="Zhan De-Chuan" userId="8687bb5e07bf0441" providerId="LiveId" clId="{BA19B80C-217A-4FBC-A215-AC875568CAAF}" dt="2022-02-26T15:07:33.788" v="102" actId="14100"/>
        <pc:sldMkLst>
          <pc:docMk/>
          <pc:sldMk cId="0" sldId="830"/>
        </pc:sldMkLst>
        <pc:spChg chg="mod">
          <ac:chgData name="Zhan De-Chuan" userId="8687bb5e07bf0441" providerId="LiveId" clId="{BA19B80C-217A-4FBC-A215-AC875568CAAF}" dt="2022-02-26T15:07:33.788" v="102" actId="14100"/>
          <ac:spMkLst>
            <pc:docMk/>
            <pc:sldMk cId="0" sldId="830"/>
            <ac:spMk id="5" creationId="{00000000-0000-0000-0000-000000000000}"/>
          </ac:spMkLst>
        </pc:spChg>
      </pc:sldChg>
      <pc:sldChg chg="modSp mod">
        <pc:chgData name="Zhan De-Chuan" userId="8687bb5e07bf0441" providerId="LiveId" clId="{BA19B80C-217A-4FBC-A215-AC875568CAAF}" dt="2022-02-26T15:08:40.152" v="126" actId="20577"/>
        <pc:sldMkLst>
          <pc:docMk/>
          <pc:sldMk cId="0" sldId="831"/>
        </pc:sldMkLst>
        <pc:spChg chg="mod">
          <ac:chgData name="Zhan De-Chuan" userId="8687bb5e07bf0441" providerId="LiveId" clId="{BA19B80C-217A-4FBC-A215-AC875568CAAF}" dt="2022-02-26T15:08:40.152" v="126" actId="20577"/>
          <ac:spMkLst>
            <pc:docMk/>
            <pc:sldMk cId="0" sldId="831"/>
            <ac:spMk id="3" creationId="{00000000-0000-0000-0000-000000000000}"/>
          </ac:spMkLst>
        </pc:sp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26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28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30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32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34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36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38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40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42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8:22.240" v="105" actId="1076"/>
          <ac:picMkLst>
            <pc:docMk/>
            <pc:sldMk cId="0" sldId="831"/>
            <ac:picMk id="1044" creationId="{00000000-0000-0000-0000-000000000000}"/>
          </ac:picMkLst>
        </pc:picChg>
      </pc:sldChg>
      <pc:sldChg chg="modSp mod">
        <pc:chgData name="Zhan De-Chuan" userId="8687bb5e07bf0441" providerId="LiveId" clId="{BA19B80C-217A-4FBC-A215-AC875568CAAF}" dt="2022-02-26T15:09:59.171" v="157" actId="1076"/>
        <pc:sldMkLst>
          <pc:docMk/>
          <pc:sldMk cId="0" sldId="833"/>
        </pc:sldMkLst>
        <pc:spChg chg="mod">
          <ac:chgData name="Zhan De-Chuan" userId="8687bb5e07bf0441" providerId="LiveId" clId="{BA19B80C-217A-4FBC-A215-AC875568CAAF}" dt="2022-02-26T15:09:59.171" v="157" actId="1076"/>
          <ac:spMkLst>
            <pc:docMk/>
            <pc:sldMk cId="0" sldId="833"/>
            <ac:spMk id="2" creationId="{00000000-0000-0000-0000-000000000000}"/>
          </ac:spMkLst>
        </pc:spChg>
      </pc:sldChg>
      <pc:sldChg chg="modSp mod">
        <pc:chgData name="Zhan De-Chuan" userId="8687bb5e07bf0441" providerId="LiveId" clId="{BA19B80C-217A-4FBC-A215-AC875568CAAF}" dt="2022-02-26T15:09:48.665" v="155" actId="1076"/>
        <pc:sldMkLst>
          <pc:docMk/>
          <pc:sldMk cId="0" sldId="837"/>
        </pc:sldMkLst>
        <pc:spChg chg="mod">
          <ac:chgData name="Zhan De-Chuan" userId="8687bb5e07bf0441" providerId="LiveId" clId="{BA19B80C-217A-4FBC-A215-AC875568CAAF}" dt="2022-02-26T15:09:48.665" v="155" actId="1076"/>
          <ac:spMkLst>
            <pc:docMk/>
            <pc:sldMk cId="0" sldId="837"/>
            <ac:spMk id="2" creationId="{00000000-0000-0000-0000-000000000000}"/>
          </ac:spMkLst>
        </pc:spChg>
      </pc:sldChg>
      <pc:sldChg chg="modSp mod">
        <pc:chgData name="Zhan De-Chuan" userId="8687bb5e07bf0441" providerId="LiveId" clId="{BA19B80C-217A-4FBC-A215-AC875568CAAF}" dt="2022-02-26T15:10:28.153" v="161" actId="1076"/>
        <pc:sldMkLst>
          <pc:docMk/>
          <pc:sldMk cId="0" sldId="838"/>
        </pc:sldMkLst>
        <pc:spChg chg="mod">
          <ac:chgData name="Zhan De-Chuan" userId="8687bb5e07bf0441" providerId="LiveId" clId="{BA19B80C-217A-4FBC-A215-AC875568CAAF}" dt="2022-02-26T15:10:28.153" v="161" actId="1076"/>
          <ac:spMkLst>
            <pc:docMk/>
            <pc:sldMk cId="0" sldId="838"/>
            <ac:spMk id="2" creationId="{00000000-0000-0000-0000-000000000000}"/>
          </ac:spMkLst>
        </pc:spChg>
      </pc:sldChg>
      <pc:sldChg chg="modSp mod">
        <pc:chgData name="Zhan De-Chuan" userId="8687bb5e07bf0441" providerId="LiveId" clId="{BA19B80C-217A-4FBC-A215-AC875568CAAF}" dt="2022-02-26T15:10:36.159" v="162" actId="1076"/>
        <pc:sldMkLst>
          <pc:docMk/>
          <pc:sldMk cId="0" sldId="840"/>
        </pc:sldMkLst>
        <pc:spChg chg="mod">
          <ac:chgData name="Zhan De-Chuan" userId="8687bb5e07bf0441" providerId="LiveId" clId="{BA19B80C-217A-4FBC-A215-AC875568CAAF}" dt="2022-02-26T15:10:36.159" v="162" actId="1076"/>
          <ac:spMkLst>
            <pc:docMk/>
            <pc:sldMk cId="0" sldId="840"/>
            <ac:spMk id="2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0:53.132" v="171"/>
        <pc:sldMkLst>
          <pc:docMk/>
          <pc:sldMk cId="0" sldId="843"/>
        </pc:sldMkLst>
        <pc:spChg chg="mod">
          <ac:chgData name="Zhan De-Chuan" userId="8687bb5e07bf0441" providerId="LiveId" clId="{BA19B80C-217A-4FBC-A215-AC875568CAAF}" dt="2022-02-26T15:10:52.073" v="169"/>
          <ac:spMkLst>
            <pc:docMk/>
            <pc:sldMk cId="0" sldId="843"/>
            <ac:spMk id="2" creationId="{00000000-0000-0000-0000-000000000000}"/>
          </ac:spMkLst>
        </pc:spChg>
        <pc:spChg chg="del mod">
          <ac:chgData name="Zhan De-Chuan" userId="8687bb5e07bf0441" providerId="LiveId" clId="{BA19B80C-217A-4FBC-A215-AC875568CAAF}" dt="2022-02-26T15:10:53.132" v="171"/>
          <ac:spMkLst>
            <pc:docMk/>
            <pc:sldMk cId="0" sldId="843"/>
            <ac:spMk id="19" creationId="{00000000-0000-0000-0000-000000000000}"/>
          </ac:spMkLst>
        </pc:spChg>
      </pc:sldChg>
      <pc:sldChg chg="modSp mod">
        <pc:chgData name="Zhan De-Chuan" userId="8687bb5e07bf0441" providerId="LiveId" clId="{BA19B80C-217A-4FBC-A215-AC875568CAAF}" dt="2022-02-26T15:09:11.837" v="149" actId="1076"/>
        <pc:sldMkLst>
          <pc:docMk/>
          <pc:sldMk cId="0" sldId="847"/>
        </pc:sldMkLst>
        <pc:spChg chg="mod">
          <ac:chgData name="Zhan De-Chuan" userId="8687bb5e07bf0441" providerId="LiveId" clId="{BA19B80C-217A-4FBC-A215-AC875568CAAF}" dt="2022-02-26T15:09:11.837" v="149" actId="1076"/>
          <ac:spMkLst>
            <pc:docMk/>
            <pc:sldMk cId="0" sldId="847"/>
            <ac:spMk id="2" creationId="{00000000-0000-0000-0000-000000000000}"/>
          </ac:spMkLst>
        </pc:spChg>
        <pc:spChg chg="mod">
          <ac:chgData name="Zhan De-Chuan" userId="8687bb5e07bf0441" providerId="LiveId" clId="{BA19B80C-217A-4FBC-A215-AC875568CAAF}" dt="2022-02-26T15:08:56.460" v="129" actId="20577"/>
          <ac:spMkLst>
            <pc:docMk/>
            <pc:sldMk cId="0" sldId="847"/>
            <ac:spMk id="3" creationId="{00000000-0000-0000-0000-000000000000}"/>
          </ac:spMkLst>
        </pc:spChg>
        <pc:picChg chg="mod">
          <ac:chgData name="Zhan De-Chuan" userId="8687bb5e07bf0441" providerId="LiveId" clId="{BA19B80C-217A-4FBC-A215-AC875568CAAF}" dt="2022-02-26T15:09:06.027" v="148" actId="1036"/>
          <ac:picMkLst>
            <pc:docMk/>
            <pc:sldMk cId="0" sldId="847"/>
            <ac:picMk id="7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9:06.027" v="148" actId="1036"/>
          <ac:picMkLst>
            <pc:docMk/>
            <pc:sldMk cId="0" sldId="847"/>
            <ac:picMk id="8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9:06.027" v="148" actId="1036"/>
          <ac:picMkLst>
            <pc:docMk/>
            <pc:sldMk cId="0" sldId="847"/>
            <ac:picMk id="9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9:06.027" v="148" actId="1036"/>
          <ac:picMkLst>
            <pc:docMk/>
            <pc:sldMk cId="0" sldId="847"/>
            <ac:picMk id="10" creationId="{00000000-0000-0000-0000-000000000000}"/>
          </ac:picMkLst>
        </pc:picChg>
        <pc:picChg chg="mod">
          <ac:chgData name="Zhan De-Chuan" userId="8687bb5e07bf0441" providerId="LiveId" clId="{BA19B80C-217A-4FBC-A215-AC875568CAAF}" dt="2022-02-26T15:09:06.027" v="148" actId="1036"/>
          <ac:picMkLst>
            <pc:docMk/>
            <pc:sldMk cId="0" sldId="847"/>
            <ac:picMk id="11" creationId="{00000000-0000-0000-0000-000000000000}"/>
          </ac:picMkLst>
        </pc:picChg>
      </pc:sldChg>
      <pc:sldChg chg="modSp mod">
        <pc:chgData name="Zhan De-Chuan" userId="8687bb5e07bf0441" providerId="LiveId" clId="{BA19B80C-217A-4FBC-A215-AC875568CAAF}" dt="2022-02-26T15:09:26.529" v="151" actId="1076"/>
        <pc:sldMkLst>
          <pc:docMk/>
          <pc:sldMk cId="0" sldId="848"/>
        </pc:sldMkLst>
        <pc:spChg chg="mod">
          <ac:chgData name="Zhan De-Chuan" userId="8687bb5e07bf0441" providerId="LiveId" clId="{BA19B80C-217A-4FBC-A215-AC875568CAAF}" dt="2022-02-26T15:09:26.529" v="151" actId="1076"/>
          <ac:spMkLst>
            <pc:docMk/>
            <pc:sldMk cId="0" sldId="848"/>
            <ac:spMk id="2" creationId="{00000000-0000-0000-0000-000000000000}"/>
          </ac:spMkLst>
        </pc:spChg>
      </pc:sldChg>
      <pc:sldChg chg="modSp mod">
        <pc:chgData name="Zhan De-Chuan" userId="8687bb5e07bf0441" providerId="LiveId" clId="{BA19B80C-217A-4FBC-A215-AC875568CAAF}" dt="2022-02-26T15:10:09.439" v="158" actId="1076"/>
        <pc:sldMkLst>
          <pc:docMk/>
          <pc:sldMk cId="0" sldId="850"/>
        </pc:sldMkLst>
        <pc:spChg chg="mod">
          <ac:chgData name="Zhan De-Chuan" userId="8687bb5e07bf0441" providerId="LiveId" clId="{BA19B80C-217A-4FBC-A215-AC875568CAAF}" dt="2022-02-26T15:10:09.439" v="158" actId="1076"/>
          <ac:spMkLst>
            <pc:docMk/>
            <pc:sldMk cId="0" sldId="850"/>
            <ac:spMk id="2" creationId="{00000000-0000-0000-0000-000000000000}"/>
          </ac:spMkLst>
        </pc:spChg>
      </pc:sldChg>
      <pc:sldChg chg="modSp mod">
        <pc:chgData name="Zhan De-Chuan" userId="8687bb5e07bf0441" providerId="LiveId" clId="{BA19B80C-217A-4FBC-A215-AC875568CAAF}" dt="2022-02-26T15:09:39.187" v="153" actId="1076"/>
        <pc:sldMkLst>
          <pc:docMk/>
          <pc:sldMk cId="0" sldId="853"/>
        </pc:sldMkLst>
        <pc:spChg chg="mod">
          <ac:chgData name="Zhan De-Chuan" userId="8687bb5e07bf0441" providerId="LiveId" clId="{BA19B80C-217A-4FBC-A215-AC875568CAAF}" dt="2022-02-26T15:09:39.187" v="153" actId="1076"/>
          <ac:spMkLst>
            <pc:docMk/>
            <pc:sldMk cId="0" sldId="853"/>
            <ac:spMk id="2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1:01.388" v="178"/>
        <pc:sldMkLst>
          <pc:docMk/>
          <pc:sldMk cId="0" sldId="857"/>
        </pc:sldMkLst>
        <pc:spChg chg="mod">
          <ac:chgData name="Zhan De-Chuan" userId="8687bb5e07bf0441" providerId="LiveId" clId="{BA19B80C-217A-4FBC-A215-AC875568CAAF}" dt="2022-02-26T15:11:01.388" v="178"/>
          <ac:spMkLst>
            <pc:docMk/>
            <pc:sldMk cId="0" sldId="857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0:56.818" v="172" actId="478"/>
          <ac:spMkLst>
            <pc:docMk/>
            <pc:sldMk cId="0" sldId="857"/>
            <ac:spMk id="5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2:11.629" v="203" actId="1036"/>
        <pc:sldMkLst>
          <pc:docMk/>
          <pc:sldMk cId="0" sldId="859"/>
        </pc:sldMkLst>
        <pc:spChg chg="mod">
          <ac:chgData name="Zhan De-Chuan" userId="8687bb5e07bf0441" providerId="LiveId" clId="{BA19B80C-217A-4FBC-A215-AC875568CAAF}" dt="2022-02-26T15:11:34.845" v="195" actId="108"/>
          <ac:spMkLst>
            <pc:docMk/>
            <pc:sldMk cId="0" sldId="859"/>
            <ac:spMk id="2" creationId="{00000000-0000-0000-0000-000000000000}"/>
          </ac:spMkLst>
        </pc:spChg>
        <pc:spChg chg="mod">
          <ac:chgData name="Zhan De-Chuan" userId="8687bb5e07bf0441" providerId="LiveId" clId="{BA19B80C-217A-4FBC-A215-AC875568CAAF}" dt="2022-02-26T15:12:03.176" v="202" actId="27636"/>
          <ac:spMkLst>
            <pc:docMk/>
            <pc:sldMk cId="0" sldId="859"/>
            <ac:spMk id="3" creationId="{00000000-0000-0000-0000-000000000000}"/>
          </ac:spMkLst>
        </pc:spChg>
        <pc:spChg chg="del mod">
          <ac:chgData name="Zhan De-Chuan" userId="8687bb5e07bf0441" providerId="LiveId" clId="{BA19B80C-217A-4FBC-A215-AC875568CAAF}" dt="2022-02-26T15:11:23.010" v="194"/>
          <ac:spMkLst>
            <pc:docMk/>
            <pc:sldMk cId="0" sldId="859"/>
            <ac:spMk id="6" creationId="{00000000-0000-0000-0000-000000000000}"/>
          </ac:spMkLst>
        </pc:spChg>
        <pc:picChg chg="mod">
          <ac:chgData name="Zhan De-Chuan" userId="8687bb5e07bf0441" providerId="LiveId" clId="{BA19B80C-217A-4FBC-A215-AC875568CAAF}" dt="2022-02-26T15:12:11.629" v="203" actId="1036"/>
          <ac:picMkLst>
            <pc:docMk/>
            <pc:sldMk cId="0" sldId="859"/>
            <ac:picMk id="14" creationId="{00000000-0000-0000-0000-000000000000}"/>
          </ac:picMkLst>
        </pc:picChg>
      </pc:sldChg>
      <pc:sldChg chg="delSp modSp mod">
        <pc:chgData name="Zhan De-Chuan" userId="8687bb5e07bf0441" providerId="LiveId" clId="{BA19B80C-217A-4FBC-A215-AC875568CAAF}" dt="2022-02-26T15:13:08.728" v="235" actId="108"/>
        <pc:sldMkLst>
          <pc:docMk/>
          <pc:sldMk cId="0" sldId="865"/>
        </pc:sldMkLst>
        <pc:spChg chg="mod">
          <ac:chgData name="Zhan De-Chuan" userId="8687bb5e07bf0441" providerId="LiveId" clId="{BA19B80C-217A-4FBC-A215-AC875568CAAF}" dt="2022-02-26T15:13:08.728" v="235" actId="108"/>
          <ac:spMkLst>
            <pc:docMk/>
            <pc:sldMk cId="0" sldId="865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2:57.218" v="228" actId="478"/>
          <ac:spMkLst>
            <pc:docMk/>
            <pc:sldMk cId="0" sldId="865"/>
            <ac:spMk id="13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2:49.450" v="227" actId="108"/>
        <pc:sldMkLst>
          <pc:docMk/>
          <pc:sldMk cId="0" sldId="874"/>
        </pc:sldMkLst>
        <pc:spChg chg="mod">
          <ac:chgData name="Zhan De-Chuan" userId="8687bb5e07bf0441" providerId="LiveId" clId="{BA19B80C-217A-4FBC-A215-AC875568CAAF}" dt="2022-02-26T15:12:49.450" v="227" actId="108"/>
          <ac:spMkLst>
            <pc:docMk/>
            <pc:sldMk cId="0" sldId="874"/>
            <ac:spMk id="2" creationId="{00000000-0000-0000-0000-000000000000}"/>
          </ac:spMkLst>
        </pc:spChg>
        <pc:spChg chg="del mod">
          <ac:chgData name="Zhan De-Chuan" userId="8687bb5e07bf0441" providerId="LiveId" clId="{BA19B80C-217A-4FBC-A215-AC875568CAAF}" dt="2022-02-26T15:12:43.533" v="226"/>
          <ac:spMkLst>
            <pc:docMk/>
            <pc:sldMk cId="0" sldId="874"/>
            <ac:spMk id="6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2:20.673" v="210" actId="478"/>
        <pc:sldMkLst>
          <pc:docMk/>
          <pc:sldMk cId="0" sldId="875"/>
        </pc:sldMkLst>
        <pc:spChg chg="mod">
          <ac:chgData name="Zhan De-Chuan" userId="8687bb5e07bf0441" providerId="LiveId" clId="{BA19B80C-217A-4FBC-A215-AC875568CAAF}" dt="2022-02-26T15:12:17.841" v="209"/>
          <ac:spMkLst>
            <pc:docMk/>
            <pc:sldMk cId="0" sldId="875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2:20.673" v="210" actId="478"/>
          <ac:spMkLst>
            <pc:docMk/>
            <pc:sldMk cId="0" sldId="875"/>
            <ac:spMk id="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2:32.714" v="217" actId="478"/>
        <pc:sldMkLst>
          <pc:docMk/>
          <pc:sldMk cId="0" sldId="876"/>
        </pc:sldMkLst>
        <pc:spChg chg="mod">
          <ac:chgData name="Zhan De-Chuan" userId="8687bb5e07bf0441" providerId="LiveId" clId="{BA19B80C-217A-4FBC-A215-AC875568CAAF}" dt="2022-02-26T15:12:30.026" v="216"/>
          <ac:spMkLst>
            <pc:docMk/>
            <pc:sldMk cId="0" sldId="876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2:32.714" v="217" actId="478"/>
          <ac:spMkLst>
            <pc:docMk/>
            <pc:sldMk cId="0" sldId="876"/>
            <ac:spMk id="7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1:10.726" v="185"/>
        <pc:sldMkLst>
          <pc:docMk/>
          <pc:sldMk cId="0" sldId="877"/>
        </pc:sldMkLst>
        <pc:spChg chg="mod">
          <ac:chgData name="Zhan De-Chuan" userId="8687bb5e07bf0441" providerId="LiveId" clId="{BA19B80C-217A-4FBC-A215-AC875568CAAF}" dt="2022-02-26T15:11:10.726" v="185"/>
          <ac:spMkLst>
            <pc:docMk/>
            <pc:sldMk cId="0" sldId="877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1:06.428" v="179" actId="478"/>
          <ac:spMkLst>
            <pc:docMk/>
            <pc:sldMk cId="0" sldId="877"/>
            <ac:spMk id="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3:21.707" v="249"/>
        <pc:sldMkLst>
          <pc:docMk/>
          <pc:sldMk cId="0" sldId="878"/>
        </pc:sldMkLst>
        <pc:spChg chg="mod">
          <ac:chgData name="Zhan De-Chuan" userId="8687bb5e07bf0441" providerId="LiveId" clId="{BA19B80C-217A-4FBC-A215-AC875568CAAF}" dt="2022-02-26T15:13:21.707" v="249"/>
          <ac:spMkLst>
            <pc:docMk/>
            <pc:sldMk cId="0" sldId="878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3:13.929" v="236" actId="478"/>
          <ac:spMkLst>
            <pc:docMk/>
            <pc:sldMk cId="0" sldId="878"/>
            <ac:spMk id="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3:31.183" v="256"/>
        <pc:sldMkLst>
          <pc:docMk/>
          <pc:sldMk cId="0" sldId="879"/>
        </pc:sldMkLst>
        <pc:spChg chg="mod">
          <ac:chgData name="Zhan De-Chuan" userId="8687bb5e07bf0441" providerId="LiveId" clId="{BA19B80C-217A-4FBC-A215-AC875568CAAF}" dt="2022-02-26T15:13:31.183" v="256"/>
          <ac:spMkLst>
            <pc:docMk/>
            <pc:sldMk cId="0" sldId="879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3:26.692" v="250" actId="478"/>
          <ac:spMkLst>
            <pc:docMk/>
            <pc:sldMk cId="0" sldId="879"/>
            <ac:spMk id="8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3:41.162" v="263"/>
        <pc:sldMkLst>
          <pc:docMk/>
          <pc:sldMk cId="0" sldId="880"/>
        </pc:sldMkLst>
        <pc:spChg chg="mod">
          <ac:chgData name="Zhan De-Chuan" userId="8687bb5e07bf0441" providerId="LiveId" clId="{BA19B80C-217A-4FBC-A215-AC875568CAAF}" dt="2022-02-26T15:13:41.162" v="263"/>
          <ac:spMkLst>
            <pc:docMk/>
            <pc:sldMk cId="0" sldId="880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3:37.877" v="257" actId="478"/>
          <ac:spMkLst>
            <pc:docMk/>
            <pc:sldMk cId="0" sldId="880"/>
            <ac:spMk id="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4:36.536" v="307"/>
        <pc:sldMkLst>
          <pc:docMk/>
          <pc:sldMk cId="0" sldId="882"/>
        </pc:sldMkLst>
        <pc:spChg chg="mod">
          <ac:chgData name="Zhan De-Chuan" userId="8687bb5e07bf0441" providerId="LiveId" clId="{BA19B80C-217A-4FBC-A215-AC875568CAAF}" dt="2022-02-26T15:14:36.536" v="307"/>
          <ac:spMkLst>
            <pc:docMk/>
            <pc:sldMk cId="0" sldId="882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3:47.633" v="264" actId="478"/>
          <ac:spMkLst>
            <pc:docMk/>
            <pc:sldMk cId="0" sldId="882"/>
            <ac:spMk id="9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4:46.397" v="308"/>
        <pc:sldMkLst>
          <pc:docMk/>
          <pc:sldMk cId="0" sldId="884"/>
        </pc:sldMkLst>
        <pc:spChg chg="mod">
          <ac:chgData name="Zhan De-Chuan" userId="8687bb5e07bf0441" providerId="LiveId" clId="{BA19B80C-217A-4FBC-A215-AC875568CAAF}" dt="2022-02-26T15:14:46.397" v="308"/>
          <ac:spMkLst>
            <pc:docMk/>
            <pc:sldMk cId="0" sldId="884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4:00.870" v="283" actId="478"/>
          <ac:spMkLst>
            <pc:docMk/>
            <pc:sldMk cId="0" sldId="884"/>
            <ac:spMk id="7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5:31.842" v="326"/>
        <pc:sldMkLst>
          <pc:docMk/>
          <pc:sldMk cId="0" sldId="885"/>
        </pc:sldMkLst>
        <pc:spChg chg="mod">
          <ac:chgData name="Zhan De-Chuan" userId="8687bb5e07bf0441" providerId="LiveId" clId="{BA19B80C-217A-4FBC-A215-AC875568CAAF}" dt="2022-02-26T15:15:31.842" v="326"/>
          <ac:spMkLst>
            <pc:docMk/>
            <pc:sldMk cId="0" sldId="885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5:27.560" v="320" actId="478"/>
          <ac:spMkLst>
            <pc:docMk/>
            <pc:sldMk cId="0" sldId="885"/>
            <ac:spMk id="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4:14.640" v="296"/>
        <pc:sldMkLst>
          <pc:docMk/>
          <pc:sldMk cId="0" sldId="886"/>
        </pc:sldMkLst>
        <pc:spChg chg="mod">
          <ac:chgData name="Zhan De-Chuan" userId="8687bb5e07bf0441" providerId="LiveId" clId="{BA19B80C-217A-4FBC-A215-AC875568CAAF}" dt="2022-02-26T15:14:14.640" v="296"/>
          <ac:spMkLst>
            <pc:docMk/>
            <pc:sldMk cId="0" sldId="886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4:10.345" v="290" actId="478"/>
          <ac:spMkLst>
            <pc:docMk/>
            <pc:sldMk cId="0" sldId="886"/>
            <ac:spMk id="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4:51.439" v="309"/>
        <pc:sldMkLst>
          <pc:docMk/>
          <pc:sldMk cId="0" sldId="888"/>
        </pc:sldMkLst>
        <pc:spChg chg="mod">
          <ac:chgData name="Zhan De-Chuan" userId="8687bb5e07bf0441" providerId="LiveId" clId="{BA19B80C-217A-4FBC-A215-AC875568CAAF}" dt="2022-02-26T15:14:51.439" v="309"/>
          <ac:spMkLst>
            <pc:docMk/>
            <pc:sldMk cId="0" sldId="888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4:20.011" v="297" actId="478"/>
          <ac:spMkLst>
            <pc:docMk/>
            <pc:sldMk cId="0" sldId="888"/>
            <ac:spMk id="5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5:00.462" v="313" actId="478"/>
        <pc:sldMkLst>
          <pc:docMk/>
          <pc:sldMk cId="0" sldId="889"/>
        </pc:sldMkLst>
        <pc:spChg chg="mod">
          <ac:chgData name="Zhan De-Chuan" userId="8687bb5e07bf0441" providerId="LiveId" clId="{BA19B80C-217A-4FBC-A215-AC875568CAAF}" dt="2022-02-26T15:14:55.743" v="312"/>
          <ac:spMkLst>
            <pc:docMk/>
            <pc:sldMk cId="0" sldId="889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5:00.462" v="313" actId="478"/>
          <ac:spMkLst>
            <pc:docMk/>
            <pc:sldMk cId="0" sldId="889"/>
            <ac:spMk id="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15:15.765" v="319" actId="14100"/>
        <pc:sldMkLst>
          <pc:docMk/>
          <pc:sldMk cId="0" sldId="890"/>
        </pc:sldMkLst>
        <pc:spChg chg="mod">
          <ac:chgData name="Zhan De-Chuan" userId="8687bb5e07bf0441" providerId="LiveId" clId="{BA19B80C-217A-4FBC-A215-AC875568CAAF}" dt="2022-02-26T15:15:15.765" v="319" actId="14100"/>
          <ac:spMkLst>
            <pc:docMk/>
            <pc:sldMk cId="0" sldId="890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15:07.041" v="314" actId="478"/>
          <ac:spMkLst>
            <pc:docMk/>
            <pc:sldMk cId="0" sldId="890"/>
            <ac:spMk id="4" creationId="{00000000-0000-0000-0000-000000000000}"/>
          </ac:spMkLst>
        </pc:spChg>
      </pc:sldChg>
      <pc:sldChg chg="delSp modSp add mod modTransition">
        <pc:chgData name="Zhan De-Chuan" userId="8687bb5e07bf0441" providerId="LiveId" clId="{BA19B80C-217A-4FBC-A215-AC875568CAAF}" dt="2022-02-26T15:18:24.506" v="333" actId="478"/>
        <pc:sldMkLst>
          <pc:docMk/>
          <pc:sldMk cId="0" sldId="891"/>
        </pc:sldMkLst>
        <pc:spChg chg="del mod">
          <ac:chgData name="Zhan De-Chuan" userId="8687bb5e07bf0441" providerId="LiveId" clId="{BA19B80C-217A-4FBC-A215-AC875568CAAF}" dt="2022-02-26T15:18:24.506" v="333" actId="478"/>
          <ac:spMkLst>
            <pc:docMk/>
            <pc:sldMk cId="0" sldId="891"/>
            <ac:spMk id="4" creationId="{00000000-0000-0000-0000-000000000000}"/>
          </ac:spMkLst>
        </pc:spChg>
      </pc:sldChg>
      <pc:sldChg chg="delSp add mod modTransition">
        <pc:chgData name="Zhan De-Chuan" userId="8687bb5e07bf0441" providerId="LiveId" clId="{BA19B80C-217A-4FBC-A215-AC875568CAAF}" dt="2022-02-26T15:18:29.112" v="334" actId="478"/>
        <pc:sldMkLst>
          <pc:docMk/>
          <pc:sldMk cId="0" sldId="892"/>
        </pc:sldMkLst>
        <pc:spChg chg="del">
          <ac:chgData name="Zhan De-Chuan" userId="8687bb5e07bf0441" providerId="LiveId" clId="{BA19B80C-217A-4FBC-A215-AC875568CAAF}" dt="2022-02-26T15:18:29.112" v="334" actId="478"/>
          <ac:spMkLst>
            <pc:docMk/>
            <pc:sldMk cId="0" sldId="892"/>
            <ac:spMk id="9" creationId="{00000000-0000-0000-0000-000000000000}"/>
          </ac:spMkLst>
        </pc:spChg>
      </pc:sldChg>
      <pc:sldChg chg="delSp add mod modTransition">
        <pc:chgData name="Zhan De-Chuan" userId="8687bb5e07bf0441" providerId="LiveId" clId="{BA19B80C-217A-4FBC-A215-AC875568CAAF}" dt="2022-02-26T15:18:36.504" v="335" actId="478"/>
        <pc:sldMkLst>
          <pc:docMk/>
          <pc:sldMk cId="0" sldId="893"/>
        </pc:sldMkLst>
        <pc:spChg chg="del">
          <ac:chgData name="Zhan De-Chuan" userId="8687bb5e07bf0441" providerId="LiveId" clId="{BA19B80C-217A-4FBC-A215-AC875568CAAF}" dt="2022-02-26T15:18:36.504" v="335" actId="478"/>
          <ac:spMkLst>
            <pc:docMk/>
            <pc:sldMk cId="0" sldId="893"/>
            <ac:spMk id="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20:19.722" v="344"/>
        <pc:sldMkLst>
          <pc:docMk/>
          <pc:sldMk cId="0" sldId="906"/>
        </pc:sldMkLst>
        <pc:spChg chg="mod">
          <ac:chgData name="Zhan De-Chuan" userId="8687bb5e07bf0441" providerId="LiveId" clId="{BA19B80C-217A-4FBC-A215-AC875568CAAF}" dt="2022-02-26T15:20:19.722" v="344"/>
          <ac:spMkLst>
            <pc:docMk/>
            <pc:sldMk cId="0" sldId="906"/>
            <ac:spMk id="2" creationId="{00000000-0000-0000-0000-000000000000}"/>
          </ac:spMkLst>
        </pc:spChg>
        <pc:spChg chg="del">
          <ac:chgData name="Zhan De-Chuan" userId="8687bb5e07bf0441" providerId="LiveId" clId="{BA19B80C-217A-4FBC-A215-AC875568CAAF}" dt="2022-02-26T15:20:12.725" v="336" actId="478"/>
          <ac:spMkLst>
            <pc:docMk/>
            <pc:sldMk cId="0" sldId="906"/>
            <ac:spMk id="4" creationId="{00000000-0000-0000-0000-000000000000}"/>
          </ac:spMkLst>
        </pc:spChg>
      </pc:sldChg>
      <pc:sldChg chg="delSp modSp mod">
        <pc:chgData name="Zhan De-Chuan" userId="8687bb5e07bf0441" providerId="LiveId" clId="{BA19B80C-217A-4FBC-A215-AC875568CAAF}" dt="2022-02-26T15:20:26.546" v="346" actId="478"/>
        <pc:sldMkLst>
          <pc:docMk/>
          <pc:sldMk cId="0" sldId="907"/>
        </pc:sldMkLst>
        <pc:spChg chg="del mod">
          <ac:chgData name="Zhan De-Chuan" userId="8687bb5e07bf0441" providerId="LiveId" clId="{BA19B80C-217A-4FBC-A215-AC875568CAAF}" dt="2022-02-26T15:20:26.546" v="346" actId="478"/>
          <ac:spMkLst>
            <pc:docMk/>
            <pc:sldMk cId="0" sldId="907"/>
            <ac:spMk id="4" creationId="{00000000-0000-0000-0000-000000000000}"/>
          </ac:spMkLst>
        </pc:spChg>
      </pc:sldChg>
      <pc:sldChg chg="delSp mod">
        <pc:chgData name="Zhan De-Chuan" userId="8687bb5e07bf0441" providerId="LiveId" clId="{BA19B80C-217A-4FBC-A215-AC875568CAAF}" dt="2022-02-26T15:20:32.192" v="347" actId="478"/>
        <pc:sldMkLst>
          <pc:docMk/>
          <pc:sldMk cId="0" sldId="908"/>
        </pc:sldMkLst>
        <pc:spChg chg="del">
          <ac:chgData name="Zhan De-Chuan" userId="8687bb5e07bf0441" providerId="LiveId" clId="{BA19B80C-217A-4FBC-A215-AC875568CAAF}" dt="2022-02-26T15:20:32.192" v="347" actId="478"/>
          <ac:spMkLst>
            <pc:docMk/>
            <pc:sldMk cId="0" sldId="908"/>
            <ac:spMk id="4" creationId="{00000000-0000-0000-0000-000000000000}"/>
          </ac:spMkLst>
        </pc:spChg>
      </pc:sldChg>
      <pc:sldChg chg="delSp mod">
        <pc:chgData name="Zhan De-Chuan" userId="8687bb5e07bf0441" providerId="LiveId" clId="{BA19B80C-217A-4FBC-A215-AC875568CAAF}" dt="2022-02-26T15:20:43.836" v="348" actId="478"/>
        <pc:sldMkLst>
          <pc:docMk/>
          <pc:sldMk cId="0" sldId="909"/>
        </pc:sldMkLst>
        <pc:spChg chg="del">
          <ac:chgData name="Zhan De-Chuan" userId="8687bb5e07bf0441" providerId="LiveId" clId="{BA19B80C-217A-4FBC-A215-AC875568CAAF}" dt="2022-02-26T15:20:43.836" v="348" actId="478"/>
          <ac:spMkLst>
            <pc:docMk/>
            <pc:sldMk cId="0" sldId="909"/>
            <ac:spMk id="4" creationId="{00000000-0000-0000-0000-000000000000}"/>
          </ac:spMkLst>
        </pc:spChg>
      </pc:sldChg>
    </pc:docChg>
  </pc:docChgLst>
  <pc:docChgLst>
    <pc:chgData name="Zhan De-Chuan" userId="8687bb5e07bf0441" providerId="LiveId" clId="{68C95092-44EF-49B4-A24C-648AD9FAA985}"/>
    <pc:docChg chg="undo custSel addSld delSld modSld">
      <pc:chgData name="Zhan De-Chuan" userId="8687bb5e07bf0441" providerId="LiveId" clId="{68C95092-44EF-49B4-A24C-648AD9FAA985}" dt="2022-02-20T07:16:56.467" v="2053"/>
      <pc:docMkLst>
        <pc:docMk/>
      </pc:docMkLst>
      <pc:sldChg chg="modAnim">
        <pc:chgData name="Zhan De-Chuan" userId="8687bb5e07bf0441" providerId="LiveId" clId="{68C95092-44EF-49B4-A24C-648AD9FAA985}" dt="2022-02-19T20:54:48.909" v="64"/>
        <pc:sldMkLst>
          <pc:docMk/>
          <pc:sldMk cId="0" sldId="273"/>
        </pc:sldMkLst>
      </pc:sldChg>
      <pc:sldChg chg="modSp mod modAnim">
        <pc:chgData name="Zhan De-Chuan" userId="8687bb5e07bf0441" providerId="LiveId" clId="{68C95092-44EF-49B4-A24C-648AD9FAA985}" dt="2022-02-20T06:35:05.156" v="1504" actId="14100"/>
        <pc:sldMkLst>
          <pc:docMk/>
          <pc:sldMk cId="0" sldId="276"/>
        </pc:sldMkLst>
        <pc:spChg chg="mod">
          <ac:chgData name="Zhan De-Chuan" userId="8687bb5e07bf0441" providerId="LiveId" clId="{68C95092-44EF-49B4-A24C-648AD9FAA985}" dt="2022-02-19T15:19:04.777" v="13" actId="20577"/>
          <ac:spMkLst>
            <pc:docMk/>
            <pc:sldMk cId="0" sldId="276"/>
            <ac:spMk id="2" creationId="{00000000-0000-0000-0000-000000000000}"/>
          </ac:spMkLst>
        </pc:spChg>
        <pc:spChg chg="mod">
          <ac:chgData name="Zhan De-Chuan" userId="8687bb5e07bf0441" providerId="LiveId" clId="{68C95092-44EF-49B4-A24C-648AD9FAA985}" dt="2022-02-20T06:35:05.156" v="1504" actId="14100"/>
          <ac:spMkLst>
            <pc:docMk/>
            <pc:sldMk cId="0" sldId="276"/>
            <ac:spMk id="3" creationId="{00000000-0000-0000-0000-000000000000}"/>
          </ac:spMkLst>
        </pc:spChg>
      </pc:sldChg>
      <pc:sldChg chg="modSp mod">
        <pc:chgData name="Zhan De-Chuan" userId="8687bb5e07bf0441" providerId="LiveId" clId="{68C95092-44EF-49B4-A24C-648AD9FAA985}" dt="2022-02-19T15:19:28.185" v="14" actId="2711"/>
        <pc:sldMkLst>
          <pc:docMk/>
          <pc:sldMk cId="0" sldId="277"/>
        </pc:sldMkLst>
        <pc:spChg chg="mod">
          <ac:chgData name="Zhan De-Chuan" userId="8687bb5e07bf0441" providerId="LiveId" clId="{68C95092-44EF-49B4-A24C-648AD9FAA985}" dt="2022-02-19T15:19:28.185" v="14" actId="2711"/>
          <ac:spMkLst>
            <pc:docMk/>
            <pc:sldMk cId="0" sldId="277"/>
            <ac:spMk id="2" creationId="{00000000-0000-0000-0000-000000000000}"/>
          </ac:spMkLst>
        </pc:spChg>
      </pc:sldChg>
      <pc:sldChg chg="addSp modSp mod modAnim">
        <pc:chgData name="Zhan De-Chuan" userId="8687bb5e07bf0441" providerId="LiveId" clId="{68C95092-44EF-49B4-A24C-648AD9FAA985}" dt="2022-02-20T06:15:12.318" v="984" actId="20577"/>
        <pc:sldMkLst>
          <pc:docMk/>
          <pc:sldMk cId="0" sldId="278"/>
        </pc:sldMkLst>
        <pc:spChg chg="mod">
          <ac:chgData name="Zhan De-Chuan" userId="8687bb5e07bf0441" providerId="LiveId" clId="{68C95092-44EF-49B4-A24C-648AD9FAA985}" dt="2022-02-20T06:15:12.318" v="984" actId="20577"/>
          <ac:spMkLst>
            <pc:docMk/>
            <pc:sldMk cId="0" sldId="278"/>
            <ac:spMk id="2" creationId="{00000000-0000-0000-0000-000000000000}"/>
          </ac:spMkLst>
        </pc:spChg>
        <pc:spChg chg="mod">
          <ac:chgData name="Zhan De-Chuan" userId="8687bb5e07bf0441" providerId="LiveId" clId="{68C95092-44EF-49B4-A24C-648AD9FAA985}" dt="2022-02-20T05:55:36.826" v="808" actId="20577"/>
          <ac:spMkLst>
            <pc:docMk/>
            <pc:sldMk cId="0" sldId="278"/>
            <ac:spMk id="3" creationId="{00000000-0000-0000-0000-000000000000}"/>
          </ac:spMkLst>
        </pc:spChg>
        <pc:picChg chg="mod">
          <ac:chgData name="Zhan De-Chuan" userId="8687bb5e07bf0441" providerId="LiveId" clId="{68C95092-44EF-49B4-A24C-648AD9FAA985}" dt="2022-02-20T06:04:42.456" v="863" actId="1076"/>
          <ac:picMkLst>
            <pc:docMk/>
            <pc:sldMk cId="0" sldId="278"/>
            <ac:picMk id="5" creationId="{00000000-0000-0000-0000-000000000000}"/>
          </ac:picMkLst>
        </pc:picChg>
        <pc:picChg chg="add mod">
          <ac:chgData name="Zhan De-Chuan" userId="8687bb5e07bf0441" providerId="LiveId" clId="{68C95092-44EF-49B4-A24C-648AD9FAA985}" dt="2022-02-20T06:05:59.325" v="875" actId="1076"/>
          <ac:picMkLst>
            <pc:docMk/>
            <pc:sldMk cId="0" sldId="278"/>
            <ac:picMk id="1026" creationId="{A99EDAEE-3C7C-40BF-B174-265877B719CA}"/>
          </ac:picMkLst>
        </pc:picChg>
      </pc:sldChg>
      <pc:sldChg chg="addSp delSp modSp mod modAnim">
        <pc:chgData name="Zhan De-Chuan" userId="8687bb5e07bf0441" providerId="LiveId" clId="{68C95092-44EF-49B4-A24C-648AD9FAA985}" dt="2022-02-20T06:31:20.521" v="1397" actId="20577"/>
        <pc:sldMkLst>
          <pc:docMk/>
          <pc:sldMk cId="0" sldId="279"/>
        </pc:sldMkLst>
        <pc:spChg chg="mod">
          <ac:chgData name="Zhan De-Chuan" userId="8687bb5e07bf0441" providerId="LiveId" clId="{68C95092-44EF-49B4-A24C-648AD9FAA985}" dt="2022-02-20T05:55:43.199" v="810" actId="27636"/>
          <ac:spMkLst>
            <pc:docMk/>
            <pc:sldMk cId="0" sldId="279"/>
            <ac:spMk id="3" creationId="{00000000-0000-0000-0000-000000000000}"/>
          </ac:spMkLst>
        </pc:spChg>
        <pc:spChg chg="del mod">
          <ac:chgData name="Zhan De-Chuan" userId="8687bb5e07bf0441" providerId="LiveId" clId="{68C95092-44EF-49B4-A24C-648AD9FAA985}" dt="2022-02-20T06:27:05.476" v="1237" actId="478"/>
          <ac:spMkLst>
            <pc:docMk/>
            <pc:sldMk cId="0" sldId="279"/>
            <ac:spMk id="5" creationId="{00000000-0000-0000-0000-000000000000}"/>
          </ac:spMkLst>
        </pc:spChg>
        <pc:spChg chg="del">
          <ac:chgData name="Zhan De-Chuan" userId="8687bb5e07bf0441" providerId="LiveId" clId="{68C95092-44EF-49B4-A24C-648AD9FAA985}" dt="2022-02-19T20:35:09.133" v="35" actId="478"/>
          <ac:spMkLst>
            <pc:docMk/>
            <pc:sldMk cId="0" sldId="279"/>
            <ac:spMk id="6" creationId="{00000000-0000-0000-0000-000000000000}"/>
          </ac:spMkLst>
        </pc:spChg>
        <pc:spChg chg="add mod">
          <ac:chgData name="Zhan De-Chuan" userId="8687bb5e07bf0441" providerId="LiveId" clId="{68C95092-44EF-49B4-A24C-648AD9FAA985}" dt="2022-02-20T06:31:20.521" v="1397" actId="20577"/>
          <ac:spMkLst>
            <pc:docMk/>
            <pc:sldMk cId="0" sldId="279"/>
            <ac:spMk id="7" creationId="{8D1A423C-D380-4EAF-A873-F5F9A0A3ECED}"/>
          </ac:spMkLst>
        </pc:spChg>
      </pc:sldChg>
      <pc:sldChg chg="addSp delSp modSp mod modAnim">
        <pc:chgData name="Zhan De-Chuan" userId="8687bb5e07bf0441" providerId="LiveId" clId="{68C95092-44EF-49B4-A24C-648AD9FAA985}" dt="2022-02-20T06:32:03.442" v="1420" actId="20577"/>
        <pc:sldMkLst>
          <pc:docMk/>
          <pc:sldMk cId="0" sldId="280"/>
        </pc:sldMkLst>
        <pc:spChg chg="mod">
          <ac:chgData name="Zhan De-Chuan" userId="8687bb5e07bf0441" providerId="LiveId" clId="{68C95092-44EF-49B4-A24C-648AD9FAA985}" dt="2022-02-20T05:14:37.278" v="225" actId="1076"/>
          <ac:spMkLst>
            <pc:docMk/>
            <pc:sldMk cId="0" sldId="280"/>
            <ac:spMk id="2" creationId="{00000000-0000-0000-0000-000000000000}"/>
          </ac:spMkLst>
        </pc:spChg>
        <pc:spChg chg="mod">
          <ac:chgData name="Zhan De-Chuan" userId="8687bb5e07bf0441" providerId="LiveId" clId="{68C95092-44EF-49B4-A24C-648AD9FAA985}" dt="2022-02-20T05:55:54.332" v="833" actId="20577"/>
          <ac:spMkLst>
            <pc:docMk/>
            <pc:sldMk cId="0" sldId="280"/>
            <ac:spMk id="3" creationId="{00000000-0000-0000-0000-000000000000}"/>
          </ac:spMkLst>
        </pc:spChg>
        <pc:spChg chg="del">
          <ac:chgData name="Zhan De-Chuan" userId="8687bb5e07bf0441" providerId="LiveId" clId="{68C95092-44EF-49B4-A24C-648AD9FAA985}" dt="2022-02-19T20:35:07.118" v="34" actId="478"/>
          <ac:spMkLst>
            <pc:docMk/>
            <pc:sldMk cId="0" sldId="280"/>
            <ac:spMk id="14" creationId="{00000000-0000-0000-0000-000000000000}"/>
          </ac:spMkLst>
        </pc:spChg>
        <pc:spChg chg="add mod">
          <ac:chgData name="Zhan De-Chuan" userId="8687bb5e07bf0441" providerId="LiveId" clId="{68C95092-44EF-49B4-A24C-648AD9FAA985}" dt="2022-02-20T05:16:02.688" v="254" actId="207"/>
          <ac:spMkLst>
            <pc:docMk/>
            <pc:sldMk cId="0" sldId="280"/>
            <ac:spMk id="18" creationId="{EA0393EE-66ED-4E35-A7C6-9C431C700BF7}"/>
          </ac:spMkLst>
        </pc:spChg>
        <pc:spChg chg="add mod">
          <ac:chgData name="Zhan De-Chuan" userId="8687bb5e07bf0441" providerId="LiveId" clId="{68C95092-44EF-49B4-A24C-648AD9FAA985}" dt="2022-02-20T05:44:01.814" v="505" actId="20577"/>
          <ac:spMkLst>
            <pc:docMk/>
            <pc:sldMk cId="0" sldId="280"/>
            <ac:spMk id="22" creationId="{12076BDC-17DA-4503-B2BA-01F46C344636}"/>
          </ac:spMkLst>
        </pc:spChg>
        <pc:spChg chg="add mod">
          <ac:chgData name="Zhan De-Chuan" userId="8687bb5e07bf0441" providerId="LiveId" clId="{68C95092-44EF-49B4-A24C-648AD9FAA985}" dt="2022-02-20T05:46:01.940" v="524" actId="207"/>
          <ac:spMkLst>
            <pc:docMk/>
            <pc:sldMk cId="0" sldId="280"/>
            <ac:spMk id="23" creationId="{EB94FC6C-9E6C-40AB-B328-9A38639BCAC8}"/>
          </ac:spMkLst>
        </pc:spChg>
        <pc:spChg chg="add mod">
          <ac:chgData name="Zhan De-Chuan" userId="8687bb5e07bf0441" providerId="LiveId" clId="{68C95092-44EF-49B4-A24C-648AD9FAA985}" dt="2022-02-20T06:32:03.442" v="1420" actId="20577"/>
          <ac:spMkLst>
            <pc:docMk/>
            <pc:sldMk cId="0" sldId="280"/>
            <ac:spMk id="24" creationId="{7D240007-3490-4415-848C-7B6DF38A4735}"/>
          </ac:spMkLst>
        </pc:spChg>
        <pc:graphicFrameChg chg="add mod">
          <ac:chgData name="Zhan De-Chuan" userId="8687bb5e07bf0441" providerId="LiveId" clId="{68C95092-44EF-49B4-A24C-648AD9FAA985}" dt="2022-02-20T05:05:35.876" v="102" actId="1076"/>
          <ac:graphicFrameMkLst>
            <pc:docMk/>
            <pc:sldMk cId="0" sldId="280"/>
            <ac:graphicFrameMk id="6" creationId="{3FD98361-3EDF-4988-A393-05A796E2E4BE}"/>
          </ac:graphicFrameMkLst>
        </pc:graphicFrameChg>
        <pc:graphicFrameChg chg="add mod">
          <ac:chgData name="Zhan De-Chuan" userId="8687bb5e07bf0441" providerId="LiveId" clId="{68C95092-44EF-49B4-A24C-648AD9FAA985}" dt="2022-02-20T05:05:35.876" v="102" actId="1076"/>
          <ac:graphicFrameMkLst>
            <pc:docMk/>
            <pc:sldMk cId="0" sldId="280"/>
            <ac:graphicFrameMk id="8" creationId="{A45F91B4-C465-4EA7-A50B-687E3BFAA937}"/>
          </ac:graphicFrameMkLst>
        </pc:graphicFrameChg>
        <pc:graphicFrameChg chg="add mod">
          <ac:chgData name="Zhan De-Chuan" userId="8687bb5e07bf0441" providerId="LiveId" clId="{68C95092-44EF-49B4-A24C-648AD9FAA985}" dt="2022-02-20T05:14:44.162" v="226" actId="1076"/>
          <ac:graphicFrameMkLst>
            <pc:docMk/>
            <pc:sldMk cId="0" sldId="280"/>
            <ac:graphicFrameMk id="9" creationId="{BEA3C186-B85F-426D-BC30-19A8D2D74371}"/>
          </ac:graphicFrameMkLst>
        </pc:graphicFrameChg>
        <pc:graphicFrameChg chg="add mod">
          <ac:chgData name="Zhan De-Chuan" userId="8687bb5e07bf0441" providerId="LiveId" clId="{68C95092-44EF-49B4-A24C-648AD9FAA985}" dt="2022-02-20T05:14:48.369" v="228" actId="1076"/>
          <ac:graphicFrameMkLst>
            <pc:docMk/>
            <pc:sldMk cId="0" sldId="280"/>
            <ac:graphicFrameMk id="10" creationId="{E6CF4A15-EBDF-475E-85ED-9A9239A53F5E}"/>
          </ac:graphicFrameMkLst>
        </pc:graphicFrameChg>
        <pc:graphicFrameChg chg="add del mod">
          <ac:chgData name="Zhan De-Chuan" userId="8687bb5e07bf0441" providerId="LiveId" clId="{68C95092-44EF-49B4-A24C-648AD9FAA985}" dt="2022-02-19T20:56:01.500" v="69" actId="478"/>
          <ac:graphicFrameMkLst>
            <pc:docMk/>
            <pc:sldMk cId="0" sldId="280"/>
            <ac:graphicFrameMk id="12" creationId="{B2403524-DDDC-4D73-99BA-2D36E1989755}"/>
          </ac:graphicFrameMkLst>
        </pc:graphicFrameChg>
        <pc:graphicFrameChg chg="add mod">
          <ac:chgData name="Zhan De-Chuan" userId="8687bb5e07bf0441" providerId="LiveId" clId="{68C95092-44EF-49B4-A24C-648AD9FAA985}" dt="2022-02-20T05:14:52.666" v="229" actId="1076"/>
          <ac:graphicFrameMkLst>
            <pc:docMk/>
            <pc:sldMk cId="0" sldId="280"/>
            <ac:graphicFrameMk id="16" creationId="{0949904D-C95D-4AE0-A6DD-6F390C2B706E}"/>
          </ac:graphicFrameMkLst>
        </pc:graphicFrameChg>
        <pc:picChg chg="del">
          <ac:chgData name="Zhan De-Chuan" userId="8687bb5e07bf0441" providerId="LiveId" clId="{68C95092-44EF-49B4-A24C-648AD9FAA985}" dt="2022-02-19T20:32:56.512" v="20" actId="478"/>
          <ac:picMkLst>
            <pc:docMk/>
            <pc:sldMk cId="0" sldId="280"/>
            <ac:picMk id="4" creationId="{00000000-0000-0000-0000-000000000000}"/>
          </ac:picMkLst>
        </pc:picChg>
        <pc:picChg chg="del">
          <ac:chgData name="Zhan De-Chuan" userId="8687bb5e07bf0441" providerId="LiveId" clId="{68C95092-44EF-49B4-A24C-648AD9FAA985}" dt="2022-02-19T20:36:46.318" v="36" actId="478"/>
          <ac:picMkLst>
            <pc:docMk/>
            <pc:sldMk cId="0" sldId="280"/>
            <ac:picMk id="17" creationId="{00000000-0000-0000-0000-000000000000}"/>
          </ac:picMkLst>
        </pc:picChg>
        <pc:picChg chg="del mod">
          <ac:chgData name="Zhan De-Chuan" userId="8687bb5e07bf0441" providerId="LiveId" clId="{68C95092-44EF-49B4-A24C-648AD9FAA985}" dt="2022-02-19T20:56:01.500" v="69" actId="478"/>
          <ac:picMkLst>
            <pc:docMk/>
            <pc:sldMk cId="0" sldId="280"/>
            <ac:picMk id="20" creationId="{00000000-0000-0000-0000-000000000000}"/>
          </ac:picMkLst>
        </pc:picChg>
        <pc:picChg chg="del mod">
          <ac:chgData name="Zhan De-Chuan" userId="8687bb5e07bf0441" providerId="LiveId" clId="{68C95092-44EF-49B4-A24C-648AD9FAA985}" dt="2022-02-19T20:56:01.500" v="69" actId="478"/>
          <ac:picMkLst>
            <pc:docMk/>
            <pc:sldMk cId="0" sldId="280"/>
            <ac:picMk id="21" creationId="{00000000-0000-0000-0000-000000000000}"/>
          </ac:picMkLst>
        </pc:picChg>
      </pc:sldChg>
      <pc:sldChg chg="addSp delSp modSp mod modAnim">
        <pc:chgData name="Zhan De-Chuan" userId="8687bb5e07bf0441" providerId="LiveId" clId="{68C95092-44EF-49B4-A24C-648AD9FAA985}" dt="2022-02-20T07:16:56.467" v="2053"/>
        <pc:sldMkLst>
          <pc:docMk/>
          <pc:sldMk cId="0" sldId="281"/>
        </pc:sldMkLst>
        <pc:spChg chg="mod">
          <ac:chgData name="Zhan De-Chuan" userId="8687bb5e07bf0441" providerId="LiveId" clId="{68C95092-44EF-49B4-A24C-648AD9FAA985}" dt="2022-02-20T06:07:13.425" v="930" actId="20577"/>
          <ac:spMkLst>
            <pc:docMk/>
            <pc:sldMk cId="0" sldId="281"/>
            <ac:spMk id="2" creationId="{00000000-0000-0000-0000-000000000000}"/>
          </ac:spMkLst>
        </pc:spChg>
        <pc:spChg chg="mod">
          <ac:chgData name="Zhan De-Chuan" userId="8687bb5e07bf0441" providerId="LiveId" clId="{68C95092-44EF-49B4-A24C-648AD9FAA985}" dt="2022-02-20T05:56:03.874" v="838"/>
          <ac:spMkLst>
            <pc:docMk/>
            <pc:sldMk cId="0" sldId="281"/>
            <ac:spMk id="3" creationId="{00000000-0000-0000-0000-000000000000}"/>
          </ac:spMkLst>
        </pc:spChg>
        <pc:spChg chg="del">
          <ac:chgData name="Zhan De-Chuan" userId="8687bb5e07bf0441" providerId="LiveId" clId="{68C95092-44EF-49B4-A24C-648AD9FAA985}" dt="2022-02-20T05:56:12.321" v="839" actId="478"/>
          <ac:spMkLst>
            <pc:docMk/>
            <pc:sldMk cId="0" sldId="281"/>
            <ac:spMk id="12" creationId="{00000000-0000-0000-0000-000000000000}"/>
          </ac:spMkLst>
        </pc:spChg>
        <pc:graphicFrameChg chg="add mod">
          <ac:chgData name="Zhan De-Chuan" userId="8687bb5e07bf0441" providerId="LiveId" clId="{68C95092-44EF-49B4-A24C-648AD9FAA985}" dt="2022-02-20T06:07:48.420" v="937" actId="1076"/>
          <ac:graphicFrameMkLst>
            <pc:docMk/>
            <pc:sldMk cId="0" sldId="281"/>
            <ac:graphicFrameMk id="4" creationId="{AC54E2B3-4F94-49E6-BE12-BEFEC48BAAD3}"/>
          </ac:graphicFrameMkLst>
        </pc:graphicFrameChg>
        <pc:graphicFrameChg chg="add mod">
          <ac:chgData name="Zhan De-Chuan" userId="8687bb5e07bf0441" providerId="LiveId" clId="{68C95092-44EF-49B4-A24C-648AD9FAA985}" dt="2022-02-20T06:09:08.346" v="946" actId="14100"/>
          <ac:graphicFrameMkLst>
            <pc:docMk/>
            <pc:sldMk cId="0" sldId="281"/>
            <ac:graphicFrameMk id="9" creationId="{19F3C207-AB4C-4F76-B1D8-2EB3FF5527C4}"/>
          </ac:graphicFrameMkLst>
        </pc:graphicFrameChg>
        <pc:picChg chg="del">
          <ac:chgData name="Zhan De-Chuan" userId="8687bb5e07bf0441" providerId="LiveId" clId="{68C95092-44EF-49B4-A24C-648AD9FAA985}" dt="2022-02-20T06:07:31.562" v="931" actId="478"/>
          <ac:picMkLst>
            <pc:docMk/>
            <pc:sldMk cId="0" sldId="281"/>
            <ac:picMk id="6" creationId="{00000000-0000-0000-0000-000000000000}"/>
          </ac:picMkLst>
        </pc:picChg>
        <pc:picChg chg="del">
          <ac:chgData name="Zhan De-Chuan" userId="8687bb5e07bf0441" providerId="LiveId" clId="{68C95092-44EF-49B4-A24C-648AD9FAA985}" dt="2022-02-20T06:08:06.543" v="941" actId="478"/>
          <ac:picMkLst>
            <pc:docMk/>
            <pc:sldMk cId="0" sldId="281"/>
            <ac:picMk id="8" creationId="{00000000-0000-0000-0000-000000000000}"/>
          </ac:picMkLst>
        </pc:picChg>
      </pc:sldChg>
      <pc:sldChg chg="add">
        <pc:chgData name="Zhan De-Chuan" userId="8687bb5e07bf0441" providerId="LiveId" clId="{68C95092-44EF-49B4-A24C-648AD9FAA985}" dt="2022-02-19T15:55:20.325" v="15"/>
        <pc:sldMkLst>
          <pc:docMk/>
          <pc:sldMk cId="0" sldId="416"/>
        </pc:sldMkLst>
      </pc:sldChg>
      <pc:sldChg chg="modSp add mod">
        <pc:chgData name="Zhan De-Chuan" userId="8687bb5e07bf0441" providerId="LiveId" clId="{68C95092-44EF-49B4-A24C-648AD9FAA985}" dt="2022-02-19T15:56:13.100" v="19" actId="14100"/>
        <pc:sldMkLst>
          <pc:docMk/>
          <pc:sldMk cId="0" sldId="417"/>
        </pc:sldMkLst>
        <pc:spChg chg="mod">
          <ac:chgData name="Zhan De-Chuan" userId="8687bb5e07bf0441" providerId="LiveId" clId="{68C95092-44EF-49B4-A24C-648AD9FAA985}" dt="2022-02-19T15:56:13.100" v="19" actId="14100"/>
          <ac:spMkLst>
            <pc:docMk/>
            <pc:sldMk cId="0" sldId="417"/>
            <ac:spMk id="2" creationId="{00000000-0000-0000-0000-000000000000}"/>
          </ac:spMkLst>
        </pc:spChg>
      </pc:sldChg>
      <pc:sldChg chg="add">
        <pc:chgData name="Zhan De-Chuan" userId="8687bb5e07bf0441" providerId="LiveId" clId="{68C95092-44EF-49B4-A24C-648AD9FAA985}" dt="2022-02-19T20:50:27.899" v="62"/>
        <pc:sldMkLst>
          <pc:docMk/>
          <pc:sldMk cId="0" sldId="418"/>
        </pc:sldMkLst>
      </pc:sldChg>
      <pc:sldChg chg="add">
        <pc:chgData name="Zhan De-Chuan" userId="8687bb5e07bf0441" providerId="LiveId" clId="{68C95092-44EF-49B4-A24C-648AD9FAA985}" dt="2022-02-19T20:50:35.830" v="63"/>
        <pc:sldMkLst>
          <pc:docMk/>
          <pc:sldMk cId="0" sldId="420"/>
        </pc:sldMkLst>
      </pc:sldChg>
      <pc:sldChg chg="addSp delSp modSp add mod modAnim">
        <pc:chgData name="Zhan De-Chuan" userId="8687bb5e07bf0441" providerId="LiveId" clId="{68C95092-44EF-49B4-A24C-648AD9FAA985}" dt="2022-02-20T07:16:34.515" v="2051"/>
        <pc:sldMkLst>
          <pc:docMk/>
          <pc:sldMk cId="194532529" sldId="421"/>
        </pc:sldMkLst>
        <pc:spChg chg="mod">
          <ac:chgData name="Zhan De-Chuan" userId="8687bb5e07bf0441" providerId="LiveId" clId="{68C95092-44EF-49B4-A24C-648AD9FAA985}" dt="2022-02-20T05:44:48.664" v="510" actId="5793"/>
          <ac:spMkLst>
            <pc:docMk/>
            <pc:sldMk cId="194532529" sldId="421"/>
            <ac:spMk id="2" creationId="{00000000-0000-0000-0000-000000000000}"/>
          </ac:spMkLst>
        </pc:spChg>
        <pc:spChg chg="mod">
          <ac:chgData name="Zhan De-Chuan" userId="8687bb5e07bf0441" providerId="LiveId" clId="{68C95092-44EF-49B4-A24C-648AD9FAA985}" dt="2022-02-20T05:55:59.449" v="835" actId="27636"/>
          <ac:spMkLst>
            <pc:docMk/>
            <pc:sldMk cId="194532529" sldId="421"/>
            <ac:spMk id="3" creationId="{00000000-0000-0000-0000-000000000000}"/>
          </ac:spMkLst>
        </pc:spChg>
        <pc:spChg chg="add mod">
          <ac:chgData name="Zhan De-Chuan" userId="8687bb5e07bf0441" providerId="LiveId" clId="{68C95092-44EF-49B4-A24C-648AD9FAA985}" dt="2022-02-20T05:48:59.011" v="616" actId="1076"/>
          <ac:spMkLst>
            <pc:docMk/>
            <pc:sldMk cId="194532529" sldId="421"/>
            <ac:spMk id="4" creationId="{63FF5BEB-5C1F-478B-9DE1-6DF53DC629D9}"/>
          </ac:spMkLst>
        </pc:spChg>
        <pc:spChg chg="add mod">
          <ac:chgData name="Zhan De-Chuan" userId="8687bb5e07bf0441" providerId="LiveId" clId="{68C95092-44EF-49B4-A24C-648AD9FAA985}" dt="2022-02-20T05:50:45.792" v="688" actId="207"/>
          <ac:spMkLst>
            <pc:docMk/>
            <pc:sldMk cId="194532529" sldId="421"/>
            <ac:spMk id="14" creationId="{D02E1408-1376-495D-AC86-B621DA67E6B2}"/>
          </ac:spMkLst>
        </pc:spChg>
        <pc:spChg chg="add mod">
          <ac:chgData name="Zhan De-Chuan" userId="8687bb5e07bf0441" providerId="LiveId" clId="{68C95092-44EF-49B4-A24C-648AD9FAA985}" dt="2022-02-20T05:45:20.323" v="517" actId="1076"/>
          <ac:spMkLst>
            <pc:docMk/>
            <pc:sldMk cId="194532529" sldId="421"/>
            <ac:spMk id="16" creationId="{AF615B8C-02E9-49B6-9769-4D8EAAE1F28F}"/>
          </ac:spMkLst>
        </pc:spChg>
        <pc:spChg chg="add mod">
          <ac:chgData name="Zhan De-Chuan" userId="8687bb5e07bf0441" providerId="LiveId" clId="{68C95092-44EF-49B4-A24C-648AD9FAA985}" dt="2022-02-20T05:46:58.366" v="588" actId="20577"/>
          <ac:spMkLst>
            <pc:docMk/>
            <pc:sldMk cId="194532529" sldId="421"/>
            <ac:spMk id="17" creationId="{DB8E8D42-8457-496D-BFA4-8E55D269ED1D}"/>
          </ac:spMkLst>
        </pc:spChg>
        <pc:spChg chg="add mod">
          <ac:chgData name="Zhan De-Chuan" userId="8687bb5e07bf0441" providerId="LiveId" clId="{68C95092-44EF-49B4-A24C-648AD9FAA985}" dt="2022-02-20T05:51:59.238" v="701" actId="207"/>
          <ac:spMkLst>
            <pc:docMk/>
            <pc:sldMk cId="194532529" sldId="421"/>
            <ac:spMk id="22" creationId="{024B6231-CF18-42CD-AACF-75F071276C4E}"/>
          </ac:spMkLst>
        </pc:spChg>
        <pc:spChg chg="add mod">
          <ac:chgData name="Zhan De-Chuan" userId="8687bb5e07bf0441" providerId="LiveId" clId="{68C95092-44EF-49B4-A24C-648AD9FAA985}" dt="2022-02-20T05:53:25.697" v="757" actId="207"/>
          <ac:spMkLst>
            <pc:docMk/>
            <pc:sldMk cId="194532529" sldId="421"/>
            <ac:spMk id="23" creationId="{650A5BF6-6F03-40CA-A549-C94CB8BBFE13}"/>
          </ac:spMkLst>
        </pc:spChg>
        <pc:graphicFrameChg chg="del">
          <ac:chgData name="Zhan De-Chuan" userId="8687bb5e07bf0441" providerId="LiveId" clId="{68C95092-44EF-49B4-A24C-648AD9FAA985}" dt="2022-02-19T20:56:19.925" v="73" actId="478"/>
          <ac:graphicFrameMkLst>
            <pc:docMk/>
            <pc:sldMk cId="194532529" sldId="421"/>
            <ac:graphicFrameMk id="6" creationId="{3FD98361-3EDF-4988-A393-05A796E2E4BE}"/>
          </ac:graphicFrameMkLst>
        </pc:graphicFrameChg>
        <pc:graphicFrameChg chg="del">
          <ac:chgData name="Zhan De-Chuan" userId="8687bb5e07bf0441" providerId="LiveId" clId="{68C95092-44EF-49B4-A24C-648AD9FAA985}" dt="2022-02-19T20:56:19.925" v="73" actId="478"/>
          <ac:graphicFrameMkLst>
            <pc:docMk/>
            <pc:sldMk cId="194532529" sldId="421"/>
            <ac:graphicFrameMk id="8" creationId="{A45F91B4-C465-4EA7-A50B-687E3BFAA937}"/>
          </ac:graphicFrameMkLst>
        </pc:graphicFrameChg>
        <pc:graphicFrameChg chg="del">
          <ac:chgData name="Zhan De-Chuan" userId="8687bb5e07bf0441" providerId="LiveId" clId="{68C95092-44EF-49B4-A24C-648AD9FAA985}" dt="2022-02-19T20:56:19.925" v="73" actId="478"/>
          <ac:graphicFrameMkLst>
            <pc:docMk/>
            <pc:sldMk cId="194532529" sldId="421"/>
            <ac:graphicFrameMk id="9" creationId="{BEA3C186-B85F-426D-BC30-19A8D2D74371}"/>
          </ac:graphicFrameMkLst>
        </pc:graphicFrameChg>
        <pc:graphicFrameChg chg="del">
          <ac:chgData name="Zhan De-Chuan" userId="8687bb5e07bf0441" providerId="LiveId" clId="{68C95092-44EF-49B4-A24C-648AD9FAA985}" dt="2022-02-19T20:56:19.925" v="73" actId="478"/>
          <ac:graphicFrameMkLst>
            <pc:docMk/>
            <pc:sldMk cId="194532529" sldId="421"/>
            <ac:graphicFrameMk id="10" creationId="{E6CF4A15-EBDF-475E-85ED-9A9239A53F5E}"/>
          </ac:graphicFrameMkLst>
        </pc:graphicFrameChg>
        <pc:graphicFrameChg chg="mod">
          <ac:chgData name="Zhan De-Chuan" userId="8687bb5e07bf0441" providerId="LiveId" clId="{68C95092-44EF-49B4-A24C-648AD9FAA985}" dt="2022-02-20T05:44:51.763" v="511" actId="1076"/>
          <ac:graphicFrameMkLst>
            <pc:docMk/>
            <pc:sldMk cId="194532529" sldId="421"/>
            <ac:graphicFrameMk id="12" creationId="{B2403524-DDDC-4D73-99BA-2D36E1989755}"/>
          </ac:graphicFrameMkLst>
        </pc:graphicFrameChg>
        <pc:graphicFrameChg chg="add mod">
          <ac:chgData name="Zhan De-Chuan" userId="8687bb5e07bf0441" providerId="LiveId" clId="{68C95092-44EF-49B4-A24C-648AD9FAA985}" dt="2022-02-20T05:51:30.755" v="696" actId="14100"/>
          <ac:graphicFrameMkLst>
            <pc:docMk/>
            <pc:sldMk cId="194532529" sldId="421"/>
            <ac:graphicFrameMk id="18" creationId="{9B17F2F4-8C59-446D-A983-452CD9B81821}"/>
          </ac:graphicFrameMkLst>
        </pc:graphicFrameChg>
        <pc:graphicFrameChg chg="add mod">
          <ac:chgData name="Zhan De-Chuan" userId="8687bb5e07bf0441" providerId="LiveId" clId="{68C95092-44EF-49B4-A24C-648AD9FAA985}" dt="2022-02-20T05:54:19.352" v="767" actId="1076"/>
          <ac:graphicFrameMkLst>
            <pc:docMk/>
            <pc:sldMk cId="194532529" sldId="421"/>
            <ac:graphicFrameMk id="19" creationId="{0B40652C-3640-498D-9524-053E2477A3BB}"/>
          </ac:graphicFrameMkLst>
        </pc:graphicFrameChg>
        <pc:picChg chg="del mod">
          <ac:chgData name="Zhan De-Chuan" userId="8687bb5e07bf0441" providerId="LiveId" clId="{68C95092-44EF-49B4-A24C-648AD9FAA985}" dt="2022-02-20T05:50:56.558" v="690" actId="478"/>
          <ac:picMkLst>
            <pc:docMk/>
            <pc:sldMk cId="194532529" sldId="421"/>
            <ac:picMk id="20" creationId="{00000000-0000-0000-0000-000000000000}"/>
          </ac:picMkLst>
        </pc:picChg>
        <pc:picChg chg="del">
          <ac:chgData name="Zhan De-Chuan" userId="8687bb5e07bf0441" providerId="LiveId" clId="{68C95092-44EF-49B4-A24C-648AD9FAA985}" dt="2022-02-20T05:53:29.557" v="758" actId="478"/>
          <ac:picMkLst>
            <pc:docMk/>
            <pc:sldMk cId="194532529" sldId="421"/>
            <ac:picMk id="21" creationId="{00000000-0000-0000-0000-000000000000}"/>
          </ac:picMkLst>
        </pc:picChg>
      </pc:sldChg>
      <pc:sldChg chg="modSp add mod">
        <pc:chgData name="Zhan De-Chuan" userId="8687bb5e07bf0441" providerId="LiveId" clId="{68C95092-44EF-49B4-A24C-648AD9FAA985}" dt="2022-02-20T06:01:45.563" v="857" actId="20577"/>
        <pc:sldMkLst>
          <pc:docMk/>
          <pc:sldMk cId="0" sldId="425"/>
        </pc:sldMkLst>
        <pc:spChg chg="mod">
          <ac:chgData name="Zhan De-Chuan" userId="8687bb5e07bf0441" providerId="LiveId" clId="{68C95092-44EF-49B4-A24C-648AD9FAA985}" dt="2022-02-20T06:01:45.563" v="857" actId="20577"/>
          <ac:spMkLst>
            <pc:docMk/>
            <pc:sldMk cId="0" sldId="425"/>
            <ac:spMk id="2" creationId="{00000000-0000-0000-0000-000000000000}"/>
          </ac:spMkLst>
        </pc:spChg>
      </pc:sldChg>
      <pc:sldChg chg="modSp add mod">
        <pc:chgData name="Zhan De-Chuan" userId="8687bb5e07bf0441" providerId="LiveId" clId="{68C95092-44EF-49B4-A24C-648AD9FAA985}" dt="2022-02-20T06:03:27.478" v="861" actId="20577"/>
        <pc:sldMkLst>
          <pc:docMk/>
          <pc:sldMk cId="0" sldId="426"/>
        </pc:sldMkLst>
        <pc:spChg chg="mod">
          <ac:chgData name="Zhan De-Chuan" userId="8687bb5e07bf0441" providerId="LiveId" clId="{68C95092-44EF-49B4-A24C-648AD9FAA985}" dt="2022-02-20T06:03:27.478" v="861" actId="20577"/>
          <ac:spMkLst>
            <pc:docMk/>
            <pc:sldMk cId="0" sldId="426"/>
            <ac:spMk id="2" creationId="{00000000-0000-0000-0000-000000000000}"/>
          </ac:spMkLst>
        </pc:spChg>
      </pc:sldChg>
      <pc:sldChg chg="modSp add mod">
        <pc:chgData name="Zhan De-Chuan" userId="8687bb5e07bf0441" providerId="LiveId" clId="{68C95092-44EF-49B4-A24C-648AD9FAA985}" dt="2022-02-20T06:03:32.198" v="862"/>
        <pc:sldMkLst>
          <pc:docMk/>
          <pc:sldMk cId="0" sldId="427"/>
        </pc:sldMkLst>
        <pc:spChg chg="mod">
          <ac:chgData name="Zhan De-Chuan" userId="8687bb5e07bf0441" providerId="LiveId" clId="{68C95092-44EF-49B4-A24C-648AD9FAA985}" dt="2022-02-20T06:03:32.198" v="862"/>
          <ac:spMkLst>
            <pc:docMk/>
            <pc:sldMk cId="0" sldId="427"/>
            <ac:spMk id="2" creationId="{00000000-0000-0000-0000-000000000000}"/>
          </ac:spMkLst>
        </pc:spChg>
      </pc:sldChg>
      <pc:sldChg chg="modSp add mod">
        <pc:chgData name="Zhan De-Chuan" userId="8687bb5e07bf0441" providerId="LiveId" clId="{68C95092-44EF-49B4-A24C-648AD9FAA985}" dt="2022-02-20T06:32:48.541" v="1460" actId="20577"/>
        <pc:sldMkLst>
          <pc:docMk/>
          <pc:sldMk cId="90492308" sldId="428"/>
        </pc:sldMkLst>
        <pc:spChg chg="mod">
          <ac:chgData name="Zhan De-Chuan" userId="8687bb5e07bf0441" providerId="LiveId" clId="{68C95092-44EF-49B4-A24C-648AD9FAA985}" dt="2022-02-20T06:32:48.541" v="1460" actId="20577"/>
          <ac:spMkLst>
            <pc:docMk/>
            <pc:sldMk cId="90492308" sldId="428"/>
            <ac:spMk id="3" creationId="{00000000-0000-0000-0000-000000000000}"/>
          </ac:spMkLst>
        </pc:spChg>
      </pc:sldChg>
      <pc:sldChg chg="modSp add del modAnim">
        <pc:chgData name="Zhan De-Chuan" userId="8687bb5e07bf0441" providerId="LiveId" clId="{68C95092-44EF-49B4-A24C-648AD9FAA985}" dt="2022-02-20T06:32:15.409" v="1421" actId="2696"/>
        <pc:sldMkLst>
          <pc:docMk/>
          <pc:sldMk cId="3255405884" sldId="428"/>
        </pc:sldMkLst>
        <pc:spChg chg="mod">
          <ac:chgData name="Zhan De-Chuan" userId="8687bb5e07bf0441" providerId="LiveId" clId="{68C95092-44EF-49B4-A24C-648AD9FAA985}" dt="2022-02-20T06:31:27.017" v="1398"/>
          <ac:spMkLst>
            <pc:docMk/>
            <pc:sldMk cId="3255405884" sldId="428"/>
            <ac:spMk id="5" creationId="{00000000-0000-0000-0000-000000000000}"/>
          </ac:spMkLst>
        </pc:spChg>
      </pc:sldChg>
      <pc:sldChg chg="addSp delSp modSp add mod modAnim">
        <pc:chgData name="Zhan De-Chuan" userId="8687bb5e07bf0441" providerId="LiveId" clId="{68C95092-44EF-49B4-A24C-648AD9FAA985}" dt="2022-02-20T07:15:40.411" v="2049"/>
        <pc:sldMkLst>
          <pc:docMk/>
          <pc:sldMk cId="2888494828" sldId="429"/>
        </pc:sldMkLst>
        <pc:spChg chg="del">
          <ac:chgData name="Zhan De-Chuan" userId="8687bb5e07bf0441" providerId="LiveId" clId="{68C95092-44EF-49B4-A24C-648AD9FAA985}" dt="2022-02-20T06:10:28.287" v="953" actId="478"/>
          <ac:spMkLst>
            <pc:docMk/>
            <pc:sldMk cId="2888494828" sldId="429"/>
            <ac:spMk id="5" creationId="{00000000-0000-0000-0000-000000000000}"/>
          </ac:spMkLst>
        </pc:spChg>
        <pc:spChg chg="add mod">
          <ac:chgData name="Zhan De-Chuan" userId="8687bb5e07bf0441" providerId="LiveId" clId="{68C95092-44EF-49B4-A24C-648AD9FAA985}" dt="2022-02-20T06:15:45.852" v="990" actId="1076"/>
          <ac:spMkLst>
            <pc:docMk/>
            <pc:sldMk cId="2888494828" sldId="429"/>
            <ac:spMk id="9" creationId="{A15FD32D-A939-48A0-82CB-6962B448F38C}"/>
          </ac:spMkLst>
        </pc:spChg>
        <pc:spChg chg="add mod">
          <ac:chgData name="Zhan De-Chuan" userId="8687bb5e07bf0441" providerId="LiveId" clId="{68C95092-44EF-49B4-A24C-648AD9FAA985}" dt="2022-02-20T06:28:02.042" v="1271" actId="20577"/>
          <ac:spMkLst>
            <pc:docMk/>
            <pc:sldMk cId="2888494828" sldId="429"/>
            <ac:spMk id="10" creationId="{3736AE2C-113F-48AE-A8DA-A7425607CED8}"/>
          </ac:spMkLst>
        </pc:spChg>
        <pc:spChg chg="add mod">
          <ac:chgData name="Zhan De-Chuan" userId="8687bb5e07bf0441" providerId="LiveId" clId="{68C95092-44EF-49B4-A24C-648AD9FAA985}" dt="2022-02-20T06:21:38.965" v="1122" actId="1076"/>
          <ac:spMkLst>
            <pc:docMk/>
            <pc:sldMk cId="2888494828" sldId="429"/>
            <ac:spMk id="12" creationId="{B337947E-4B0D-41F2-818B-5AA30D24FE2F}"/>
          </ac:spMkLst>
        </pc:spChg>
        <pc:spChg chg="add mod">
          <ac:chgData name="Zhan De-Chuan" userId="8687bb5e07bf0441" providerId="LiveId" clId="{68C95092-44EF-49B4-A24C-648AD9FAA985}" dt="2022-02-20T06:21:38.965" v="1122" actId="1076"/>
          <ac:spMkLst>
            <pc:docMk/>
            <pc:sldMk cId="2888494828" sldId="429"/>
            <ac:spMk id="13" creationId="{C9F32062-31F0-47E2-96CD-1BF83543B377}"/>
          </ac:spMkLst>
        </pc:spChg>
        <pc:spChg chg="add mod">
          <ac:chgData name="Zhan De-Chuan" userId="8687bb5e07bf0441" providerId="LiveId" clId="{68C95092-44EF-49B4-A24C-648AD9FAA985}" dt="2022-02-20T06:23:08.743" v="1138" actId="207"/>
          <ac:spMkLst>
            <pc:docMk/>
            <pc:sldMk cId="2888494828" sldId="429"/>
            <ac:spMk id="15" creationId="{28A2D5C8-B289-4E67-8BFE-564136A560AE}"/>
          </ac:spMkLst>
        </pc:spChg>
        <pc:spChg chg="add mod">
          <ac:chgData name="Zhan De-Chuan" userId="8687bb5e07bf0441" providerId="LiveId" clId="{68C95092-44EF-49B4-A24C-648AD9FAA985}" dt="2022-02-20T06:23:13.393" v="1139" actId="108"/>
          <ac:spMkLst>
            <pc:docMk/>
            <pc:sldMk cId="2888494828" sldId="429"/>
            <ac:spMk id="16" creationId="{3F62FA96-50F6-48DE-87DA-ED8C47D3E179}"/>
          </ac:spMkLst>
        </pc:spChg>
        <pc:spChg chg="add mod">
          <ac:chgData name="Zhan De-Chuan" userId="8687bb5e07bf0441" providerId="LiveId" clId="{68C95092-44EF-49B4-A24C-648AD9FAA985}" dt="2022-02-20T06:23:56.179" v="1151" actId="14100"/>
          <ac:spMkLst>
            <pc:docMk/>
            <pc:sldMk cId="2888494828" sldId="429"/>
            <ac:spMk id="17" creationId="{7C3B9CA6-6F68-43D8-A525-47362E3123A0}"/>
          </ac:spMkLst>
        </pc:spChg>
        <pc:spChg chg="add mod">
          <ac:chgData name="Zhan De-Chuan" userId="8687bb5e07bf0441" providerId="LiveId" clId="{68C95092-44EF-49B4-A24C-648AD9FAA985}" dt="2022-02-20T06:25:12.592" v="1164" actId="164"/>
          <ac:spMkLst>
            <pc:docMk/>
            <pc:sldMk cId="2888494828" sldId="429"/>
            <ac:spMk id="18" creationId="{924433B5-B6DA-46F5-92D1-FF5370DFD84A}"/>
          </ac:spMkLst>
        </pc:spChg>
        <pc:spChg chg="add del mod">
          <ac:chgData name="Zhan De-Chuan" userId="8687bb5e07bf0441" providerId="LiveId" clId="{68C95092-44EF-49B4-A24C-648AD9FAA985}" dt="2022-02-20T06:27:40.320" v="1264"/>
          <ac:spMkLst>
            <pc:docMk/>
            <pc:sldMk cId="2888494828" sldId="429"/>
            <ac:spMk id="21" creationId="{682AF0BC-5C9E-406A-B37C-51903A4D2DC4}"/>
          </ac:spMkLst>
        </pc:spChg>
        <pc:spChg chg="add mod">
          <ac:chgData name="Zhan De-Chuan" userId="8687bb5e07bf0441" providerId="LiveId" clId="{68C95092-44EF-49B4-A24C-648AD9FAA985}" dt="2022-02-20T06:30:16.817" v="1372" actId="14100"/>
          <ac:spMkLst>
            <pc:docMk/>
            <pc:sldMk cId="2888494828" sldId="429"/>
            <ac:spMk id="22" creationId="{DA3C8801-C046-46A9-BFB4-661D474821A5}"/>
          </ac:spMkLst>
        </pc:spChg>
        <pc:spChg chg="add mod">
          <ac:chgData name="Zhan De-Chuan" userId="8687bb5e07bf0441" providerId="LiveId" clId="{68C95092-44EF-49B4-A24C-648AD9FAA985}" dt="2022-02-20T06:31:03.064" v="1383" actId="20577"/>
          <ac:spMkLst>
            <pc:docMk/>
            <pc:sldMk cId="2888494828" sldId="429"/>
            <ac:spMk id="23" creationId="{0644E634-C031-4DE1-B14E-8938AA879AEE}"/>
          </ac:spMkLst>
        </pc:spChg>
        <pc:grpChg chg="add mod">
          <ac:chgData name="Zhan De-Chuan" userId="8687bb5e07bf0441" providerId="LiveId" clId="{68C95092-44EF-49B4-A24C-648AD9FAA985}" dt="2022-02-20T06:25:12.592" v="1164" actId="164"/>
          <ac:grpSpMkLst>
            <pc:docMk/>
            <pc:sldMk cId="2888494828" sldId="429"/>
            <ac:grpSpMk id="20" creationId="{33F85031-E76C-4222-81BA-A20604D34027}"/>
          </ac:grpSpMkLst>
        </pc:grpChg>
        <pc:graphicFrameChg chg="add del mod">
          <ac:chgData name="Zhan De-Chuan" userId="8687bb5e07bf0441" providerId="LiveId" clId="{68C95092-44EF-49B4-A24C-648AD9FAA985}" dt="2022-02-20T06:12:42.085" v="961" actId="478"/>
          <ac:graphicFrameMkLst>
            <pc:docMk/>
            <pc:sldMk cId="2888494828" sldId="429"/>
            <ac:graphicFrameMk id="2" creationId="{719AF15F-0C4B-467E-B38B-50D610E1C83A}"/>
          </ac:graphicFrameMkLst>
        </pc:graphicFrameChg>
        <pc:graphicFrameChg chg="add mod">
          <ac:chgData name="Zhan De-Chuan" userId="8687bb5e07bf0441" providerId="LiveId" clId="{68C95092-44EF-49B4-A24C-648AD9FAA985}" dt="2022-02-20T06:14:41.607" v="972" actId="1076"/>
          <ac:graphicFrameMkLst>
            <pc:docMk/>
            <pc:sldMk cId="2888494828" sldId="429"/>
            <ac:graphicFrameMk id="7" creationId="{3467B6E1-46C5-4634-9D79-1ED771D5D4DA}"/>
          </ac:graphicFrameMkLst>
        </pc:graphicFrameChg>
        <pc:graphicFrameChg chg="add mod">
          <ac:chgData name="Zhan De-Chuan" userId="8687bb5e07bf0441" providerId="LiveId" clId="{68C95092-44EF-49B4-A24C-648AD9FAA985}" dt="2022-02-20T06:21:38.965" v="1122" actId="1076"/>
          <ac:graphicFrameMkLst>
            <pc:docMk/>
            <pc:sldMk cId="2888494828" sldId="429"/>
            <ac:graphicFrameMk id="11" creationId="{C05889F7-94CC-4509-B28B-56E5F91EF2DB}"/>
          </ac:graphicFrameMkLst>
        </pc:graphicFrameChg>
        <pc:graphicFrameChg chg="add mod">
          <ac:chgData name="Zhan De-Chuan" userId="8687bb5e07bf0441" providerId="LiveId" clId="{68C95092-44EF-49B4-A24C-648AD9FAA985}" dt="2022-02-20T06:22:09.662" v="1128" actId="14100"/>
          <ac:graphicFrameMkLst>
            <pc:docMk/>
            <pc:sldMk cId="2888494828" sldId="429"/>
            <ac:graphicFrameMk id="14" creationId="{60CFCA89-A06C-43AF-A02D-1A7CDA8B5F73}"/>
          </ac:graphicFrameMkLst>
        </pc:graphicFrameChg>
        <pc:graphicFrameChg chg="add mod">
          <ac:chgData name="Zhan De-Chuan" userId="8687bb5e07bf0441" providerId="LiveId" clId="{68C95092-44EF-49B4-A24C-648AD9FAA985}" dt="2022-02-20T06:25:12.592" v="1164" actId="164"/>
          <ac:graphicFrameMkLst>
            <pc:docMk/>
            <pc:sldMk cId="2888494828" sldId="429"/>
            <ac:graphicFrameMk id="19" creationId="{5667C7F9-F5F3-49DB-AE99-5FE9E4366918}"/>
          </ac:graphicFrameMkLst>
        </pc:graphicFrameChg>
        <pc:picChg chg="add mod">
          <ac:chgData name="Zhan De-Chuan" userId="8687bb5e07bf0441" providerId="LiveId" clId="{68C95092-44EF-49B4-A24C-648AD9FAA985}" dt="2022-02-20T06:12:57.156" v="965" actId="962"/>
          <ac:picMkLst>
            <pc:docMk/>
            <pc:sldMk cId="2888494828" sldId="429"/>
            <ac:picMk id="6" creationId="{2074FAAE-452A-4EF7-827C-176EF7A8AA70}"/>
          </ac:picMkLst>
        </pc:picChg>
        <pc:picChg chg="mod">
          <ac:chgData name="Zhan De-Chuan" userId="8687bb5e07bf0441" providerId="LiveId" clId="{68C95092-44EF-49B4-A24C-648AD9FAA985}" dt="2022-02-20T06:10:26.282" v="952" actId="14100"/>
          <ac:picMkLst>
            <pc:docMk/>
            <pc:sldMk cId="2888494828" sldId="429"/>
            <ac:picMk id="8" creationId="{00000000-0000-0000-0000-000000000000}"/>
          </ac:picMkLst>
        </pc:picChg>
      </pc:sldChg>
      <pc:sldChg chg="addSp delSp modSp new mod modAnim">
        <pc:chgData name="Zhan De-Chuan" userId="8687bb5e07bf0441" providerId="LiveId" clId="{68C95092-44EF-49B4-A24C-648AD9FAA985}" dt="2022-02-20T07:05:31.304" v="1896" actId="207"/>
        <pc:sldMkLst>
          <pc:docMk/>
          <pc:sldMk cId="3740069621" sldId="430"/>
        </pc:sldMkLst>
        <pc:spChg chg="mod">
          <ac:chgData name="Zhan De-Chuan" userId="8687bb5e07bf0441" providerId="LiveId" clId="{68C95092-44EF-49B4-A24C-648AD9FAA985}" dt="2022-02-20T07:05:31.304" v="1896" actId="207"/>
          <ac:spMkLst>
            <pc:docMk/>
            <pc:sldMk cId="3740069621" sldId="430"/>
            <ac:spMk id="2" creationId="{84DEAEB9-A75D-4B15-A212-52EA8FC6C3B9}"/>
          </ac:spMkLst>
        </pc:spChg>
        <pc:spChg chg="mod">
          <ac:chgData name="Zhan De-Chuan" userId="8687bb5e07bf0441" providerId="LiveId" clId="{68C95092-44EF-49B4-A24C-648AD9FAA985}" dt="2022-02-20T06:40:24.805" v="1569" actId="207"/>
          <ac:spMkLst>
            <pc:docMk/>
            <pc:sldMk cId="3740069621" sldId="430"/>
            <ac:spMk id="3" creationId="{F989B087-6344-4C16-8F74-13F02AEBD2B0}"/>
          </ac:spMkLst>
        </pc:spChg>
        <pc:spChg chg="add del">
          <ac:chgData name="Zhan De-Chuan" userId="8687bb5e07bf0441" providerId="LiveId" clId="{68C95092-44EF-49B4-A24C-648AD9FAA985}" dt="2022-02-20T06:41:09.764" v="1573" actId="22"/>
          <ac:spMkLst>
            <pc:docMk/>
            <pc:sldMk cId="3740069621" sldId="430"/>
            <ac:spMk id="6" creationId="{686A2143-5C7A-4ED5-8616-D25280B64777}"/>
          </ac:spMkLst>
        </pc:spChg>
        <pc:spChg chg="add mod">
          <ac:chgData name="Zhan De-Chuan" userId="8687bb5e07bf0441" providerId="LiveId" clId="{68C95092-44EF-49B4-A24C-648AD9FAA985}" dt="2022-02-20T06:42:08.334" v="1585" actId="164"/>
          <ac:spMkLst>
            <pc:docMk/>
            <pc:sldMk cId="3740069621" sldId="430"/>
            <ac:spMk id="8" creationId="{BECF4FEB-E6C6-440B-9D65-E51AA26C03BB}"/>
          </ac:spMkLst>
        </pc:spChg>
        <pc:grpChg chg="add mod">
          <ac:chgData name="Zhan De-Chuan" userId="8687bb5e07bf0441" providerId="LiveId" clId="{68C95092-44EF-49B4-A24C-648AD9FAA985}" dt="2022-02-20T06:42:08.334" v="1585" actId="164"/>
          <ac:grpSpMkLst>
            <pc:docMk/>
            <pc:sldMk cId="3740069621" sldId="430"/>
            <ac:grpSpMk id="9" creationId="{A362546D-7875-4155-B3A7-4E78EED60F66}"/>
          </ac:grpSpMkLst>
        </pc:grpChg>
        <pc:graphicFrameChg chg="add mod">
          <ac:chgData name="Zhan De-Chuan" userId="8687bb5e07bf0441" providerId="LiveId" clId="{68C95092-44EF-49B4-A24C-648AD9FAA985}" dt="2022-02-20T06:42:08.334" v="1585" actId="164"/>
          <ac:graphicFrameMkLst>
            <pc:docMk/>
            <pc:sldMk cId="3740069621" sldId="430"/>
            <ac:graphicFrameMk id="4" creationId="{015B47BE-DC3E-4FC8-955B-B28601FC6EDD}"/>
          </ac:graphicFrameMkLst>
        </pc:graphicFrameChg>
        <pc:graphicFrameChg chg="add mod">
          <ac:chgData name="Zhan De-Chuan" userId="8687bb5e07bf0441" providerId="LiveId" clId="{68C95092-44EF-49B4-A24C-648AD9FAA985}" dt="2022-02-20T06:42:08.334" v="1585" actId="164"/>
          <ac:graphicFrameMkLst>
            <pc:docMk/>
            <pc:sldMk cId="3740069621" sldId="430"/>
            <ac:graphicFrameMk id="7" creationId="{04CFCB6B-4717-4F66-B453-F26BB1DE1EFF}"/>
          </ac:graphicFrameMkLst>
        </pc:graphicFrameChg>
      </pc:sldChg>
      <pc:sldChg chg="addSp delSp modSp add mod delAnim modAnim">
        <pc:chgData name="Zhan De-Chuan" userId="8687bb5e07bf0441" providerId="LiveId" clId="{68C95092-44EF-49B4-A24C-648AD9FAA985}" dt="2022-02-20T07:12:38.974" v="2038"/>
        <pc:sldMkLst>
          <pc:docMk/>
          <pc:sldMk cId="1215152743" sldId="431"/>
        </pc:sldMkLst>
        <pc:spChg chg="mod">
          <ac:chgData name="Zhan De-Chuan" userId="8687bb5e07bf0441" providerId="LiveId" clId="{68C95092-44EF-49B4-A24C-648AD9FAA985}" dt="2022-02-20T07:05:35.338" v="1897" actId="207"/>
          <ac:spMkLst>
            <pc:docMk/>
            <pc:sldMk cId="1215152743" sldId="431"/>
            <ac:spMk id="2" creationId="{84DEAEB9-A75D-4B15-A212-52EA8FC6C3B9}"/>
          </ac:spMkLst>
        </pc:spChg>
        <pc:spChg chg="del">
          <ac:chgData name="Zhan De-Chuan" userId="8687bb5e07bf0441" providerId="LiveId" clId="{68C95092-44EF-49B4-A24C-648AD9FAA985}" dt="2022-02-20T06:43:29.250" v="1590" actId="478"/>
          <ac:spMkLst>
            <pc:docMk/>
            <pc:sldMk cId="1215152743" sldId="431"/>
            <ac:spMk id="3" creationId="{F989B087-6344-4C16-8F74-13F02AEBD2B0}"/>
          </ac:spMkLst>
        </pc:spChg>
        <pc:spChg chg="add mod">
          <ac:chgData name="Zhan De-Chuan" userId="8687bb5e07bf0441" providerId="LiveId" clId="{68C95092-44EF-49B4-A24C-648AD9FAA985}" dt="2022-02-20T06:54:48.761" v="1788" actId="403"/>
          <ac:spMkLst>
            <pc:docMk/>
            <pc:sldMk cId="1215152743" sldId="431"/>
            <ac:spMk id="6" creationId="{38B5B53C-9B7F-495B-867E-6D7C1F6B8C87}"/>
          </ac:spMkLst>
        </pc:spChg>
        <pc:spChg chg="add mod">
          <ac:chgData name="Zhan De-Chuan" userId="8687bb5e07bf0441" providerId="LiveId" clId="{68C95092-44EF-49B4-A24C-648AD9FAA985}" dt="2022-02-20T06:58:08.884" v="1816" actId="1076"/>
          <ac:spMkLst>
            <pc:docMk/>
            <pc:sldMk cId="1215152743" sldId="431"/>
            <ac:spMk id="13" creationId="{3211ACC5-3B66-4212-A9D6-EAB3DE16F401}"/>
          </ac:spMkLst>
        </pc:spChg>
        <pc:spChg chg="add mod">
          <ac:chgData name="Zhan De-Chuan" userId="8687bb5e07bf0441" providerId="LiveId" clId="{68C95092-44EF-49B4-A24C-648AD9FAA985}" dt="2022-02-20T07:03:01.882" v="1866" actId="164"/>
          <ac:spMkLst>
            <pc:docMk/>
            <pc:sldMk cId="1215152743" sldId="431"/>
            <ac:spMk id="14" creationId="{E88E23CE-BD64-46A3-B5BD-458E0313F1D8}"/>
          </ac:spMkLst>
        </pc:spChg>
        <pc:spChg chg="add mod">
          <ac:chgData name="Zhan De-Chuan" userId="8687bb5e07bf0441" providerId="LiveId" clId="{68C95092-44EF-49B4-A24C-648AD9FAA985}" dt="2022-02-20T07:01:29.190" v="1850" actId="1076"/>
          <ac:spMkLst>
            <pc:docMk/>
            <pc:sldMk cId="1215152743" sldId="431"/>
            <ac:spMk id="19" creationId="{B471A6A7-1B09-45CC-A636-08F95127EE35}"/>
          </ac:spMkLst>
        </pc:spChg>
        <pc:grpChg chg="del">
          <ac:chgData name="Zhan De-Chuan" userId="8687bb5e07bf0441" providerId="LiveId" clId="{68C95092-44EF-49B4-A24C-648AD9FAA985}" dt="2022-02-20T06:43:36.055" v="1591" actId="478"/>
          <ac:grpSpMkLst>
            <pc:docMk/>
            <pc:sldMk cId="1215152743" sldId="431"/>
            <ac:grpSpMk id="9" creationId="{A362546D-7875-4155-B3A7-4E78EED60F66}"/>
          </ac:grpSpMkLst>
        </pc:grpChg>
        <pc:grpChg chg="add del mod">
          <ac:chgData name="Zhan De-Chuan" userId="8687bb5e07bf0441" providerId="LiveId" clId="{68C95092-44EF-49B4-A24C-648AD9FAA985}" dt="2022-02-20T07:00:53.843" v="1845" actId="165"/>
          <ac:grpSpMkLst>
            <pc:docMk/>
            <pc:sldMk cId="1215152743" sldId="431"/>
            <ac:grpSpMk id="17" creationId="{3C90DFBD-6474-4284-826F-6CFC79B766CE}"/>
          </ac:grpSpMkLst>
        </pc:grpChg>
        <pc:grpChg chg="add mod ord">
          <ac:chgData name="Zhan De-Chuan" userId="8687bb5e07bf0441" providerId="LiveId" clId="{68C95092-44EF-49B4-A24C-648AD9FAA985}" dt="2022-02-20T07:02:37.897" v="1863" actId="167"/>
          <ac:grpSpMkLst>
            <pc:docMk/>
            <pc:sldMk cId="1215152743" sldId="431"/>
            <ac:grpSpMk id="18" creationId="{8B7E3776-6E45-42AE-A6AE-5DB6430A74EE}"/>
          </ac:grpSpMkLst>
        </pc:grpChg>
        <pc:grpChg chg="add mod">
          <ac:chgData name="Zhan De-Chuan" userId="8687bb5e07bf0441" providerId="LiveId" clId="{68C95092-44EF-49B4-A24C-648AD9FAA985}" dt="2022-02-20T07:03:01.882" v="1866" actId="164"/>
          <ac:grpSpMkLst>
            <pc:docMk/>
            <pc:sldMk cId="1215152743" sldId="431"/>
            <ac:grpSpMk id="20" creationId="{CC97AF0F-CCE3-4849-81B5-7640CA1C8274}"/>
          </ac:grpSpMkLst>
        </pc:grpChg>
        <pc:graphicFrameChg chg="add mod">
          <ac:chgData name="Zhan De-Chuan" userId="8687bb5e07bf0441" providerId="LiveId" clId="{68C95092-44EF-49B4-A24C-648AD9FAA985}" dt="2022-02-20T07:12:38.974" v="2038"/>
          <ac:graphicFrameMkLst>
            <pc:docMk/>
            <pc:sldMk cId="1215152743" sldId="431"/>
            <ac:graphicFrameMk id="10" creationId="{352CE66C-AA49-467B-8F2D-0E561BFBC0AB}"/>
          </ac:graphicFrameMkLst>
        </pc:graphicFrameChg>
        <pc:graphicFrameChg chg="add mod">
          <ac:chgData name="Zhan De-Chuan" userId="8687bb5e07bf0441" providerId="LiveId" clId="{68C95092-44EF-49B4-A24C-648AD9FAA985}" dt="2022-02-20T07:02:16.923" v="1862"/>
          <ac:graphicFrameMkLst>
            <pc:docMk/>
            <pc:sldMk cId="1215152743" sldId="431"/>
            <ac:graphicFrameMk id="11" creationId="{ADB4B382-0B74-4AD5-B6DA-E3DB68DD42F9}"/>
          </ac:graphicFrameMkLst>
        </pc:graphicFrameChg>
        <pc:graphicFrameChg chg="add mod">
          <ac:chgData name="Zhan De-Chuan" userId="8687bb5e07bf0441" providerId="LiveId" clId="{68C95092-44EF-49B4-A24C-648AD9FAA985}" dt="2022-02-20T07:03:01.882" v="1866" actId="164"/>
          <ac:graphicFrameMkLst>
            <pc:docMk/>
            <pc:sldMk cId="1215152743" sldId="431"/>
            <ac:graphicFrameMk id="12" creationId="{8C3A0FF1-14A0-4F57-A444-491E6D245113}"/>
          </ac:graphicFrameMkLst>
        </pc:graphicFrameChg>
        <pc:graphicFrameChg chg="add mod topLvl">
          <ac:chgData name="Zhan De-Chuan" userId="8687bb5e07bf0441" providerId="LiveId" clId="{68C95092-44EF-49B4-A24C-648AD9FAA985}" dt="2022-02-20T07:00:59.745" v="1846" actId="164"/>
          <ac:graphicFrameMkLst>
            <pc:docMk/>
            <pc:sldMk cId="1215152743" sldId="431"/>
            <ac:graphicFrameMk id="15" creationId="{61B849D3-AC01-41F2-A60F-9E11BDF4917D}"/>
          </ac:graphicFrameMkLst>
        </pc:graphicFrameChg>
        <pc:graphicFrameChg chg="add mod topLvl">
          <ac:chgData name="Zhan De-Chuan" userId="8687bb5e07bf0441" providerId="LiveId" clId="{68C95092-44EF-49B4-A24C-648AD9FAA985}" dt="2022-02-20T07:00:59.745" v="1846" actId="164"/>
          <ac:graphicFrameMkLst>
            <pc:docMk/>
            <pc:sldMk cId="1215152743" sldId="431"/>
            <ac:graphicFrameMk id="16" creationId="{8793411A-6DD3-416C-A005-A835D4A4A638}"/>
          </ac:graphicFrameMkLst>
        </pc:graphicFrameChg>
      </pc:sldChg>
      <pc:sldChg chg="addSp delSp modSp add mod delAnim modAnim">
        <pc:chgData name="Zhan De-Chuan" userId="8687bb5e07bf0441" providerId="LiveId" clId="{68C95092-44EF-49B4-A24C-648AD9FAA985}" dt="2022-02-20T07:13:16.796" v="2047"/>
        <pc:sldMkLst>
          <pc:docMk/>
          <pc:sldMk cId="3834367954" sldId="432"/>
        </pc:sldMkLst>
        <pc:spChg chg="mod">
          <ac:chgData name="Zhan De-Chuan" userId="8687bb5e07bf0441" providerId="LiveId" clId="{68C95092-44EF-49B4-A24C-648AD9FAA985}" dt="2022-02-20T07:05:41.031" v="1898" actId="207"/>
          <ac:spMkLst>
            <pc:docMk/>
            <pc:sldMk cId="3834367954" sldId="432"/>
            <ac:spMk id="2" creationId="{84DEAEB9-A75D-4B15-A212-52EA8FC6C3B9}"/>
          </ac:spMkLst>
        </pc:spChg>
        <pc:spChg chg="add mod">
          <ac:chgData name="Zhan De-Chuan" userId="8687bb5e07bf0441" providerId="LiveId" clId="{68C95092-44EF-49B4-A24C-648AD9FAA985}" dt="2022-02-20T07:12:31.600" v="2035" actId="1076"/>
          <ac:spMkLst>
            <pc:docMk/>
            <pc:sldMk cId="3834367954" sldId="432"/>
            <ac:spMk id="4" creationId="{58BB1648-6E01-4A0B-8201-8DCD867581D1}"/>
          </ac:spMkLst>
        </pc:spChg>
        <pc:spChg chg="del">
          <ac:chgData name="Zhan De-Chuan" userId="8687bb5e07bf0441" providerId="LiveId" clId="{68C95092-44EF-49B4-A24C-648AD9FAA985}" dt="2022-02-20T07:03:47.144" v="1872" actId="478"/>
          <ac:spMkLst>
            <pc:docMk/>
            <pc:sldMk cId="3834367954" sldId="432"/>
            <ac:spMk id="6" creationId="{38B5B53C-9B7F-495B-867E-6D7C1F6B8C87}"/>
          </ac:spMkLst>
        </pc:spChg>
        <pc:spChg chg="del">
          <ac:chgData name="Zhan De-Chuan" userId="8687bb5e07bf0441" providerId="LiveId" clId="{68C95092-44EF-49B4-A24C-648AD9FAA985}" dt="2022-02-20T07:03:51.888" v="1873" actId="478"/>
          <ac:spMkLst>
            <pc:docMk/>
            <pc:sldMk cId="3834367954" sldId="432"/>
            <ac:spMk id="13" creationId="{3211ACC5-3B66-4212-A9D6-EAB3DE16F401}"/>
          </ac:spMkLst>
        </pc:spChg>
        <pc:spChg chg="del">
          <ac:chgData name="Zhan De-Chuan" userId="8687bb5e07bf0441" providerId="LiveId" clId="{68C95092-44EF-49B4-A24C-648AD9FAA985}" dt="2022-02-20T07:03:51.888" v="1873" actId="478"/>
          <ac:spMkLst>
            <pc:docMk/>
            <pc:sldMk cId="3834367954" sldId="432"/>
            <ac:spMk id="19" creationId="{B471A6A7-1B09-45CC-A636-08F95127EE35}"/>
          </ac:spMkLst>
        </pc:spChg>
        <pc:grpChg chg="del">
          <ac:chgData name="Zhan De-Chuan" userId="8687bb5e07bf0441" providerId="LiveId" clId="{68C95092-44EF-49B4-A24C-648AD9FAA985}" dt="2022-02-20T07:03:51.888" v="1873" actId="478"/>
          <ac:grpSpMkLst>
            <pc:docMk/>
            <pc:sldMk cId="3834367954" sldId="432"/>
            <ac:grpSpMk id="18" creationId="{8B7E3776-6E45-42AE-A6AE-5DB6430A74EE}"/>
          </ac:grpSpMkLst>
        </pc:grpChg>
        <pc:grpChg chg="del">
          <ac:chgData name="Zhan De-Chuan" userId="8687bb5e07bf0441" providerId="LiveId" clId="{68C95092-44EF-49B4-A24C-648AD9FAA985}" dt="2022-02-20T07:03:51.888" v="1873" actId="478"/>
          <ac:grpSpMkLst>
            <pc:docMk/>
            <pc:sldMk cId="3834367954" sldId="432"/>
            <ac:grpSpMk id="20" creationId="{CC97AF0F-CCE3-4849-81B5-7640CA1C8274}"/>
          </ac:grpSpMkLst>
        </pc:grpChg>
        <pc:graphicFrameChg chg="add del mod">
          <ac:chgData name="Zhan De-Chuan" userId="8687bb5e07bf0441" providerId="LiveId" clId="{68C95092-44EF-49B4-A24C-648AD9FAA985}" dt="2022-02-20T07:12:32.720" v="2036" actId="478"/>
          <ac:graphicFrameMkLst>
            <pc:docMk/>
            <pc:sldMk cId="3834367954" sldId="432"/>
            <ac:graphicFrameMk id="5" creationId="{8593CD26-96E9-4C35-810C-1ECDFCD7FE6F}"/>
          </ac:graphicFrameMkLst>
        </pc:graphicFrameChg>
        <pc:graphicFrameChg chg="del">
          <ac:chgData name="Zhan De-Chuan" userId="8687bb5e07bf0441" providerId="LiveId" clId="{68C95092-44EF-49B4-A24C-648AD9FAA985}" dt="2022-02-20T07:03:51.888" v="1873" actId="478"/>
          <ac:graphicFrameMkLst>
            <pc:docMk/>
            <pc:sldMk cId="3834367954" sldId="432"/>
            <ac:graphicFrameMk id="10" creationId="{352CE66C-AA49-467B-8F2D-0E561BFBC0AB}"/>
          </ac:graphicFrameMkLst>
        </pc:graphicFrameChg>
        <pc:picChg chg="add mod">
          <ac:chgData name="Zhan De-Chuan" userId="8687bb5e07bf0441" providerId="LiveId" clId="{68C95092-44EF-49B4-A24C-648AD9FAA985}" dt="2022-02-20T07:13:03.311" v="2044" actId="1076"/>
          <ac:picMkLst>
            <pc:docMk/>
            <pc:sldMk cId="3834367954" sldId="432"/>
            <ac:picMk id="8" creationId="{99D19674-1351-40DE-8DB3-DB850F3F4483}"/>
          </ac:picMkLst>
        </pc:picChg>
      </pc:sldChg>
    </pc:docChg>
  </pc:docChgLst>
  <pc:docChgLst>
    <pc:chgData name="Zhan De-Chuan" userId="8687bb5e07bf0441" providerId="LiveId" clId="{1B815C51-66B3-41F4-AB90-DA93AB5EF0F4}"/>
    <pc:docChg chg="custSel addSld modSld">
      <pc:chgData name="Zhan De-Chuan" userId="8687bb5e07bf0441" providerId="LiveId" clId="{1B815C51-66B3-41F4-AB90-DA93AB5EF0F4}" dt="2022-02-21T01:46:14.085" v="61" actId="114"/>
      <pc:docMkLst>
        <pc:docMk/>
      </pc:docMkLst>
      <pc:sldChg chg="modSp mod">
        <pc:chgData name="Zhan De-Chuan" userId="8687bb5e07bf0441" providerId="LiveId" clId="{1B815C51-66B3-41F4-AB90-DA93AB5EF0F4}" dt="2022-02-18T06:28:49.657" v="16" actId="108"/>
        <pc:sldMkLst>
          <pc:docMk/>
          <pc:sldMk cId="0" sldId="275"/>
        </pc:sldMkLst>
        <pc:spChg chg="mod">
          <ac:chgData name="Zhan De-Chuan" userId="8687bb5e07bf0441" providerId="LiveId" clId="{1B815C51-66B3-41F4-AB90-DA93AB5EF0F4}" dt="2022-02-18T06:28:49.657" v="16" actId="108"/>
          <ac:spMkLst>
            <pc:docMk/>
            <pc:sldMk cId="0" sldId="275"/>
            <ac:spMk id="3" creationId="{00000000-0000-0000-0000-000000000000}"/>
          </ac:spMkLst>
        </pc:spChg>
      </pc:sldChg>
      <pc:sldChg chg="modSp mod">
        <pc:chgData name="Zhan De-Chuan" userId="8687bb5e07bf0441" providerId="LiveId" clId="{1B815C51-66B3-41F4-AB90-DA93AB5EF0F4}" dt="2022-02-18T06:28:31.355" v="4" actId="27636"/>
        <pc:sldMkLst>
          <pc:docMk/>
          <pc:sldMk cId="0" sldId="276"/>
        </pc:sldMkLst>
        <pc:spChg chg="mod">
          <ac:chgData name="Zhan De-Chuan" userId="8687bb5e07bf0441" providerId="LiveId" clId="{1B815C51-66B3-41F4-AB90-DA93AB5EF0F4}" dt="2022-02-18T06:28:31.355" v="4" actId="27636"/>
          <ac:spMkLst>
            <pc:docMk/>
            <pc:sldMk cId="0" sldId="276"/>
            <ac:spMk id="2" creationId="{00000000-0000-0000-0000-000000000000}"/>
          </ac:spMkLst>
        </pc:spChg>
      </pc:sldChg>
      <pc:sldChg chg="modSp">
        <pc:chgData name="Zhan De-Chuan" userId="8687bb5e07bf0441" providerId="LiveId" clId="{1B815C51-66B3-41F4-AB90-DA93AB5EF0F4}" dt="2022-02-21T01:46:14.085" v="61" actId="114"/>
        <pc:sldMkLst>
          <pc:docMk/>
          <pc:sldMk cId="0" sldId="280"/>
        </pc:sldMkLst>
        <pc:spChg chg="mod">
          <ac:chgData name="Zhan De-Chuan" userId="8687bb5e07bf0441" providerId="LiveId" clId="{1B815C51-66B3-41F4-AB90-DA93AB5EF0F4}" dt="2022-02-21T01:46:14.085" v="61" actId="114"/>
          <ac:spMkLst>
            <pc:docMk/>
            <pc:sldMk cId="0" sldId="280"/>
            <ac:spMk id="23" creationId="{EB94FC6C-9E6C-40AB-B328-9A38639BCAC8}"/>
          </ac:spMkLst>
        </pc:spChg>
      </pc:sldChg>
      <pc:sldChg chg="addSp delSp modSp new mod">
        <pc:chgData name="Zhan De-Chuan" userId="8687bb5e07bf0441" providerId="LiveId" clId="{1B815C51-66B3-41F4-AB90-DA93AB5EF0F4}" dt="2022-02-18T06:46:18.398" v="53" actId="1076"/>
        <pc:sldMkLst>
          <pc:docMk/>
          <pc:sldMk cId="3701386771" sldId="287"/>
        </pc:sldMkLst>
        <pc:spChg chg="mod">
          <ac:chgData name="Zhan De-Chuan" userId="8687bb5e07bf0441" providerId="LiveId" clId="{1B815C51-66B3-41F4-AB90-DA93AB5EF0F4}" dt="2022-02-18T06:45:55.065" v="48" actId="20577"/>
          <ac:spMkLst>
            <pc:docMk/>
            <pc:sldMk cId="3701386771" sldId="287"/>
            <ac:spMk id="2" creationId="{370E113E-723C-4259-B190-3722D8B00B97}"/>
          </ac:spMkLst>
        </pc:spChg>
        <pc:spChg chg="del mod">
          <ac:chgData name="Zhan De-Chuan" userId="8687bb5e07bf0441" providerId="LiveId" clId="{1B815C51-66B3-41F4-AB90-DA93AB5EF0F4}" dt="2022-02-18T06:46:12.939" v="50" actId="478"/>
          <ac:spMkLst>
            <pc:docMk/>
            <pc:sldMk cId="3701386771" sldId="287"/>
            <ac:spMk id="3" creationId="{9BFDE456-56C4-4103-B529-0A0A61AC0CDB}"/>
          </ac:spMkLst>
        </pc:spChg>
        <pc:spChg chg="add del mod">
          <ac:chgData name="Zhan De-Chuan" userId="8687bb5e07bf0441" providerId="LiveId" clId="{1B815C51-66B3-41F4-AB90-DA93AB5EF0F4}" dt="2022-02-18T06:46:14.626" v="51" actId="478"/>
          <ac:spMkLst>
            <pc:docMk/>
            <pc:sldMk cId="3701386771" sldId="287"/>
            <ac:spMk id="5" creationId="{4115E4A1-4317-4353-9B48-A0D5DE8CBE4C}"/>
          </ac:spMkLst>
        </pc:spChg>
        <pc:spChg chg="add mod">
          <ac:chgData name="Zhan De-Chuan" userId="8687bb5e07bf0441" providerId="LiveId" clId="{1B815C51-66B3-41F4-AB90-DA93AB5EF0F4}" dt="2022-02-18T06:46:18.398" v="53" actId="1076"/>
          <ac:spMkLst>
            <pc:docMk/>
            <pc:sldMk cId="3701386771" sldId="287"/>
            <ac:spMk id="6" creationId="{5740AF26-787F-4285-BD31-C83FA27E6DDC}"/>
          </ac:spMkLst>
        </pc:spChg>
        <pc:spChg chg="add mod">
          <ac:chgData name="Zhan De-Chuan" userId="8687bb5e07bf0441" providerId="LiveId" clId="{1B815C51-66B3-41F4-AB90-DA93AB5EF0F4}" dt="2022-02-18T06:46:15.421" v="52"/>
          <ac:spMkLst>
            <pc:docMk/>
            <pc:sldMk cId="3701386771" sldId="287"/>
            <ac:spMk id="9" creationId="{6D57D40C-9394-44DF-AFF8-ADD283FE6623}"/>
          </ac:spMkLst>
        </pc:spChg>
        <pc:spChg chg="add mod">
          <ac:chgData name="Zhan De-Chuan" userId="8687bb5e07bf0441" providerId="LiveId" clId="{1B815C51-66B3-41F4-AB90-DA93AB5EF0F4}" dt="2022-02-18T06:46:15.421" v="52"/>
          <ac:spMkLst>
            <pc:docMk/>
            <pc:sldMk cId="3701386771" sldId="287"/>
            <ac:spMk id="10" creationId="{2C870168-D0D8-4BA1-AC68-6FE9B3D6A9AD}"/>
          </ac:spMkLst>
        </pc:spChg>
        <pc:spChg chg="add mod">
          <ac:chgData name="Zhan De-Chuan" userId="8687bb5e07bf0441" providerId="LiveId" clId="{1B815C51-66B3-41F4-AB90-DA93AB5EF0F4}" dt="2022-02-18T06:46:15.421" v="52"/>
          <ac:spMkLst>
            <pc:docMk/>
            <pc:sldMk cId="3701386771" sldId="287"/>
            <ac:spMk id="11" creationId="{D9BB71F2-E99A-44BD-A0C6-3D637F445BFD}"/>
          </ac:spMkLst>
        </pc:spChg>
        <pc:spChg chg="add mod">
          <ac:chgData name="Zhan De-Chuan" userId="8687bb5e07bf0441" providerId="LiveId" clId="{1B815C51-66B3-41F4-AB90-DA93AB5EF0F4}" dt="2022-02-18T06:46:15.421" v="52"/>
          <ac:spMkLst>
            <pc:docMk/>
            <pc:sldMk cId="3701386771" sldId="287"/>
            <ac:spMk id="13" creationId="{1DD61087-9408-4EDE-AE63-76A298A1DE06}"/>
          </ac:spMkLst>
        </pc:spChg>
        <pc:spChg chg="add mod">
          <ac:chgData name="Zhan De-Chuan" userId="8687bb5e07bf0441" providerId="LiveId" clId="{1B815C51-66B3-41F4-AB90-DA93AB5EF0F4}" dt="2022-02-18T06:46:15.421" v="52"/>
          <ac:spMkLst>
            <pc:docMk/>
            <pc:sldMk cId="3701386771" sldId="287"/>
            <ac:spMk id="14" creationId="{ED0C2961-8BED-41BE-B6F8-38EBB3087640}"/>
          </ac:spMkLst>
        </pc:spChg>
        <pc:grpChg chg="add mod">
          <ac:chgData name="Zhan De-Chuan" userId="8687bb5e07bf0441" providerId="LiveId" clId="{1B815C51-66B3-41F4-AB90-DA93AB5EF0F4}" dt="2022-02-18T06:46:18.398" v="53" actId="1076"/>
          <ac:grpSpMkLst>
            <pc:docMk/>
            <pc:sldMk cId="3701386771" sldId="287"/>
            <ac:grpSpMk id="7" creationId="{DBB897E4-BB44-4262-86ED-72CF3F9BF97E}"/>
          </ac:grpSpMkLst>
        </pc:grpChg>
        <pc:grpChg chg="add mod">
          <ac:chgData name="Zhan De-Chuan" userId="8687bb5e07bf0441" providerId="LiveId" clId="{1B815C51-66B3-41F4-AB90-DA93AB5EF0F4}" dt="2022-02-18T06:46:18.398" v="53" actId="1076"/>
          <ac:grpSpMkLst>
            <pc:docMk/>
            <pc:sldMk cId="3701386771" sldId="287"/>
            <ac:grpSpMk id="8" creationId="{2C2B5AFA-5EE7-4315-96B1-E4B8179FD95C}"/>
          </ac:grpSpMkLst>
        </pc:grpChg>
        <pc:picChg chg="add mod">
          <ac:chgData name="Zhan De-Chuan" userId="8687bb5e07bf0441" providerId="LiveId" clId="{1B815C51-66B3-41F4-AB90-DA93AB5EF0F4}" dt="2022-02-18T06:46:15.421" v="52"/>
          <ac:picMkLst>
            <pc:docMk/>
            <pc:sldMk cId="3701386771" sldId="287"/>
            <ac:picMk id="12" creationId="{72740858-329F-4649-9A1B-805449EEEF85}"/>
          </ac:picMkLst>
        </pc:picChg>
      </pc:sldChg>
      <pc:sldChg chg="addSp delSp modSp new mod">
        <pc:chgData name="Zhan De-Chuan" userId="8687bb5e07bf0441" providerId="LiveId" clId="{1B815C51-66B3-41F4-AB90-DA93AB5EF0F4}" dt="2022-02-18T06:46:51.952" v="57"/>
        <pc:sldMkLst>
          <pc:docMk/>
          <pc:sldMk cId="1988305360" sldId="288"/>
        </pc:sldMkLst>
        <pc:spChg chg="mod">
          <ac:chgData name="Zhan De-Chuan" userId="8687bb5e07bf0441" providerId="LiveId" clId="{1B815C51-66B3-41F4-AB90-DA93AB5EF0F4}" dt="2022-02-18T06:46:51.952" v="57"/>
          <ac:spMkLst>
            <pc:docMk/>
            <pc:sldMk cId="1988305360" sldId="288"/>
            <ac:spMk id="2" creationId="{78F44B63-A472-4DCE-A51E-63269A8CC034}"/>
          </ac:spMkLst>
        </pc:spChg>
        <pc:spChg chg="del">
          <ac:chgData name="Zhan De-Chuan" userId="8687bb5e07bf0441" providerId="LiveId" clId="{1B815C51-66B3-41F4-AB90-DA93AB5EF0F4}" dt="2022-02-18T06:46:42.545" v="55" actId="478"/>
          <ac:spMkLst>
            <pc:docMk/>
            <pc:sldMk cId="1988305360" sldId="288"/>
            <ac:spMk id="3" creationId="{4C59EDEF-D47E-4D1E-AA8F-20D26BF9C66A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5" creationId="{30D5AF63-4A31-4AE7-AD96-20B98DC5EC68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6" creationId="{6348EF96-6BD7-4DD1-8BF5-E5C795D9F21A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7" creationId="{BE6C13FE-C1E8-480B-82FE-EE60A142240B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8" creationId="{832F3147-457E-4EA5-9B86-6D3312E7BD26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9" creationId="{6B986010-42E9-43AF-968F-AC5D16883BB2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10" creationId="{ED171E55-49BD-4980-A734-DEBD374AF9EB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13" creationId="{AC84EE7E-06EE-4196-A1D2-49AA56CCDFC4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17" creationId="{319B51D4-B626-4884-80D6-E4BF04336605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18" creationId="{2FD1593A-3AEE-40C3-9E7A-E3F053E8D7FA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19" creationId="{AD279CD5-23E0-4E10-8A9B-525DDC5F23F8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20" creationId="{6F3E0174-4074-4C83-97DF-67AA7087D6EE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21" creationId="{DB9ED9E5-49A3-4B24-9B72-A091CBD50FC1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29" creationId="{681A5701-E9A7-4336-A9FB-9D1BEE541A73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32" creationId="{EB9A7DA6-F788-4F23-A671-1997EE83B1F3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33" creationId="{53D354E6-5B95-4956-96C7-61BB96FC16A0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34" creationId="{EE437FD8-BF0D-4F19-983A-9C20BB6BEAD1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35" creationId="{8F214D8A-FFF8-4C04-9927-08CE52EF6E21}"/>
          </ac:spMkLst>
        </pc:spChg>
        <pc:spChg chg="add mod">
          <ac:chgData name="Zhan De-Chuan" userId="8687bb5e07bf0441" providerId="LiveId" clId="{1B815C51-66B3-41F4-AB90-DA93AB5EF0F4}" dt="2022-02-18T06:46:43.574" v="56"/>
          <ac:spMkLst>
            <pc:docMk/>
            <pc:sldMk cId="1988305360" sldId="288"/>
            <ac:spMk id="36" creationId="{81C727AA-20B9-464E-A24A-80406DB76B12}"/>
          </ac:spMkLst>
        </pc:spChg>
        <pc:grpChg chg="add mod">
          <ac:chgData name="Zhan De-Chuan" userId="8687bb5e07bf0441" providerId="LiveId" clId="{1B815C51-66B3-41F4-AB90-DA93AB5EF0F4}" dt="2022-02-18T06:46:43.574" v="56"/>
          <ac:grpSpMkLst>
            <pc:docMk/>
            <pc:sldMk cId="1988305360" sldId="288"/>
            <ac:grpSpMk id="4" creationId="{3422E12D-8EBF-4D67-BE38-1D8637DF9844}"/>
          </ac:grpSpMkLst>
        </pc:grpChg>
        <pc:grpChg chg="add mod">
          <ac:chgData name="Zhan De-Chuan" userId="8687bb5e07bf0441" providerId="LiveId" clId="{1B815C51-66B3-41F4-AB90-DA93AB5EF0F4}" dt="2022-02-18T06:46:43.574" v="56"/>
          <ac:grpSpMkLst>
            <pc:docMk/>
            <pc:sldMk cId="1988305360" sldId="288"/>
            <ac:grpSpMk id="14" creationId="{48C7B636-F512-481E-A552-C5AD612F8B51}"/>
          </ac:grpSpMkLst>
        </pc:grpChg>
        <pc:grpChg chg="add mod">
          <ac:chgData name="Zhan De-Chuan" userId="8687bb5e07bf0441" providerId="LiveId" clId="{1B815C51-66B3-41F4-AB90-DA93AB5EF0F4}" dt="2022-02-18T06:46:43.574" v="56"/>
          <ac:grpSpMkLst>
            <pc:docMk/>
            <pc:sldMk cId="1988305360" sldId="288"/>
            <ac:grpSpMk id="15" creationId="{9485C801-6619-461C-8116-8DEF12DD5B5A}"/>
          </ac:grpSpMkLst>
        </pc:grpChg>
        <pc:grpChg chg="add mod">
          <ac:chgData name="Zhan De-Chuan" userId="8687bb5e07bf0441" providerId="LiveId" clId="{1B815C51-66B3-41F4-AB90-DA93AB5EF0F4}" dt="2022-02-18T06:46:43.574" v="56"/>
          <ac:grpSpMkLst>
            <pc:docMk/>
            <pc:sldMk cId="1988305360" sldId="288"/>
            <ac:grpSpMk id="16" creationId="{4AA02DCD-3319-4607-9440-CE75B498D882}"/>
          </ac:grpSpMkLst>
        </pc:grpChg>
        <pc:picChg chg="add mod">
          <ac:chgData name="Zhan De-Chuan" userId="8687bb5e07bf0441" providerId="LiveId" clId="{1B815C51-66B3-41F4-AB90-DA93AB5EF0F4}" dt="2022-02-18T06:46:43.574" v="56"/>
          <ac:picMkLst>
            <pc:docMk/>
            <pc:sldMk cId="1988305360" sldId="288"/>
            <ac:picMk id="11" creationId="{7D506479-2CDA-4309-9532-D0529A2F2A5F}"/>
          </ac:picMkLst>
        </pc:picChg>
        <pc:picChg chg="add mod">
          <ac:chgData name="Zhan De-Chuan" userId="8687bb5e07bf0441" providerId="LiveId" clId="{1B815C51-66B3-41F4-AB90-DA93AB5EF0F4}" dt="2022-02-18T06:46:43.574" v="56"/>
          <ac:picMkLst>
            <pc:docMk/>
            <pc:sldMk cId="1988305360" sldId="288"/>
            <ac:picMk id="12" creationId="{6121CBDC-C7A4-42C2-8F7B-23C5BA5F685B}"/>
          </ac:picMkLst>
        </pc:picChg>
        <pc:picChg chg="add mod">
          <ac:chgData name="Zhan De-Chuan" userId="8687bb5e07bf0441" providerId="LiveId" clId="{1B815C51-66B3-41F4-AB90-DA93AB5EF0F4}" dt="2022-02-18T06:46:43.574" v="56"/>
          <ac:picMkLst>
            <pc:docMk/>
            <pc:sldMk cId="1988305360" sldId="288"/>
            <ac:picMk id="26" creationId="{CEA45C49-3C51-45A6-AAA6-BF9710BAB615}"/>
          </ac:picMkLst>
        </pc:picChg>
        <pc:picChg chg="add mod">
          <ac:chgData name="Zhan De-Chuan" userId="8687bb5e07bf0441" providerId="LiveId" clId="{1B815C51-66B3-41F4-AB90-DA93AB5EF0F4}" dt="2022-02-18T06:46:43.574" v="56"/>
          <ac:picMkLst>
            <pc:docMk/>
            <pc:sldMk cId="1988305360" sldId="288"/>
            <ac:picMk id="27" creationId="{879F6B36-8B75-4951-9FE9-00D1DA90D705}"/>
          </ac:picMkLst>
        </pc:picChg>
        <pc:picChg chg="add mod">
          <ac:chgData name="Zhan De-Chuan" userId="8687bb5e07bf0441" providerId="LiveId" clId="{1B815C51-66B3-41F4-AB90-DA93AB5EF0F4}" dt="2022-02-18T06:46:43.574" v="56"/>
          <ac:picMkLst>
            <pc:docMk/>
            <pc:sldMk cId="1988305360" sldId="288"/>
            <ac:picMk id="28" creationId="{C94D64EA-CF67-4486-87D2-4624D42D6607}"/>
          </ac:picMkLst>
        </pc:picChg>
        <pc:picChg chg="add mod">
          <ac:chgData name="Zhan De-Chuan" userId="8687bb5e07bf0441" providerId="LiveId" clId="{1B815C51-66B3-41F4-AB90-DA93AB5EF0F4}" dt="2022-02-18T06:46:43.574" v="56"/>
          <ac:picMkLst>
            <pc:docMk/>
            <pc:sldMk cId="1988305360" sldId="288"/>
            <ac:picMk id="30" creationId="{4376329F-FCCD-4666-AEE6-BE8E01A9345D}"/>
          </ac:picMkLst>
        </pc:picChg>
        <pc:picChg chg="add mod">
          <ac:chgData name="Zhan De-Chuan" userId="8687bb5e07bf0441" providerId="LiveId" clId="{1B815C51-66B3-41F4-AB90-DA93AB5EF0F4}" dt="2022-02-18T06:46:43.574" v="56"/>
          <ac:picMkLst>
            <pc:docMk/>
            <pc:sldMk cId="1988305360" sldId="288"/>
            <ac:picMk id="31" creationId="{1B6E643D-3DAD-4AE6-ACB8-76C1523B0FB8}"/>
          </ac:picMkLst>
        </pc:picChg>
        <pc:cxnChg chg="add mod">
          <ac:chgData name="Zhan De-Chuan" userId="8687bb5e07bf0441" providerId="LiveId" clId="{1B815C51-66B3-41F4-AB90-DA93AB5EF0F4}" dt="2022-02-18T06:46:43.574" v="56"/>
          <ac:cxnSpMkLst>
            <pc:docMk/>
            <pc:sldMk cId="1988305360" sldId="288"/>
            <ac:cxnSpMk id="22" creationId="{DCF375E3-A5A9-4D43-86B3-2C195DF3FE17}"/>
          </ac:cxnSpMkLst>
        </pc:cxnChg>
        <pc:cxnChg chg="add mod">
          <ac:chgData name="Zhan De-Chuan" userId="8687bb5e07bf0441" providerId="LiveId" clId="{1B815C51-66B3-41F4-AB90-DA93AB5EF0F4}" dt="2022-02-18T06:46:43.574" v="56"/>
          <ac:cxnSpMkLst>
            <pc:docMk/>
            <pc:sldMk cId="1988305360" sldId="288"/>
            <ac:cxnSpMk id="23" creationId="{5FB6376E-E5BC-43A4-8BC7-78604AA517A0}"/>
          </ac:cxnSpMkLst>
        </pc:cxnChg>
        <pc:cxnChg chg="add mod">
          <ac:chgData name="Zhan De-Chuan" userId="8687bb5e07bf0441" providerId="LiveId" clId="{1B815C51-66B3-41F4-AB90-DA93AB5EF0F4}" dt="2022-02-18T06:46:43.574" v="56"/>
          <ac:cxnSpMkLst>
            <pc:docMk/>
            <pc:sldMk cId="1988305360" sldId="288"/>
            <ac:cxnSpMk id="24" creationId="{19689CC8-6159-4573-B09F-0D4B2D57204D}"/>
          </ac:cxnSpMkLst>
        </pc:cxnChg>
        <pc:cxnChg chg="add mod">
          <ac:chgData name="Zhan De-Chuan" userId="8687bb5e07bf0441" providerId="LiveId" clId="{1B815C51-66B3-41F4-AB90-DA93AB5EF0F4}" dt="2022-02-18T06:46:43.574" v="56"/>
          <ac:cxnSpMkLst>
            <pc:docMk/>
            <pc:sldMk cId="1988305360" sldId="288"/>
            <ac:cxnSpMk id="25" creationId="{27AB423F-B85E-4256-A467-555692ADEC8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15BBF-AF35-4BF8-9FB6-A1F777743C85}" type="slidenum">
              <a:rPr lang="en-US" altLang="zh-CN" smtClean="0"/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15BBF-AF35-4BF8-9FB6-A1F777743C85}" type="slidenum">
              <a:rPr lang="en-US" altLang="zh-CN" smtClean="0"/>
              <a:t>15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章节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4162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aseline="0">
                <a:solidFill>
                  <a:schemeClr val="tx2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章节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4162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aseline="0">
                <a:solidFill>
                  <a:schemeClr val="tx2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33" y="42864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133" y="1158536"/>
            <a:ext cx="11489267" cy="4930775"/>
          </a:xfrm>
        </p:spPr>
        <p:txBody>
          <a:bodyPr tIns="46800"/>
          <a:lstStyle>
            <a:lvl1pPr marL="228600" indent="-360045" algn="l">
              <a:buClr>
                <a:schemeClr val="accent1"/>
              </a:buClr>
              <a:buSzPct val="100000"/>
              <a:buFont typeface="Wingdings" panose="05000000000000000000" pitchFamily="2" charset="2"/>
              <a:buChar char="p"/>
              <a:defRPr lang="zh-CN" altLang="en-US" dirty="0" smtClean="0"/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1800"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1600"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1600"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  <a:lvl6pPr marL="2286000" indent="0">
              <a:buClr>
                <a:schemeClr val="tx2"/>
              </a:buClr>
              <a:buFont typeface="Arial" panose="020B0604020202020204" pitchFamily="34" charset="0"/>
              <a:buNone/>
              <a:defRPr/>
            </a:lvl6pPr>
            <a:lvl7pPr marL="2743200" indent="0">
              <a:buNone/>
              <a:defRPr/>
            </a:lvl7pPr>
            <a:lvl8pPr marL="3200400" indent="0">
              <a:buNone/>
              <a:defRPr/>
            </a:lvl8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-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7133" y="50800"/>
            <a:ext cx="9592733" cy="787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47133" y="1149013"/>
            <a:ext cx="11506200" cy="457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00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47133" y="1720513"/>
            <a:ext cx="11506200" cy="4343400"/>
          </a:xfrm>
        </p:spPr>
        <p:txBody>
          <a:bodyPr/>
          <a:lstStyle>
            <a:lvl1pPr>
              <a:buClr>
                <a:schemeClr val="accent1"/>
              </a:buClr>
              <a:defRPr baseline="0"/>
            </a:lvl1pPr>
            <a:lvl2pPr>
              <a:buClr>
                <a:schemeClr val="accent1"/>
              </a:buClr>
              <a:defRPr baseline="0"/>
            </a:lvl2pPr>
            <a:lvl3pPr>
              <a:buClr>
                <a:schemeClr val="accent1"/>
              </a:buClr>
              <a:defRPr baseline="0"/>
            </a:lvl3pPr>
            <a:lvl4pPr>
              <a:buClr>
                <a:schemeClr val="accent1"/>
              </a:buClr>
              <a:defRPr baseline="0"/>
            </a:lvl4pPr>
            <a:lvl5pPr>
              <a:buClr>
                <a:schemeClr val="accent1"/>
              </a:buClr>
              <a:defRPr baseline="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171237"/>
            <a:ext cx="5283200" cy="4897438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1237"/>
            <a:ext cx="5681133" cy="4897438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133" y="603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33" y="1112791"/>
            <a:ext cx="5342467" cy="445293"/>
          </a:xfrm>
        </p:spPr>
        <p:txBody>
          <a:bodyPr anchor="t">
            <a:noAutofit/>
          </a:bodyPr>
          <a:lstStyle>
            <a:lvl1pPr marL="0" indent="0">
              <a:buNone/>
              <a:defRPr sz="3000" b="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33" y="1724773"/>
            <a:ext cx="5342467" cy="4308473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112791"/>
            <a:ext cx="5740400" cy="445293"/>
          </a:xfrm>
        </p:spPr>
        <p:txBody>
          <a:bodyPr anchor="t">
            <a:noAutofit/>
          </a:bodyPr>
          <a:lstStyle>
            <a:lvl1pPr marL="0" indent="0">
              <a:buNone/>
              <a:defRPr sz="3000" b="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724773"/>
            <a:ext cx="5740400" cy="4308473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7133" y="730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133" y="730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节名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41626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000" baseline="0">
                <a:solidFill>
                  <a:schemeClr val="tx2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-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7133" y="50800"/>
            <a:ext cx="9592733" cy="787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47133" y="1149013"/>
            <a:ext cx="11506200" cy="45720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00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47133" y="1720513"/>
            <a:ext cx="11506200" cy="4343400"/>
          </a:xfrm>
        </p:spPr>
        <p:txBody>
          <a:bodyPr/>
          <a:lstStyle>
            <a:lvl1pPr>
              <a:buClr>
                <a:schemeClr val="accent1"/>
              </a:buClr>
              <a:defRPr baseline="0"/>
            </a:lvl1pPr>
            <a:lvl2pPr>
              <a:buClr>
                <a:schemeClr val="accent1"/>
              </a:buClr>
              <a:defRPr baseline="0"/>
            </a:lvl2pPr>
            <a:lvl3pPr>
              <a:buClr>
                <a:schemeClr val="accent1"/>
              </a:buClr>
              <a:defRPr baseline="0"/>
            </a:lvl3pPr>
            <a:lvl4pPr>
              <a:buClr>
                <a:schemeClr val="accent1"/>
              </a:buClr>
              <a:defRPr baseline="0"/>
            </a:lvl4pPr>
            <a:lvl5pPr>
              <a:buClr>
                <a:schemeClr val="accent1"/>
              </a:buClr>
              <a:defRPr baseline="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1171237"/>
            <a:ext cx="5283200" cy="4897438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71237"/>
            <a:ext cx="5681133" cy="4897438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sz="2000"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>
                <a:latin typeface="幼圆" panose="02010509060101010101" pitchFamily="49" charset="-122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133" y="603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33" y="1112791"/>
            <a:ext cx="5342467" cy="445293"/>
          </a:xfrm>
        </p:spPr>
        <p:txBody>
          <a:bodyPr anchor="t">
            <a:noAutofit/>
          </a:bodyPr>
          <a:lstStyle>
            <a:lvl1pPr marL="0" indent="0">
              <a:buNone/>
              <a:defRPr sz="3000" b="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33" y="1724773"/>
            <a:ext cx="5342467" cy="4308473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112791"/>
            <a:ext cx="5740400" cy="445293"/>
          </a:xfrm>
        </p:spPr>
        <p:txBody>
          <a:bodyPr anchor="t">
            <a:noAutofit/>
          </a:bodyPr>
          <a:lstStyle>
            <a:lvl1pPr marL="0" indent="0">
              <a:buNone/>
              <a:defRPr sz="3000" b="0" baseline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724773"/>
            <a:ext cx="5740400" cy="4308473"/>
          </a:xfrm>
        </p:spPr>
        <p:txBody>
          <a:bodyPr/>
          <a:lstStyle>
            <a:lvl1pPr marL="228600" indent="-360045">
              <a:buClr>
                <a:schemeClr val="accent1"/>
              </a:buClr>
              <a:buFont typeface="Wingdings" panose="05000000000000000000" pitchFamily="2" charset="2"/>
              <a:buChar char="p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1pPr>
            <a:lvl2pPr marL="6858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2pPr>
            <a:lvl3pPr marL="11430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3pPr>
            <a:lvl4pPr marL="16002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4pPr>
            <a:lvl5pPr marL="2057400" indent="-360045">
              <a:buClr>
                <a:schemeClr val="accent1"/>
              </a:buClr>
              <a:buFont typeface="Wingdings" panose="05000000000000000000" pitchFamily="2" charset="2"/>
              <a:buChar char="l"/>
              <a:defRPr baseline="0">
                <a:latin typeface="Verdana" panose="020B060403050404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7133" y="730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133" y="73027"/>
            <a:ext cx="10515600" cy="7778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Verdana" panose="020B060403050404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7600" y="6356350"/>
            <a:ext cx="36576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84800" y="6356350"/>
            <a:ext cx="54864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80800" y="6356350"/>
            <a:ext cx="36576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33" y="1050917"/>
            <a:ext cx="11506200" cy="507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8" name="标题占位符 7"/>
          <p:cNvSpPr>
            <a:spLocks noGrp="1"/>
          </p:cNvSpPr>
          <p:nvPr>
            <p:ph type="title"/>
          </p:nvPr>
        </p:nvSpPr>
        <p:spPr>
          <a:xfrm>
            <a:off x="347133" y="50800"/>
            <a:ext cx="9592733" cy="78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anose="020B060403050404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360045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20000"/>
        <a:buFont typeface="Wingdings" panose="05000000000000000000" pitchFamily="2" charset="2"/>
        <a:buChar char="p"/>
        <a:defRPr sz="22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1pPr>
      <a:lvl2pPr marL="685800" indent="-36004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l"/>
        <a:defRPr sz="20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2pPr>
      <a:lvl3pPr marL="1143000" indent="-36004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l"/>
        <a:defRPr sz="18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3pPr>
      <a:lvl4pPr marL="1600200" indent="-36004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l"/>
        <a:defRPr sz="16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4pPr>
      <a:lvl5pPr marL="2057400" indent="-36004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l"/>
        <a:defRPr sz="1600" kern="1200" baseline="0">
          <a:solidFill>
            <a:schemeClr val="tx1"/>
          </a:solidFill>
          <a:latin typeface="Verdana" panose="020B060403050404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eg"/><Relationship Id="rId5" Type="http://schemas.openxmlformats.org/officeDocument/2006/relationships/image" Target="../media/image75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8541" y="154182"/>
            <a:ext cx="6452376" cy="626403"/>
          </a:xfrm>
        </p:spPr>
        <p:txBody>
          <a:bodyPr/>
          <a:lstStyle/>
          <a:p>
            <a:pPr algn="l"/>
            <a:r>
              <a:rPr kumimoji="1" lang="zh-CN" altLang="en-US" sz="3200" b="0" dirty="0">
                <a:solidFill>
                  <a:srgbClr val="FF0000"/>
                </a:solidFill>
                <a:effectLst/>
                <a:cs typeface="Verdana" panose="020B0604030504040204" pitchFamily="34" charset="0"/>
              </a:rPr>
              <a:t>智能系统设计与应用 </a:t>
            </a:r>
            <a:r>
              <a:rPr kumimoji="1" lang="en-US" altLang="zh-CN" sz="2400" b="0" dirty="0">
                <a:solidFill>
                  <a:prstClr val="black"/>
                </a:solidFill>
                <a:effectLst/>
                <a:cs typeface="Verdana" panose="020B0604030504040204" pitchFamily="34" charset="0"/>
              </a:rPr>
              <a:t>(</a:t>
            </a:r>
            <a:r>
              <a:rPr kumimoji="1" lang="en-US" altLang="zh-CN" sz="2000" b="0" dirty="0">
                <a:solidFill>
                  <a:prstClr val="black"/>
                </a:solidFill>
                <a:effectLst/>
                <a:cs typeface="Verdana" panose="020B0604030504040204" pitchFamily="34" charset="0"/>
              </a:rPr>
              <a:t>2022 </a:t>
            </a:r>
            <a:r>
              <a:rPr kumimoji="1" lang="zh-CN" altLang="en-US" sz="2400" b="0" dirty="0">
                <a:solidFill>
                  <a:prstClr val="black"/>
                </a:solidFill>
                <a:effectLst/>
                <a:cs typeface="Verdana" panose="020B0604030504040204" pitchFamily="34" charset="0"/>
              </a:rPr>
              <a:t>春季学期</a:t>
            </a:r>
            <a:r>
              <a:rPr kumimoji="1" lang="en-US" altLang="zh-CN" sz="2400" b="0" dirty="0">
                <a:solidFill>
                  <a:prstClr val="black"/>
                </a:solidFill>
                <a:effectLst/>
                <a:cs typeface="Verdana" panose="020B0604030504040204" pitchFamily="34" charset="0"/>
              </a:rPr>
              <a:t>)</a:t>
            </a:r>
            <a:r>
              <a:rPr kumimoji="1" lang="zh-CN" altLang="en-US" sz="3200" b="0" dirty="0">
                <a:solidFill>
                  <a:srgbClr val="FF0000"/>
                </a:solidFill>
                <a:effectLst/>
                <a:cs typeface="Verdana" panose="020B0604030504040204" pitchFamily="34" charset="0"/>
              </a:rPr>
              <a:t> </a:t>
            </a:r>
            <a:endParaRPr lang="zh-CN" altLang="en-US" sz="3200" b="0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7926659" y="5890879"/>
            <a:ext cx="2741341" cy="509921"/>
          </a:xfrm>
          <a:prstGeom prst="rect">
            <a:avLst/>
          </a:prstGeom>
        </p:spPr>
        <p:txBody>
          <a:bodyPr vert="horz" lIns="91440" tIns="46800" rIns="91440" bIns="45720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dirty="0"/>
              <a:t>主讲教师：詹德川</a:t>
            </a:r>
          </a:p>
        </p:txBody>
      </p:sp>
      <p:sp>
        <p:nvSpPr>
          <p:cNvPr id="5" name="内容占位符 2"/>
          <p:cNvSpPr txBox="1"/>
          <p:nvPr/>
        </p:nvSpPr>
        <p:spPr>
          <a:xfrm>
            <a:off x="1990725" y="1642745"/>
            <a:ext cx="8209915" cy="2364105"/>
          </a:xfrm>
          <a:prstGeom prst="rect">
            <a:avLst/>
          </a:prstGeom>
        </p:spPr>
        <p:txBody>
          <a:bodyPr vert="horz" lIns="91440" tIns="46800" rIns="91440" bIns="4572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Case II:</a:t>
            </a:r>
          </a:p>
          <a:p>
            <a:pPr marL="0" indent="0" algn="ctr">
              <a:buNone/>
            </a:pP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Ice </a:t>
            </a:r>
            <a:r>
              <a:rPr lang="en-US" altLang="zh-CN" sz="36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rediction and Navigation Assistant for Polar Area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将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图像中的局部分为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/>
              <a:t>云</a:t>
            </a:r>
            <a:r>
              <a:rPr lang="en-US" altLang="zh-CN" dirty="0"/>
              <a:t>I</a:t>
            </a:r>
            <a:r>
              <a:rPr lang="zh-CN" altLang="en-US" dirty="0"/>
              <a:t>：厚云区域（云下海域状态不明，解决方法后置）</a:t>
            </a:r>
            <a:endParaRPr lang="en-US" altLang="zh-CN" dirty="0"/>
          </a:p>
          <a:p>
            <a:pPr lvl="1"/>
            <a:r>
              <a:rPr lang="zh-CN" altLang="en-US" dirty="0"/>
              <a:t>云</a:t>
            </a:r>
            <a:r>
              <a:rPr lang="en-US" altLang="zh-CN" dirty="0"/>
              <a:t>II</a:t>
            </a:r>
            <a:r>
              <a:rPr lang="zh-CN" altLang="en-US" dirty="0"/>
              <a:t>：薄云区域（云间水道依稀可见）</a:t>
            </a:r>
            <a:endParaRPr lang="en-US" altLang="zh-CN" dirty="0"/>
          </a:p>
          <a:p>
            <a:pPr lvl="1"/>
            <a:r>
              <a:rPr lang="zh-CN" altLang="en-US" dirty="0"/>
              <a:t>冰</a:t>
            </a:r>
            <a:r>
              <a:rPr lang="en-US" altLang="zh-CN" dirty="0"/>
              <a:t>II</a:t>
            </a:r>
            <a:r>
              <a:rPr lang="zh-CN" altLang="en-US" dirty="0"/>
              <a:t>：薄冰、碎冰区域（存在冰间水道）</a:t>
            </a:r>
            <a:endParaRPr lang="en-US" altLang="zh-CN" dirty="0"/>
          </a:p>
          <a:p>
            <a:pPr lvl="1"/>
            <a:r>
              <a:rPr lang="zh-CN" altLang="en-US" dirty="0"/>
              <a:t>冰</a:t>
            </a:r>
            <a:r>
              <a:rPr lang="en-US" altLang="zh-CN" dirty="0"/>
              <a:t>I</a:t>
            </a:r>
            <a:r>
              <a:rPr lang="zh-CN" altLang="en-US" dirty="0"/>
              <a:t>：厚冰区域和陆地（不存在冰间水道）</a:t>
            </a:r>
            <a:endParaRPr lang="en-US" altLang="zh-CN" dirty="0"/>
          </a:p>
          <a:p>
            <a:pPr lvl="1"/>
            <a:r>
              <a:rPr lang="zh-CN" altLang="en-US" dirty="0"/>
              <a:t>海：不存在任何障碍</a:t>
            </a:r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5" name="圆角矩形 4"/>
          <p:cNvSpPr/>
          <p:nvPr/>
        </p:nvSpPr>
        <p:spPr bwMode="auto">
          <a:xfrm>
            <a:off x="593313" y="1824254"/>
            <a:ext cx="6491543" cy="751422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02991" y="4014428"/>
            <a:ext cx="734481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ea typeface="仿宋" panose="02010609060101010101" pitchFamily="49" charset="-122"/>
                <a:cs typeface="Times New Roman" panose="02020603050405020304" pitchFamily="18" charset="0"/>
              </a:rPr>
              <a:t>MODIS29</a:t>
            </a:r>
            <a:r>
              <a:rPr lang="zh-CN" altLang="en-US" b="1" dirty="0">
                <a:ea typeface="仿宋" panose="02010609060101010101" pitchFamily="49" charset="-122"/>
                <a:cs typeface="Times New Roman" panose="02020603050405020304" pitchFamily="18" charset="0"/>
              </a:rPr>
              <a:t>辅助下手动构建以上</a:t>
            </a:r>
            <a:r>
              <a:rPr lang="en-US" altLang="zh-CN" b="1">
                <a:ea typeface="仿宋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b="1">
                <a:ea typeface="仿宋" panose="02010609060101010101" pitchFamily="49" charset="-122"/>
                <a:cs typeface="Times New Roman" panose="02020603050405020304" pitchFamily="18" charset="0"/>
              </a:rPr>
              <a:t>种</a:t>
            </a:r>
            <a:r>
              <a:rPr lang="zh-CN" altLang="en-US" b="1" dirty="0">
                <a:ea typeface="仿宋" panose="02010609060101010101" pitchFamily="49" charset="-122"/>
                <a:cs typeface="Times New Roman" panose="02020603050405020304" pitchFamily="18" charset="0"/>
              </a:rPr>
              <a:t>图像的数据集：</a:t>
            </a:r>
            <a:endParaRPr lang="en-US" altLang="zh-CN" b="1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zh-CN" altLang="en-US" sz="2000" dirty="0">
                <a:ea typeface="仿宋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sz="2000" dirty="0">
                <a:ea typeface="仿宋" panose="02010609060101010101" pitchFamily="49" charset="-122"/>
                <a:cs typeface="Times New Roman" panose="02020603050405020304" pitchFamily="18" charset="0"/>
              </a:rPr>
              <a:t>MODIS29</a:t>
            </a:r>
            <a:r>
              <a:rPr lang="zh-CN" altLang="en-US" sz="2000" dirty="0">
                <a:ea typeface="仿宋" panose="02010609060101010101" pitchFamily="49" charset="-122"/>
                <a:cs typeface="Times New Roman" panose="02020603050405020304" pitchFamily="18" charset="0"/>
              </a:rPr>
              <a:t>辅助下获取云区域和冰区域；</a:t>
            </a:r>
            <a:endParaRPr lang="en-US" altLang="zh-CN" sz="2000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zh-CN" altLang="en-US" sz="2000" dirty="0">
                <a:ea typeface="仿宋" panose="02010609060101010101" pitchFamily="49" charset="-122"/>
                <a:cs typeface="Times New Roman" panose="02020603050405020304" pitchFamily="18" charset="0"/>
              </a:rPr>
              <a:t>人工鉴别云</a:t>
            </a:r>
            <a:r>
              <a:rPr lang="en-US" altLang="zh-CN" sz="2000" dirty="0">
                <a:ea typeface="仿宋" panose="02010609060101010101" pitchFamily="49" charset="-122"/>
                <a:cs typeface="Times New Roman" panose="02020603050405020304" pitchFamily="18" charset="0"/>
              </a:rPr>
              <a:t>I II </a:t>
            </a:r>
            <a:r>
              <a:rPr lang="zh-CN" altLang="en-US" sz="2000" dirty="0">
                <a:ea typeface="仿宋" panose="02010609060101010101" pitchFamily="49" charset="-122"/>
                <a:cs typeface="Times New Roman" panose="02020603050405020304" pitchFamily="18" charset="0"/>
              </a:rPr>
              <a:t>和 冰</a:t>
            </a:r>
            <a:r>
              <a:rPr lang="en-US" altLang="zh-CN" sz="2000" dirty="0">
                <a:ea typeface="仿宋" panose="02010609060101010101" pitchFamily="49" charset="-122"/>
                <a:cs typeface="Times New Roman" panose="02020603050405020304" pitchFamily="18" charset="0"/>
              </a:rPr>
              <a:t>I II</a:t>
            </a:r>
            <a:r>
              <a:rPr lang="zh-CN" altLang="en-US" sz="2000" dirty="0">
                <a:ea typeface="仿宋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zh-CN" altLang="en-US" sz="2000" dirty="0">
                <a:ea typeface="仿宋" panose="02010609060101010101" pitchFamily="49" charset="-122"/>
                <a:cs typeface="Times New Roman" panose="02020603050405020304" pitchFamily="18" charset="0"/>
              </a:rPr>
              <a:t>在每个区域上随机取样作为图像块的中心点；</a:t>
            </a:r>
            <a:endParaRPr lang="en-US" altLang="zh-CN" sz="2000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zh-CN" altLang="en-US" sz="2000" dirty="0">
                <a:ea typeface="仿宋" panose="02010609060101010101" pitchFamily="49" charset="-122"/>
                <a:cs typeface="Times New Roman" panose="02020603050405020304" pitchFamily="18" charset="0"/>
              </a:rPr>
              <a:t>以中心点为中心，取</a:t>
            </a:r>
            <a:r>
              <a:rPr lang="en-US" altLang="zh-CN" sz="2000" dirty="0">
                <a:ea typeface="仿宋" panose="02010609060101010101" pitchFamily="49" charset="-122"/>
                <a:cs typeface="Times New Roman" panose="02020603050405020304" pitchFamily="18" charset="0"/>
              </a:rPr>
              <a:t>20x20</a:t>
            </a:r>
            <a:r>
              <a:rPr lang="zh-CN" altLang="en-US" sz="2000" dirty="0">
                <a:ea typeface="仿宋" panose="02010609060101010101" pitchFamily="49" charset="-122"/>
                <a:cs typeface="Times New Roman" panose="02020603050405020304" pitchFamily="18" charset="0"/>
              </a:rPr>
              <a:t>像素的图像块</a:t>
            </a:r>
          </a:p>
        </p:txBody>
      </p:sp>
      <p:sp>
        <p:nvSpPr>
          <p:cNvPr id="8" name="矩形 7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774825" y="260350"/>
            <a:ext cx="6696045" cy="730250"/>
          </a:xfrm>
        </p:spPr>
        <p:txBody>
          <a:bodyPr/>
          <a:lstStyle/>
          <a:p>
            <a:r>
              <a:rPr lang="zh-CN" altLang="en-US" sz="3200" dirty="0"/>
              <a:t>如何对可航行区域进行进一步细分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10284" y="1158536"/>
            <a:ext cx="9826116" cy="4930775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/>
              <a:t>      海          厚冰        薄冰         厚云         薄云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 以上</a:t>
            </a:r>
            <a:r>
              <a:rPr lang="en-US" altLang="zh-CN" dirty="0"/>
              <a:t>4</a:t>
            </a:r>
            <a:r>
              <a:rPr lang="zh-CN" altLang="en-US" dirty="0"/>
              <a:t>类图像块谱特征分布、综合光密度有明显差异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74825" y="260350"/>
            <a:ext cx="7165491" cy="730250"/>
          </a:xfrm>
        </p:spPr>
        <p:txBody>
          <a:bodyPr/>
          <a:lstStyle/>
          <a:p>
            <a:r>
              <a:rPr lang="zh-CN" altLang="en-US" sz="3200" dirty="0"/>
              <a:t>如何对可航行区域进行进一步细分</a:t>
            </a:r>
          </a:p>
        </p:txBody>
      </p:sp>
      <p:pic>
        <p:nvPicPr>
          <p:cNvPr id="1026" name="Picture 2" descr="C:\Users\zhandc\Desktop\rank_show\sea\MOD02QKM.A2014002.2355.006.2014218180621_band1_341_4615_pri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83" y="162615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handc\Desktop\rank_show\sea\MOD02QKM.A2014005.0120.006.2014218152025_band1_383_4689_pri\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83" y="267392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zhandc\Desktop\rank_show\ice_thick\MOD02QKM.A2014002.1550.006.2014218175157_band1_1479_923_pri\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339" y="162615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zhandc\Desktop\rank_show\ice_thick\MOD02QKM.A2014007.2235.006.2014218162133_band1_1739_5280_pri\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339" y="267392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zhandc\Desktop\rank_show\ice_thin\MOD02QKM.A2014007.2235.006.2014218162133_band1_4568_6078_pri\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95" y="2673789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zhandc\Desktop\rank_show\ice_thin\MOD02QKM.A2014003.1455.006.2014218143434_band1_1397_3173_pri\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95" y="162615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zhandc\Desktop\rank_show\cloud_thick\MOD02QKM.A2014007.2235.006.2014218162133_band1_891_2581_pri\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85" y="162615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zhandc\Desktop\rank_show\cloud_thick\MOD02QKM.A2014005.2245.006.2014218155823_band1_1491_5642_pri\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85" y="2698749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zhandc\Desktop\rank_show\cloud_thin\MOD02QKM.A2014002.2215.006.2014218180314_band1_1562_1864_pri\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16" y="162615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zhandc\Desktop\rank_show\cloud_thin\MOD02QKM.A2014005.2110.006.2014218155544_band1_1253_113_pri\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816" y="272004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2459112" y="4365105"/>
            <a:ext cx="7002140" cy="1151419"/>
            <a:chOff x="962433" y="4663701"/>
            <a:chExt cx="7002140" cy="1151419"/>
          </a:xfrm>
        </p:grpSpPr>
        <p:cxnSp>
          <p:nvCxnSpPr>
            <p:cNvPr id="6" name="直接连接符 5"/>
            <p:cNvCxnSpPr/>
            <p:nvPr/>
          </p:nvCxnSpPr>
          <p:spPr bwMode="auto">
            <a:xfrm>
              <a:off x="962433" y="5779825"/>
              <a:ext cx="10965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 bwMode="auto">
            <a:xfrm flipV="1">
              <a:off x="972647" y="4663701"/>
              <a:ext cx="0" cy="112947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任意多边形 12"/>
            <p:cNvSpPr/>
            <p:nvPr/>
          </p:nvSpPr>
          <p:spPr bwMode="auto">
            <a:xfrm>
              <a:off x="982862" y="5523565"/>
              <a:ext cx="971170" cy="251637"/>
            </a:xfrm>
            <a:custGeom>
              <a:avLst/>
              <a:gdLst>
                <a:gd name="connsiteX0" fmla="*/ 10899 w 946730"/>
                <a:gd name="connsiteY0" fmla="*/ 0 h 1116806"/>
                <a:gd name="connsiteX1" fmla="*/ 132343 w 946730"/>
                <a:gd name="connsiteY1" fmla="*/ 873918 h 1116806"/>
                <a:gd name="connsiteX2" fmla="*/ 946730 w 946730"/>
                <a:gd name="connsiteY2" fmla="*/ 1116806 h 1116806"/>
                <a:gd name="connsiteX3" fmla="*/ 946730 w 946730"/>
                <a:gd name="connsiteY3" fmla="*/ 1116806 h 1116806"/>
                <a:gd name="connsiteX0-1" fmla="*/ 6022 w 941853"/>
                <a:gd name="connsiteY0-2" fmla="*/ 0 h 1116806"/>
                <a:gd name="connsiteX1-3" fmla="*/ 156041 w 941853"/>
                <a:gd name="connsiteY1-4" fmla="*/ 876299 h 1116806"/>
                <a:gd name="connsiteX2-5" fmla="*/ 941853 w 941853"/>
                <a:gd name="connsiteY2-6" fmla="*/ 1116806 h 1116806"/>
                <a:gd name="connsiteX3-7" fmla="*/ 941853 w 941853"/>
                <a:gd name="connsiteY3-8" fmla="*/ 1116806 h 1116806"/>
                <a:gd name="connsiteX0-9" fmla="*/ 1942 w 937773"/>
                <a:gd name="connsiteY0-10" fmla="*/ 0 h 1116806"/>
                <a:gd name="connsiteX1-11" fmla="*/ 151961 w 937773"/>
                <a:gd name="connsiteY1-12" fmla="*/ 876299 h 1116806"/>
                <a:gd name="connsiteX2-13" fmla="*/ 937773 w 937773"/>
                <a:gd name="connsiteY2-14" fmla="*/ 1116806 h 1116806"/>
                <a:gd name="connsiteX3-15" fmla="*/ 937773 w 937773"/>
                <a:gd name="connsiteY3-16" fmla="*/ 1116806 h 1116806"/>
                <a:gd name="connsiteX0-17" fmla="*/ 3596 w 939427"/>
                <a:gd name="connsiteY0-18" fmla="*/ 0 h 1116806"/>
                <a:gd name="connsiteX1-19" fmla="*/ 98846 w 939427"/>
                <a:gd name="connsiteY1-20" fmla="*/ 883443 h 1116806"/>
                <a:gd name="connsiteX2-21" fmla="*/ 939427 w 939427"/>
                <a:gd name="connsiteY2-22" fmla="*/ 1116806 h 1116806"/>
                <a:gd name="connsiteX3-23" fmla="*/ 939427 w 939427"/>
                <a:gd name="connsiteY3-24" fmla="*/ 1116806 h 1116806"/>
                <a:gd name="connsiteX0-25" fmla="*/ 3160 w 938991"/>
                <a:gd name="connsiteY0-26" fmla="*/ 0 h 1116806"/>
                <a:gd name="connsiteX1-27" fmla="*/ 98410 w 938991"/>
                <a:gd name="connsiteY1-28" fmla="*/ 883443 h 1116806"/>
                <a:gd name="connsiteX2-29" fmla="*/ 938991 w 938991"/>
                <a:gd name="connsiteY2-30" fmla="*/ 1116806 h 1116806"/>
                <a:gd name="connsiteX3-31" fmla="*/ 938991 w 938991"/>
                <a:gd name="connsiteY3-32" fmla="*/ 1116806 h 1116806"/>
                <a:gd name="connsiteX0-33" fmla="*/ 3160 w 1127110"/>
                <a:gd name="connsiteY0-34" fmla="*/ 0 h 1132343"/>
                <a:gd name="connsiteX1-35" fmla="*/ 98410 w 1127110"/>
                <a:gd name="connsiteY1-36" fmla="*/ 883443 h 1132343"/>
                <a:gd name="connsiteX2-37" fmla="*/ 938991 w 1127110"/>
                <a:gd name="connsiteY2-38" fmla="*/ 1116806 h 1132343"/>
                <a:gd name="connsiteX3-39" fmla="*/ 1127110 w 1127110"/>
                <a:gd name="connsiteY3-40" fmla="*/ 1109662 h 1132343"/>
                <a:gd name="connsiteX0-41" fmla="*/ 19752 w 1143702"/>
                <a:gd name="connsiteY0-42" fmla="*/ 0 h 1110060"/>
                <a:gd name="connsiteX1-43" fmla="*/ 115002 w 1143702"/>
                <a:gd name="connsiteY1-44" fmla="*/ 883443 h 1110060"/>
                <a:gd name="connsiteX2-45" fmla="*/ 972251 w 1143702"/>
                <a:gd name="connsiteY2-46" fmla="*/ 1066800 h 1110060"/>
                <a:gd name="connsiteX3-47" fmla="*/ 1143702 w 1143702"/>
                <a:gd name="connsiteY3-48" fmla="*/ 1109662 h 1110060"/>
                <a:gd name="connsiteX0-49" fmla="*/ 20121 w 1144071"/>
                <a:gd name="connsiteY0-50" fmla="*/ 0 h 1109700"/>
                <a:gd name="connsiteX1-51" fmla="*/ 115371 w 1144071"/>
                <a:gd name="connsiteY1-52" fmla="*/ 883443 h 1109700"/>
                <a:gd name="connsiteX2-53" fmla="*/ 979764 w 1144071"/>
                <a:gd name="connsiteY2-54" fmla="*/ 964407 h 1109700"/>
                <a:gd name="connsiteX3-55" fmla="*/ 1144071 w 1144071"/>
                <a:gd name="connsiteY3-56" fmla="*/ 1109662 h 1109700"/>
                <a:gd name="connsiteX0-57" fmla="*/ 20121 w 1033149"/>
                <a:gd name="connsiteY0-58" fmla="*/ 0 h 979233"/>
                <a:gd name="connsiteX1-59" fmla="*/ 115371 w 1033149"/>
                <a:gd name="connsiteY1-60" fmla="*/ 883443 h 979233"/>
                <a:gd name="connsiteX2-61" fmla="*/ 979764 w 1033149"/>
                <a:gd name="connsiteY2-62" fmla="*/ 964407 h 979233"/>
                <a:gd name="connsiteX3-63" fmla="*/ 984527 w 1033149"/>
                <a:gd name="connsiteY3-64" fmla="*/ 964406 h 979233"/>
                <a:gd name="connsiteX0-65" fmla="*/ 13666 w 1025317"/>
                <a:gd name="connsiteY0-66" fmla="*/ 0 h 1000702"/>
                <a:gd name="connsiteX1-67" fmla="*/ 127966 w 1025317"/>
                <a:gd name="connsiteY1-68" fmla="*/ 916780 h 1000702"/>
                <a:gd name="connsiteX2-69" fmla="*/ 973309 w 1025317"/>
                <a:gd name="connsiteY2-70" fmla="*/ 964407 h 1000702"/>
                <a:gd name="connsiteX3-71" fmla="*/ 978072 w 1025317"/>
                <a:gd name="connsiteY3-72" fmla="*/ 964406 h 1000702"/>
                <a:gd name="connsiteX0-73" fmla="*/ 2113 w 1013764"/>
                <a:gd name="connsiteY0-74" fmla="*/ 0 h 1009966"/>
                <a:gd name="connsiteX1-75" fmla="*/ 116413 w 1013764"/>
                <a:gd name="connsiteY1-76" fmla="*/ 916780 h 1009966"/>
                <a:gd name="connsiteX2-77" fmla="*/ 961756 w 1013764"/>
                <a:gd name="connsiteY2-78" fmla="*/ 964407 h 1009966"/>
                <a:gd name="connsiteX3-79" fmla="*/ 966519 w 1013764"/>
                <a:gd name="connsiteY3-80" fmla="*/ 964406 h 1009966"/>
                <a:gd name="connsiteX0-81" fmla="*/ 2835 w 1014486"/>
                <a:gd name="connsiteY0-82" fmla="*/ 0 h 1006870"/>
                <a:gd name="connsiteX1-83" fmla="*/ 117135 w 1014486"/>
                <a:gd name="connsiteY1-84" fmla="*/ 916780 h 1006870"/>
                <a:gd name="connsiteX2-85" fmla="*/ 962478 w 1014486"/>
                <a:gd name="connsiteY2-86" fmla="*/ 964407 h 1006870"/>
                <a:gd name="connsiteX3-87" fmla="*/ 967241 w 1014486"/>
                <a:gd name="connsiteY3-88" fmla="*/ 964406 h 1006870"/>
                <a:gd name="connsiteX0-89" fmla="*/ 1676 w 1013327"/>
                <a:gd name="connsiteY0-90" fmla="*/ 0 h 968525"/>
                <a:gd name="connsiteX1-91" fmla="*/ 115976 w 1013327"/>
                <a:gd name="connsiteY1-92" fmla="*/ 916780 h 968525"/>
                <a:gd name="connsiteX2-93" fmla="*/ 961319 w 1013327"/>
                <a:gd name="connsiteY2-94" fmla="*/ 964407 h 968525"/>
                <a:gd name="connsiteX3-95" fmla="*/ 966082 w 1013327"/>
                <a:gd name="connsiteY3-96" fmla="*/ 964406 h 968525"/>
                <a:gd name="connsiteX0-97" fmla="*/ 27090 w 998260"/>
                <a:gd name="connsiteY0-98" fmla="*/ 0 h 1010911"/>
                <a:gd name="connsiteX1-99" fmla="*/ 100909 w 998260"/>
                <a:gd name="connsiteY1-100" fmla="*/ 926305 h 1010911"/>
                <a:gd name="connsiteX2-101" fmla="*/ 946252 w 998260"/>
                <a:gd name="connsiteY2-102" fmla="*/ 973932 h 1010911"/>
                <a:gd name="connsiteX3-103" fmla="*/ 951015 w 998260"/>
                <a:gd name="connsiteY3-104" fmla="*/ 973931 h 1010911"/>
                <a:gd name="connsiteX0-105" fmla="*/ 85 w 971255"/>
                <a:gd name="connsiteY0-106" fmla="*/ 0 h 1010911"/>
                <a:gd name="connsiteX1-107" fmla="*/ 73904 w 971255"/>
                <a:gd name="connsiteY1-108" fmla="*/ 926305 h 1010911"/>
                <a:gd name="connsiteX2-109" fmla="*/ 919247 w 971255"/>
                <a:gd name="connsiteY2-110" fmla="*/ 973932 h 1010911"/>
                <a:gd name="connsiteX3-111" fmla="*/ 924010 w 971255"/>
                <a:gd name="connsiteY3-112" fmla="*/ 973931 h 1010911"/>
                <a:gd name="connsiteX0-113" fmla="*/ 0 w 971170"/>
                <a:gd name="connsiteY0-114" fmla="*/ 0 h 1026396"/>
                <a:gd name="connsiteX1-115" fmla="*/ 73819 w 971170"/>
                <a:gd name="connsiteY1-116" fmla="*/ 926305 h 1026396"/>
                <a:gd name="connsiteX2-117" fmla="*/ 919162 w 971170"/>
                <a:gd name="connsiteY2-118" fmla="*/ 973932 h 1026396"/>
                <a:gd name="connsiteX3-119" fmla="*/ 923925 w 971170"/>
                <a:gd name="connsiteY3-120" fmla="*/ 973931 h 1026396"/>
                <a:gd name="connsiteX0-121" fmla="*/ 0 w 971170"/>
                <a:gd name="connsiteY0-122" fmla="*/ 0 h 978050"/>
                <a:gd name="connsiteX1-123" fmla="*/ 73819 w 971170"/>
                <a:gd name="connsiteY1-124" fmla="*/ 926305 h 978050"/>
                <a:gd name="connsiteX2-125" fmla="*/ 919162 w 971170"/>
                <a:gd name="connsiteY2-126" fmla="*/ 973932 h 978050"/>
                <a:gd name="connsiteX3-127" fmla="*/ 923925 w 971170"/>
                <a:gd name="connsiteY3-128" fmla="*/ 973931 h 9780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71170" h="978050">
                  <a:moveTo>
                    <a:pt x="0" y="0"/>
                  </a:moveTo>
                  <a:cubicBezTo>
                    <a:pt x="63699" y="331985"/>
                    <a:pt x="53975" y="892570"/>
                    <a:pt x="73819" y="926305"/>
                  </a:cubicBezTo>
                  <a:cubicBezTo>
                    <a:pt x="93663" y="960040"/>
                    <a:pt x="777478" y="965994"/>
                    <a:pt x="919162" y="973932"/>
                  </a:cubicBezTo>
                  <a:cubicBezTo>
                    <a:pt x="1060846" y="981870"/>
                    <a:pt x="861219" y="976312"/>
                    <a:pt x="923925" y="973931"/>
                  </a:cubicBezTo>
                </a:path>
              </a:pathLst>
            </a:cu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 bwMode="auto">
            <a:xfrm>
              <a:off x="2545562" y="5801765"/>
              <a:ext cx="10965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接连接符 25"/>
            <p:cNvCxnSpPr/>
            <p:nvPr/>
          </p:nvCxnSpPr>
          <p:spPr bwMode="auto">
            <a:xfrm flipV="1">
              <a:off x="2555776" y="4685641"/>
              <a:ext cx="0" cy="112947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任意多边形 26"/>
            <p:cNvSpPr/>
            <p:nvPr/>
          </p:nvSpPr>
          <p:spPr bwMode="auto">
            <a:xfrm>
              <a:off x="2602414" y="4801114"/>
              <a:ext cx="971170" cy="978050"/>
            </a:xfrm>
            <a:custGeom>
              <a:avLst/>
              <a:gdLst>
                <a:gd name="connsiteX0" fmla="*/ 10899 w 946730"/>
                <a:gd name="connsiteY0" fmla="*/ 0 h 1116806"/>
                <a:gd name="connsiteX1" fmla="*/ 132343 w 946730"/>
                <a:gd name="connsiteY1" fmla="*/ 873918 h 1116806"/>
                <a:gd name="connsiteX2" fmla="*/ 946730 w 946730"/>
                <a:gd name="connsiteY2" fmla="*/ 1116806 h 1116806"/>
                <a:gd name="connsiteX3" fmla="*/ 946730 w 946730"/>
                <a:gd name="connsiteY3" fmla="*/ 1116806 h 1116806"/>
                <a:gd name="connsiteX0-1" fmla="*/ 6022 w 941853"/>
                <a:gd name="connsiteY0-2" fmla="*/ 0 h 1116806"/>
                <a:gd name="connsiteX1-3" fmla="*/ 156041 w 941853"/>
                <a:gd name="connsiteY1-4" fmla="*/ 876299 h 1116806"/>
                <a:gd name="connsiteX2-5" fmla="*/ 941853 w 941853"/>
                <a:gd name="connsiteY2-6" fmla="*/ 1116806 h 1116806"/>
                <a:gd name="connsiteX3-7" fmla="*/ 941853 w 941853"/>
                <a:gd name="connsiteY3-8" fmla="*/ 1116806 h 1116806"/>
                <a:gd name="connsiteX0-9" fmla="*/ 1942 w 937773"/>
                <a:gd name="connsiteY0-10" fmla="*/ 0 h 1116806"/>
                <a:gd name="connsiteX1-11" fmla="*/ 151961 w 937773"/>
                <a:gd name="connsiteY1-12" fmla="*/ 876299 h 1116806"/>
                <a:gd name="connsiteX2-13" fmla="*/ 937773 w 937773"/>
                <a:gd name="connsiteY2-14" fmla="*/ 1116806 h 1116806"/>
                <a:gd name="connsiteX3-15" fmla="*/ 937773 w 937773"/>
                <a:gd name="connsiteY3-16" fmla="*/ 1116806 h 1116806"/>
                <a:gd name="connsiteX0-17" fmla="*/ 3596 w 939427"/>
                <a:gd name="connsiteY0-18" fmla="*/ 0 h 1116806"/>
                <a:gd name="connsiteX1-19" fmla="*/ 98846 w 939427"/>
                <a:gd name="connsiteY1-20" fmla="*/ 883443 h 1116806"/>
                <a:gd name="connsiteX2-21" fmla="*/ 939427 w 939427"/>
                <a:gd name="connsiteY2-22" fmla="*/ 1116806 h 1116806"/>
                <a:gd name="connsiteX3-23" fmla="*/ 939427 w 939427"/>
                <a:gd name="connsiteY3-24" fmla="*/ 1116806 h 1116806"/>
                <a:gd name="connsiteX0-25" fmla="*/ 3160 w 938991"/>
                <a:gd name="connsiteY0-26" fmla="*/ 0 h 1116806"/>
                <a:gd name="connsiteX1-27" fmla="*/ 98410 w 938991"/>
                <a:gd name="connsiteY1-28" fmla="*/ 883443 h 1116806"/>
                <a:gd name="connsiteX2-29" fmla="*/ 938991 w 938991"/>
                <a:gd name="connsiteY2-30" fmla="*/ 1116806 h 1116806"/>
                <a:gd name="connsiteX3-31" fmla="*/ 938991 w 938991"/>
                <a:gd name="connsiteY3-32" fmla="*/ 1116806 h 1116806"/>
                <a:gd name="connsiteX0-33" fmla="*/ 3160 w 1127110"/>
                <a:gd name="connsiteY0-34" fmla="*/ 0 h 1132343"/>
                <a:gd name="connsiteX1-35" fmla="*/ 98410 w 1127110"/>
                <a:gd name="connsiteY1-36" fmla="*/ 883443 h 1132343"/>
                <a:gd name="connsiteX2-37" fmla="*/ 938991 w 1127110"/>
                <a:gd name="connsiteY2-38" fmla="*/ 1116806 h 1132343"/>
                <a:gd name="connsiteX3-39" fmla="*/ 1127110 w 1127110"/>
                <a:gd name="connsiteY3-40" fmla="*/ 1109662 h 1132343"/>
                <a:gd name="connsiteX0-41" fmla="*/ 19752 w 1143702"/>
                <a:gd name="connsiteY0-42" fmla="*/ 0 h 1110060"/>
                <a:gd name="connsiteX1-43" fmla="*/ 115002 w 1143702"/>
                <a:gd name="connsiteY1-44" fmla="*/ 883443 h 1110060"/>
                <a:gd name="connsiteX2-45" fmla="*/ 972251 w 1143702"/>
                <a:gd name="connsiteY2-46" fmla="*/ 1066800 h 1110060"/>
                <a:gd name="connsiteX3-47" fmla="*/ 1143702 w 1143702"/>
                <a:gd name="connsiteY3-48" fmla="*/ 1109662 h 1110060"/>
                <a:gd name="connsiteX0-49" fmla="*/ 20121 w 1144071"/>
                <a:gd name="connsiteY0-50" fmla="*/ 0 h 1109700"/>
                <a:gd name="connsiteX1-51" fmla="*/ 115371 w 1144071"/>
                <a:gd name="connsiteY1-52" fmla="*/ 883443 h 1109700"/>
                <a:gd name="connsiteX2-53" fmla="*/ 979764 w 1144071"/>
                <a:gd name="connsiteY2-54" fmla="*/ 964407 h 1109700"/>
                <a:gd name="connsiteX3-55" fmla="*/ 1144071 w 1144071"/>
                <a:gd name="connsiteY3-56" fmla="*/ 1109662 h 1109700"/>
                <a:gd name="connsiteX0-57" fmla="*/ 20121 w 1033149"/>
                <a:gd name="connsiteY0-58" fmla="*/ 0 h 979233"/>
                <a:gd name="connsiteX1-59" fmla="*/ 115371 w 1033149"/>
                <a:gd name="connsiteY1-60" fmla="*/ 883443 h 979233"/>
                <a:gd name="connsiteX2-61" fmla="*/ 979764 w 1033149"/>
                <a:gd name="connsiteY2-62" fmla="*/ 964407 h 979233"/>
                <a:gd name="connsiteX3-63" fmla="*/ 984527 w 1033149"/>
                <a:gd name="connsiteY3-64" fmla="*/ 964406 h 979233"/>
                <a:gd name="connsiteX0-65" fmla="*/ 13666 w 1025317"/>
                <a:gd name="connsiteY0-66" fmla="*/ 0 h 1000702"/>
                <a:gd name="connsiteX1-67" fmla="*/ 127966 w 1025317"/>
                <a:gd name="connsiteY1-68" fmla="*/ 916780 h 1000702"/>
                <a:gd name="connsiteX2-69" fmla="*/ 973309 w 1025317"/>
                <a:gd name="connsiteY2-70" fmla="*/ 964407 h 1000702"/>
                <a:gd name="connsiteX3-71" fmla="*/ 978072 w 1025317"/>
                <a:gd name="connsiteY3-72" fmla="*/ 964406 h 1000702"/>
                <a:gd name="connsiteX0-73" fmla="*/ 2113 w 1013764"/>
                <a:gd name="connsiteY0-74" fmla="*/ 0 h 1009966"/>
                <a:gd name="connsiteX1-75" fmla="*/ 116413 w 1013764"/>
                <a:gd name="connsiteY1-76" fmla="*/ 916780 h 1009966"/>
                <a:gd name="connsiteX2-77" fmla="*/ 961756 w 1013764"/>
                <a:gd name="connsiteY2-78" fmla="*/ 964407 h 1009966"/>
                <a:gd name="connsiteX3-79" fmla="*/ 966519 w 1013764"/>
                <a:gd name="connsiteY3-80" fmla="*/ 964406 h 1009966"/>
                <a:gd name="connsiteX0-81" fmla="*/ 2835 w 1014486"/>
                <a:gd name="connsiteY0-82" fmla="*/ 0 h 1006870"/>
                <a:gd name="connsiteX1-83" fmla="*/ 117135 w 1014486"/>
                <a:gd name="connsiteY1-84" fmla="*/ 916780 h 1006870"/>
                <a:gd name="connsiteX2-85" fmla="*/ 962478 w 1014486"/>
                <a:gd name="connsiteY2-86" fmla="*/ 964407 h 1006870"/>
                <a:gd name="connsiteX3-87" fmla="*/ 967241 w 1014486"/>
                <a:gd name="connsiteY3-88" fmla="*/ 964406 h 1006870"/>
                <a:gd name="connsiteX0-89" fmla="*/ 1676 w 1013327"/>
                <a:gd name="connsiteY0-90" fmla="*/ 0 h 968525"/>
                <a:gd name="connsiteX1-91" fmla="*/ 115976 w 1013327"/>
                <a:gd name="connsiteY1-92" fmla="*/ 916780 h 968525"/>
                <a:gd name="connsiteX2-93" fmla="*/ 961319 w 1013327"/>
                <a:gd name="connsiteY2-94" fmla="*/ 964407 h 968525"/>
                <a:gd name="connsiteX3-95" fmla="*/ 966082 w 1013327"/>
                <a:gd name="connsiteY3-96" fmla="*/ 964406 h 968525"/>
                <a:gd name="connsiteX0-97" fmla="*/ 27090 w 998260"/>
                <a:gd name="connsiteY0-98" fmla="*/ 0 h 1010911"/>
                <a:gd name="connsiteX1-99" fmla="*/ 100909 w 998260"/>
                <a:gd name="connsiteY1-100" fmla="*/ 926305 h 1010911"/>
                <a:gd name="connsiteX2-101" fmla="*/ 946252 w 998260"/>
                <a:gd name="connsiteY2-102" fmla="*/ 973932 h 1010911"/>
                <a:gd name="connsiteX3-103" fmla="*/ 951015 w 998260"/>
                <a:gd name="connsiteY3-104" fmla="*/ 973931 h 1010911"/>
                <a:gd name="connsiteX0-105" fmla="*/ 85 w 971255"/>
                <a:gd name="connsiteY0-106" fmla="*/ 0 h 1010911"/>
                <a:gd name="connsiteX1-107" fmla="*/ 73904 w 971255"/>
                <a:gd name="connsiteY1-108" fmla="*/ 926305 h 1010911"/>
                <a:gd name="connsiteX2-109" fmla="*/ 919247 w 971255"/>
                <a:gd name="connsiteY2-110" fmla="*/ 973932 h 1010911"/>
                <a:gd name="connsiteX3-111" fmla="*/ 924010 w 971255"/>
                <a:gd name="connsiteY3-112" fmla="*/ 973931 h 1010911"/>
                <a:gd name="connsiteX0-113" fmla="*/ 0 w 971170"/>
                <a:gd name="connsiteY0-114" fmla="*/ 0 h 1026396"/>
                <a:gd name="connsiteX1-115" fmla="*/ 73819 w 971170"/>
                <a:gd name="connsiteY1-116" fmla="*/ 926305 h 1026396"/>
                <a:gd name="connsiteX2-117" fmla="*/ 919162 w 971170"/>
                <a:gd name="connsiteY2-118" fmla="*/ 973932 h 1026396"/>
                <a:gd name="connsiteX3-119" fmla="*/ 923925 w 971170"/>
                <a:gd name="connsiteY3-120" fmla="*/ 973931 h 1026396"/>
                <a:gd name="connsiteX0-121" fmla="*/ 0 w 971170"/>
                <a:gd name="connsiteY0-122" fmla="*/ 0 h 978050"/>
                <a:gd name="connsiteX1-123" fmla="*/ 73819 w 971170"/>
                <a:gd name="connsiteY1-124" fmla="*/ 926305 h 978050"/>
                <a:gd name="connsiteX2-125" fmla="*/ 919162 w 971170"/>
                <a:gd name="connsiteY2-126" fmla="*/ 973932 h 978050"/>
                <a:gd name="connsiteX3-127" fmla="*/ 923925 w 971170"/>
                <a:gd name="connsiteY3-128" fmla="*/ 973931 h 9780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71170" h="978050">
                  <a:moveTo>
                    <a:pt x="0" y="0"/>
                  </a:moveTo>
                  <a:cubicBezTo>
                    <a:pt x="63699" y="331985"/>
                    <a:pt x="53975" y="892570"/>
                    <a:pt x="73819" y="926305"/>
                  </a:cubicBezTo>
                  <a:cubicBezTo>
                    <a:pt x="93663" y="960040"/>
                    <a:pt x="777478" y="965994"/>
                    <a:pt x="919162" y="973932"/>
                  </a:cubicBezTo>
                  <a:cubicBezTo>
                    <a:pt x="1060846" y="981870"/>
                    <a:pt x="861219" y="976312"/>
                    <a:pt x="923925" y="973931"/>
                  </a:cubicBezTo>
                </a:path>
              </a:pathLst>
            </a:cu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 bwMode="auto">
            <a:xfrm>
              <a:off x="3988144" y="5797803"/>
              <a:ext cx="10965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接连接符 28"/>
            <p:cNvCxnSpPr/>
            <p:nvPr/>
          </p:nvCxnSpPr>
          <p:spPr bwMode="auto">
            <a:xfrm flipV="1">
              <a:off x="3998358" y="4681679"/>
              <a:ext cx="0" cy="112947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任意多边形 29"/>
            <p:cNvSpPr/>
            <p:nvPr/>
          </p:nvSpPr>
          <p:spPr bwMode="auto">
            <a:xfrm>
              <a:off x="4006269" y="4801115"/>
              <a:ext cx="1005491" cy="978050"/>
            </a:xfrm>
            <a:custGeom>
              <a:avLst/>
              <a:gdLst>
                <a:gd name="connsiteX0" fmla="*/ 10899 w 946730"/>
                <a:gd name="connsiteY0" fmla="*/ 0 h 1116806"/>
                <a:gd name="connsiteX1" fmla="*/ 132343 w 946730"/>
                <a:gd name="connsiteY1" fmla="*/ 873918 h 1116806"/>
                <a:gd name="connsiteX2" fmla="*/ 946730 w 946730"/>
                <a:gd name="connsiteY2" fmla="*/ 1116806 h 1116806"/>
                <a:gd name="connsiteX3" fmla="*/ 946730 w 946730"/>
                <a:gd name="connsiteY3" fmla="*/ 1116806 h 1116806"/>
                <a:gd name="connsiteX0-1" fmla="*/ 6022 w 941853"/>
                <a:gd name="connsiteY0-2" fmla="*/ 0 h 1116806"/>
                <a:gd name="connsiteX1-3" fmla="*/ 156041 w 941853"/>
                <a:gd name="connsiteY1-4" fmla="*/ 876299 h 1116806"/>
                <a:gd name="connsiteX2-5" fmla="*/ 941853 w 941853"/>
                <a:gd name="connsiteY2-6" fmla="*/ 1116806 h 1116806"/>
                <a:gd name="connsiteX3-7" fmla="*/ 941853 w 941853"/>
                <a:gd name="connsiteY3-8" fmla="*/ 1116806 h 1116806"/>
                <a:gd name="connsiteX0-9" fmla="*/ 1942 w 937773"/>
                <a:gd name="connsiteY0-10" fmla="*/ 0 h 1116806"/>
                <a:gd name="connsiteX1-11" fmla="*/ 151961 w 937773"/>
                <a:gd name="connsiteY1-12" fmla="*/ 876299 h 1116806"/>
                <a:gd name="connsiteX2-13" fmla="*/ 937773 w 937773"/>
                <a:gd name="connsiteY2-14" fmla="*/ 1116806 h 1116806"/>
                <a:gd name="connsiteX3-15" fmla="*/ 937773 w 937773"/>
                <a:gd name="connsiteY3-16" fmla="*/ 1116806 h 1116806"/>
                <a:gd name="connsiteX0-17" fmla="*/ 3596 w 939427"/>
                <a:gd name="connsiteY0-18" fmla="*/ 0 h 1116806"/>
                <a:gd name="connsiteX1-19" fmla="*/ 98846 w 939427"/>
                <a:gd name="connsiteY1-20" fmla="*/ 883443 h 1116806"/>
                <a:gd name="connsiteX2-21" fmla="*/ 939427 w 939427"/>
                <a:gd name="connsiteY2-22" fmla="*/ 1116806 h 1116806"/>
                <a:gd name="connsiteX3-23" fmla="*/ 939427 w 939427"/>
                <a:gd name="connsiteY3-24" fmla="*/ 1116806 h 1116806"/>
                <a:gd name="connsiteX0-25" fmla="*/ 3160 w 938991"/>
                <a:gd name="connsiteY0-26" fmla="*/ 0 h 1116806"/>
                <a:gd name="connsiteX1-27" fmla="*/ 98410 w 938991"/>
                <a:gd name="connsiteY1-28" fmla="*/ 883443 h 1116806"/>
                <a:gd name="connsiteX2-29" fmla="*/ 938991 w 938991"/>
                <a:gd name="connsiteY2-30" fmla="*/ 1116806 h 1116806"/>
                <a:gd name="connsiteX3-31" fmla="*/ 938991 w 938991"/>
                <a:gd name="connsiteY3-32" fmla="*/ 1116806 h 1116806"/>
                <a:gd name="connsiteX0-33" fmla="*/ 3160 w 1127110"/>
                <a:gd name="connsiteY0-34" fmla="*/ 0 h 1132343"/>
                <a:gd name="connsiteX1-35" fmla="*/ 98410 w 1127110"/>
                <a:gd name="connsiteY1-36" fmla="*/ 883443 h 1132343"/>
                <a:gd name="connsiteX2-37" fmla="*/ 938991 w 1127110"/>
                <a:gd name="connsiteY2-38" fmla="*/ 1116806 h 1132343"/>
                <a:gd name="connsiteX3-39" fmla="*/ 1127110 w 1127110"/>
                <a:gd name="connsiteY3-40" fmla="*/ 1109662 h 1132343"/>
                <a:gd name="connsiteX0-41" fmla="*/ 19752 w 1143702"/>
                <a:gd name="connsiteY0-42" fmla="*/ 0 h 1110060"/>
                <a:gd name="connsiteX1-43" fmla="*/ 115002 w 1143702"/>
                <a:gd name="connsiteY1-44" fmla="*/ 883443 h 1110060"/>
                <a:gd name="connsiteX2-45" fmla="*/ 972251 w 1143702"/>
                <a:gd name="connsiteY2-46" fmla="*/ 1066800 h 1110060"/>
                <a:gd name="connsiteX3-47" fmla="*/ 1143702 w 1143702"/>
                <a:gd name="connsiteY3-48" fmla="*/ 1109662 h 1110060"/>
                <a:gd name="connsiteX0-49" fmla="*/ 20121 w 1144071"/>
                <a:gd name="connsiteY0-50" fmla="*/ 0 h 1109700"/>
                <a:gd name="connsiteX1-51" fmla="*/ 115371 w 1144071"/>
                <a:gd name="connsiteY1-52" fmla="*/ 883443 h 1109700"/>
                <a:gd name="connsiteX2-53" fmla="*/ 979764 w 1144071"/>
                <a:gd name="connsiteY2-54" fmla="*/ 964407 h 1109700"/>
                <a:gd name="connsiteX3-55" fmla="*/ 1144071 w 1144071"/>
                <a:gd name="connsiteY3-56" fmla="*/ 1109662 h 1109700"/>
                <a:gd name="connsiteX0-57" fmla="*/ 20121 w 1033149"/>
                <a:gd name="connsiteY0-58" fmla="*/ 0 h 979233"/>
                <a:gd name="connsiteX1-59" fmla="*/ 115371 w 1033149"/>
                <a:gd name="connsiteY1-60" fmla="*/ 883443 h 979233"/>
                <a:gd name="connsiteX2-61" fmla="*/ 979764 w 1033149"/>
                <a:gd name="connsiteY2-62" fmla="*/ 964407 h 979233"/>
                <a:gd name="connsiteX3-63" fmla="*/ 984527 w 1033149"/>
                <a:gd name="connsiteY3-64" fmla="*/ 964406 h 979233"/>
                <a:gd name="connsiteX0-65" fmla="*/ 13666 w 1025317"/>
                <a:gd name="connsiteY0-66" fmla="*/ 0 h 1000702"/>
                <a:gd name="connsiteX1-67" fmla="*/ 127966 w 1025317"/>
                <a:gd name="connsiteY1-68" fmla="*/ 916780 h 1000702"/>
                <a:gd name="connsiteX2-69" fmla="*/ 973309 w 1025317"/>
                <a:gd name="connsiteY2-70" fmla="*/ 964407 h 1000702"/>
                <a:gd name="connsiteX3-71" fmla="*/ 978072 w 1025317"/>
                <a:gd name="connsiteY3-72" fmla="*/ 964406 h 1000702"/>
                <a:gd name="connsiteX0-73" fmla="*/ 2113 w 1013764"/>
                <a:gd name="connsiteY0-74" fmla="*/ 0 h 1009966"/>
                <a:gd name="connsiteX1-75" fmla="*/ 116413 w 1013764"/>
                <a:gd name="connsiteY1-76" fmla="*/ 916780 h 1009966"/>
                <a:gd name="connsiteX2-77" fmla="*/ 961756 w 1013764"/>
                <a:gd name="connsiteY2-78" fmla="*/ 964407 h 1009966"/>
                <a:gd name="connsiteX3-79" fmla="*/ 966519 w 1013764"/>
                <a:gd name="connsiteY3-80" fmla="*/ 964406 h 1009966"/>
                <a:gd name="connsiteX0-81" fmla="*/ 2835 w 1014486"/>
                <a:gd name="connsiteY0-82" fmla="*/ 0 h 1006870"/>
                <a:gd name="connsiteX1-83" fmla="*/ 117135 w 1014486"/>
                <a:gd name="connsiteY1-84" fmla="*/ 916780 h 1006870"/>
                <a:gd name="connsiteX2-85" fmla="*/ 962478 w 1014486"/>
                <a:gd name="connsiteY2-86" fmla="*/ 964407 h 1006870"/>
                <a:gd name="connsiteX3-87" fmla="*/ 967241 w 1014486"/>
                <a:gd name="connsiteY3-88" fmla="*/ 964406 h 1006870"/>
                <a:gd name="connsiteX0-89" fmla="*/ 1676 w 1013327"/>
                <a:gd name="connsiteY0-90" fmla="*/ 0 h 968525"/>
                <a:gd name="connsiteX1-91" fmla="*/ 115976 w 1013327"/>
                <a:gd name="connsiteY1-92" fmla="*/ 916780 h 968525"/>
                <a:gd name="connsiteX2-93" fmla="*/ 961319 w 1013327"/>
                <a:gd name="connsiteY2-94" fmla="*/ 964407 h 968525"/>
                <a:gd name="connsiteX3-95" fmla="*/ 966082 w 1013327"/>
                <a:gd name="connsiteY3-96" fmla="*/ 964406 h 968525"/>
                <a:gd name="connsiteX0-97" fmla="*/ 27090 w 998260"/>
                <a:gd name="connsiteY0-98" fmla="*/ 0 h 1010911"/>
                <a:gd name="connsiteX1-99" fmla="*/ 100909 w 998260"/>
                <a:gd name="connsiteY1-100" fmla="*/ 926305 h 1010911"/>
                <a:gd name="connsiteX2-101" fmla="*/ 946252 w 998260"/>
                <a:gd name="connsiteY2-102" fmla="*/ 973932 h 1010911"/>
                <a:gd name="connsiteX3-103" fmla="*/ 951015 w 998260"/>
                <a:gd name="connsiteY3-104" fmla="*/ 973931 h 1010911"/>
                <a:gd name="connsiteX0-105" fmla="*/ 85 w 971255"/>
                <a:gd name="connsiteY0-106" fmla="*/ 0 h 1010911"/>
                <a:gd name="connsiteX1-107" fmla="*/ 73904 w 971255"/>
                <a:gd name="connsiteY1-108" fmla="*/ 926305 h 1010911"/>
                <a:gd name="connsiteX2-109" fmla="*/ 919247 w 971255"/>
                <a:gd name="connsiteY2-110" fmla="*/ 973932 h 1010911"/>
                <a:gd name="connsiteX3-111" fmla="*/ 924010 w 971255"/>
                <a:gd name="connsiteY3-112" fmla="*/ 973931 h 1010911"/>
                <a:gd name="connsiteX0-113" fmla="*/ 0 w 971170"/>
                <a:gd name="connsiteY0-114" fmla="*/ 0 h 1026396"/>
                <a:gd name="connsiteX1-115" fmla="*/ 73819 w 971170"/>
                <a:gd name="connsiteY1-116" fmla="*/ 926305 h 1026396"/>
                <a:gd name="connsiteX2-117" fmla="*/ 919162 w 971170"/>
                <a:gd name="connsiteY2-118" fmla="*/ 973932 h 1026396"/>
                <a:gd name="connsiteX3-119" fmla="*/ 923925 w 971170"/>
                <a:gd name="connsiteY3-120" fmla="*/ 973931 h 1026396"/>
                <a:gd name="connsiteX0-121" fmla="*/ 0 w 971170"/>
                <a:gd name="connsiteY0-122" fmla="*/ 0 h 978050"/>
                <a:gd name="connsiteX1-123" fmla="*/ 73819 w 971170"/>
                <a:gd name="connsiteY1-124" fmla="*/ 926305 h 978050"/>
                <a:gd name="connsiteX2-125" fmla="*/ 919162 w 971170"/>
                <a:gd name="connsiteY2-126" fmla="*/ 973932 h 978050"/>
                <a:gd name="connsiteX3-127" fmla="*/ 923925 w 971170"/>
                <a:gd name="connsiteY3-128" fmla="*/ 973931 h 978050"/>
                <a:gd name="connsiteX0-129" fmla="*/ 0 w 1114045"/>
                <a:gd name="connsiteY0-130" fmla="*/ 0 h 1016015"/>
                <a:gd name="connsiteX1-131" fmla="*/ 216694 w 1114045"/>
                <a:gd name="connsiteY1-132" fmla="*/ 931067 h 1016015"/>
                <a:gd name="connsiteX2-133" fmla="*/ 1062037 w 1114045"/>
                <a:gd name="connsiteY2-134" fmla="*/ 978694 h 1016015"/>
                <a:gd name="connsiteX3-135" fmla="*/ 1066800 w 1114045"/>
                <a:gd name="connsiteY3-136" fmla="*/ 978693 h 1016015"/>
                <a:gd name="connsiteX0-137" fmla="*/ 0 w 1114045"/>
                <a:gd name="connsiteY0-138" fmla="*/ 1 h 1016016"/>
                <a:gd name="connsiteX1-139" fmla="*/ 216694 w 1114045"/>
                <a:gd name="connsiteY1-140" fmla="*/ 931068 h 1016016"/>
                <a:gd name="connsiteX2-141" fmla="*/ 1062037 w 1114045"/>
                <a:gd name="connsiteY2-142" fmla="*/ 978695 h 1016016"/>
                <a:gd name="connsiteX3-143" fmla="*/ 1066800 w 1114045"/>
                <a:gd name="connsiteY3-144" fmla="*/ 978694 h 1016016"/>
                <a:gd name="connsiteX0-145" fmla="*/ 0 w 1088328"/>
                <a:gd name="connsiteY0-146" fmla="*/ 2 h 986662"/>
                <a:gd name="connsiteX1-147" fmla="*/ 578644 w 1088328"/>
                <a:gd name="connsiteY1-148" fmla="*/ 878681 h 986662"/>
                <a:gd name="connsiteX2-149" fmla="*/ 1062037 w 1088328"/>
                <a:gd name="connsiteY2-150" fmla="*/ 978696 h 986662"/>
                <a:gd name="connsiteX3-151" fmla="*/ 1066800 w 1088328"/>
                <a:gd name="connsiteY3-152" fmla="*/ 978695 h 9866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88328" h="986662">
                  <a:moveTo>
                    <a:pt x="0" y="2"/>
                  </a:moveTo>
                  <a:cubicBezTo>
                    <a:pt x="363737" y="-1388"/>
                    <a:pt x="401638" y="715565"/>
                    <a:pt x="578644" y="878681"/>
                  </a:cubicBezTo>
                  <a:cubicBezTo>
                    <a:pt x="755650" y="1041797"/>
                    <a:pt x="980678" y="962027"/>
                    <a:pt x="1062037" y="978696"/>
                  </a:cubicBezTo>
                  <a:cubicBezTo>
                    <a:pt x="1143396" y="995365"/>
                    <a:pt x="1004094" y="981076"/>
                    <a:pt x="1066800" y="978695"/>
                  </a:cubicBezTo>
                </a:path>
              </a:pathLst>
            </a:cu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 bwMode="auto">
            <a:xfrm>
              <a:off x="6868057" y="5793180"/>
              <a:ext cx="10965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接连接符 31"/>
            <p:cNvCxnSpPr/>
            <p:nvPr/>
          </p:nvCxnSpPr>
          <p:spPr bwMode="auto">
            <a:xfrm flipV="1">
              <a:off x="6878271" y="4677056"/>
              <a:ext cx="0" cy="112947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任意多边形 32"/>
            <p:cNvSpPr/>
            <p:nvPr/>
          </p:nvSpPr>
          <p:spPr bwMode="auto">
            <a:xfrm>
              <a:off x="6901062" y="5373216"/>
              <a:ext cx="1063511" cy="375386"/>
            </a:xfrm>
            <a:custGeom>
              <a:avLst/>
              <a:gdLst>
                <a:gd name="connsiteX0" fmla="*/ 10899 w 946730"/>
                <a:gd name="connsiteY0" fmla="*/ 0 h 1116806"/>
                <a:gd name="connsiteX1" fmla="*/ 132343 w 946730"/>
                <a:gd name="connsiteY1" fmla="*/ 873918 h 1116806"/>
                <a:gd name="connsiteX2" fmla="*/ 946730 w 946730"/>
                <a:gd name="connsiteY2" fmla="*/ 1116806 h 1116806"/>
                <a:gd name="connsiteX3" fmla="*/ 946730 w 946730"/>
                <a:gd name="connsiteY3" fmla="*/ 1116806 h 1116806"/>
                <a:gd name="connsiteX0-1" fmla="*/ 6022 w 941853"/>
                <a:gd name="connsiteY0-2" fmla="*/ 0 h 1116806"/>
                <a:gd name="connsiteX1-3" fmla="*/ 156041 w 941853"/>
                <a:gd name="connsiteY1-4" fmla="*/ 876299 h 1116806"/>
                <a:gd name="connsiteX2-5" fmla="*/ 941853 w 941853"/>
                <a:gd name="connsiteY2-6" fmla="*/ 1116806 h 1116806"/>
                <a:gd name="connsiteX3-7" fmla="*/ 941853 w 941853"/>
                <a:gd name="connsiteY3-8" fmla="*/ 1116806 h 1116806"/>
                <a:gd name="connsiteX0-9" fmla="*/ 1942 w 937773"/>
                <a:gd name="connsiteY0-10" fmla="*/ 0 h 1116806"/>
                <a:gd name="connsiteX1-11" fmla="*/ 151961 w 937773"/>
                <a:gd name="connsiteY1-12" fmla="*/ 876299 h 1116806"/>
                <a:gd name="connsiteX2-13" fmla="*/ 937773 w 937773"/>
                <a:gd name="connsiteY2-14" fmla="*/ 1116806 h 1116806"/>
                <a:gd name="connsiteX3-15" fmla="*/ 937773 w 937773"/>
                <a:gd name="connsiteY3-16" fmla="*/ 1116806 h 1116806"/>
                <a:gd name="connsiteX0-17" fmla="*/ 3596 w 939427"/>
                <a:gd name="connsiteY0-18" fmla="*/ 0 h 1116806"/>
                <a:gd name="connsiteX1-19" fmla="*/ 98846 w 939427"/>
                <a:gd name="connsiteY1-20" fmla="*/ 883443 h 1116806"/>
                <a:gd name="connsiteX2-21" fmla="*/ 939427 w 939427"/>
                <a:gd name="connsiteY2-22" fmla="*/ 1116806 h 1116806"/>
                <a:gd name="connsiteX3-23" fmla="*/ 939427 w 939427"/>
                <a:gd name="connsiteY3-24" fmla="*/ 1116806 h 1116806"/>
                <a:gd name="connsiteX0-25" fmla="*/ 3160 w 938991"/>
                <a:gd name="connsiteY0-26" fmla="*/ 0 h 1116806"/>
                <a:gd name="connsiteX1-27" fmla="*/ 98410 w 938991"/>
                <a:gd name="connsiteY1-28" fmla="*/ 883443 h 1116806"/>
                <a:gd name="connsiteX2-29" fmla="*/ 938991 w 938991"/>
                <a:gd name="connsiteY2-30" fmla="*/ 1116806 h 1116806"/>
                <a:gd name="connsiteX3-31" fmla="*/ 938991 w 938991"/>
                <a:gd name="connsiteY3-32" fmla="*/ 1116806 h 1116806"/>
                <a:gd name="connsiteX0-33" fmla="*/ 3160 w 1127110"/>
                <a:gd name="connsiteY0-34" fmla="*/ 0 h 1132343"/>
                <a:gd name="connsiteX1-35" fmla="*/ 98410 w 1127110"/>
                <a:gd name="connsiteY1-36" fmla="*/ 883443 h 1132343"/>
                <a:gd name="connsiteX2-37" fmla="*/ 938991 w 1127110"/>
                <a:gd name="connsiteY2-38" fmla="*/ 1116806 h 1132343"/>
                <a:gd name="connsiteX3-39" fmla="*/ 1127110 w 1127110"/>
                <a:gd name="connsiteY3-40" fmla="*/ 1109662 h 1132343"/>
                <a:gd name="connsiteX0-41" fmla="*/ 19752 w 1143702"/>
                <a:gd name="connsiteY0-42" fmla="*/ 0 h 1110060"/>
                <a:gd name="connsiteX1-43" fmla="*/ 115002 w 1143702"/>
                <a:gd name="connsiteY1-44" fmla="*/ 883443 h 1110060"/>
                <a:gd name="connsiteX2-45" fmla="*/ 972251 w 1143702"/>
                <a:gd name="connsiteY2-46" fmla="*/ 1066800 h 1110060"/>
                <a:gd name="connsiteX3-47" fmla="*/ 1143702 w 1143702"/>
                <a:gd name="connsiteY3-48" fmla="*/ 1109662 h 1110060"/>
                <a:gd name="connsiteX0-49" fmla="*/ 20121 w 1144071"/>
                <a:gd name="connsiteY0-50" fmla="*/ 0 h 1109700"/>
                <a:gd name="connsiteX1-51" fmla="*/ 115371 w 1144071"/>
                <a:gd name="connsiteY1-52" fmla="*/ 883443 h 1109700"/>
                <a:gd name="connsiteX2-53" fmla="*/ 979764 w 1144071"/>
                <a:gd name="connsiteY2-54" fmla="*/ 964407 h 1109700"/>
                <a:gd name="connsiteX3-55" fmla="*/ 1144071 w 1144071"/>
                <a:gd name="connsiteY3-56" fmla="*/ 1109662 h 1109700"/>
                <a:gd name="connsiteX0-57" fmla="*/ 20121 w 1033149"/>
                <a:gd name="connsiteY0-58" fmla="*/ 0 h 979233"/>
                <a:gd name="connsiteX1-59" fmla="*/ 115371 w 1033149"/>
                <a:gd name="connsiteY1-60" fmla="*/ 883443 h 979233"/>
                <a:gd name="connsiteX2-61" fmla="*/ 979764 w 1033149"/>
                <a:gd name="connsiteY2-62" fmla="*/ 964407 h 979233"/>
                <a:gd name="connsiteX3-63" fmla="*/ 984527 w 1033149"/>
                <a:gd name="connsiteY3-64" fmla="*/ 964406 h 979233"/>
                <a:gd name="connsiteX0-65" fmla="*/ 13666 w 1025317"/>
                <a:gd name="connsiteY0-66" fmla="*/ 0 h 1000702"/>
                <a:gd name="connsiteX1-67" fmla="*/ 127966 w 1025317"/>
                <a:gd name="connsiteY1-68" fmla="*/ 916780 h 1000702"/>
                <a:gd name="connsiteX2-69" fmla="*/ 973309 w 1025317"/>
                <a:gd name="connsiteY2-70" fmla="*/ 964407 h 1000702"/>
                <a:gd name="connsiteX3-71" fmla="*/ 978072 w 1025317"/>
                <a:gd name="connsiteY3-72" fmla="*/ 964406 h 1000702"/>
                <a:gd name="connsiteX0-73" fmla="*/ 2113 w 1013764"/>
                <a:gd name="connsiteY0-74" fmla="*/ 0 h 1009966"/>
                <a:gd name="connsiteX1-75" fmla="*/ 116413 w 1013764"/>
                <a:gd name="connsiteY1-76" fmla="*/ 916780 h 1009966"/>
                <a:gd name="connsiteX2-77" fmla="*/ 961756 w 1013764"/>
                <a:gd name="connsiteY2-78" fmla="*/ 964407 h 1009966"/>
                <a:gd name="connsiteX3-79" fmla="*/ 966519 w 1013764"/>
                <a:gd name="connsiteY3-80" fmla="*/ 964406 h 1009966"/>
                <a:gd name="connsiteX0-81" fmla="*/ 2835 w 1014486"/>
                <a:gd name="connsiteY0-82" fmla="*/ 0 h 1006870"/>
                <a:gd name="connsiteX1-83" fmla="*/ 117135 w 1014486"/>
                <a:gd name="connsiteY1-84" fmla="*/ 916780 h 1006870"/>
                <a:gd name="connsiteX2-85" fmla="*/ 962478 w 1014486"/>
                <a:gd name="connsiteY2-86" fmla="*/ 964407 h 1006870"/>
                <a:gd name="connsiteX3-87" fmla="*/ 967241 w 1014486"/>
                <a:gd name="connsiteY3-88" fmla="*/ 964406 h 1006870"/>
                <a:gd name="connsiteX0-89" fmla="*/ 1676 w 1013327"/>
                <a:gd name="connsiteY0-90" fmla="*/ 0 h 968525"/>
                <a:gd name="connsiteX1-91" fmla="*/ 115976 w 1013327"/>
                <a:gd name="connsiteY1-92" fmla="*/ 916780 h 968525"/>
                <a:gd name="connsiteX2-93" fmla="*/ 961319 w 1013327"/>
                <a:gd name="connsiteY2-94" fmla="*/ 964407 h 968525"/>
                <a:gd name="connsiteX3-95" fmla="*/ 966082 w 1013327"/>
                <a:gd name="connsiteY3-96" fmla="*/ 964406 h 968525"/>
                <a:gd name="connsiteX0-97" fmla="*/ 27090 w 998260"/>
                <a:gd name="connsiteY0-98" fmla="*/ 0 h 1010911"/>
                <a:gd name="connsiteX1-99" fmla="*/ 100909 w 998260"/>
                <a:gd name="connsiteY1-100" fmla="*/ 926305 h 1010911"/>
                <a:gd name="connsiteX2-101" fmla="*/ 946252 w 998260"/>
                <a:gd name="connsiteY2-102" fmla="*/ 973932 h 1010911"/>
                <a:gd name="connsiteX3-103" fmla="*/ 951015 w 998260"/>
                <a:gd name="connsiteY3-104" fmla="*/ 973931 h 1010911"/>
                <a:gd name="connsiteX0-105" fmla="*/ 85 w 971255"/>
                <a:gd name="connsiteY0-106" fmla="*/ 0 h 1010911"/>
                <a:gd name="connsiteX1-107" fmla="*/ 73904 w 971255"/>
                <a:gd name="connsiteY1-108" fmla="*/ 926305 h 1010911"/>
                <a:gd name="connsiteX2-109" fmla="*/ 919247 w 971255"/>
                <a:gd name="connsiteY2-110" fmla="*/ 973932 h 1010911"/>
                <a:gd name="connsiteX3-111" fmla="*/ 924010 w 971255"/>
                <a:gd name="connsiteY3-112" fmla="*/ 973931 h 1010911"/>
                <a:gd name="connsiteX0-113" fmla="*/ 0 w 971170"/>
                <a:gd name="connsiteY0-114" fmla="*/ 0 h 1026396"/>
                <a:gd name="connsiteX1-115" fmla="*/ 73819 w 971170"/>
                <a:gd name="connsiteY1-116" fmla="*/ 926305 h 1026396"/>
                <a:gd name="connsiteX2-117" fmla="*/ 919162 w 971170"/>
                <a:gd name="connsiteY2-118" fmla="*/ 973932 h 1026396"/>
                <a:gd name="connsiteX3-119" fmla="*/ 923925 w 971170"/>
                <a:gd name="connsiteY3-120" fmla="*/ 973931 h 1026396"/>
                <a:gd name="connsiteX0-121" fmla="*/ 0 w 971170"/>
                <a:gd name="connsiteY0-122" fmla="*/ 0 h 978050"/>
                <a:gd name="connsiteX1-123" fmla="*/ 73819 w 971170"/>
                <a:gd name="connsiteY1-124" fmla="*/ 926305 h 978050"/>
                <a:gd name="connsiteX2-125" fmla="*/ 919162 w 971170"/>
                <a:gd name="connsiteY2-126" fmla="*/ 973932 h 978050"/>
                <a:gd name="connsiteX3-127" fmla="*/ 923925 w 971170"/>
                <a:gd name="connsiteY3-128" fmla="*/ 973931 h 978050"/>
                <a:gd name="connsiteX0-129" fmla="*/ 0 w 1114045"/>
                <a:gd name="connsiteY0-130" fmla="*/ 0 h 1016015"/>
                <a:gd name="connsiteX1-131" fmla="*/ 216694 w 1114045"/>
                <a:gd name="connsiteY1-132" fmla="*/ 931067 h 1016015"/>
                <a:gd name="connsiteX2-133" fmla="*/ 1062037 w 1114045"/>
                <a:gd name="connsiteY2-134" fmla="*/ 978694 h 1016015"/>
                <a:gd name="connsiteX3-135" fmla="*/ 1066800 w 1114045"/>
                <a:gd name="connsiteY3-136" fmla="*/ 978693 h 1016015"/>
                <a:gd name="connsiteX0-137" fmla="*/ 0 w 1114045"/>
                <a:gd name="connsiteY0-138" fmla="*/ 1 h 1016016"/>
                <a:gd name="connsiteX1-139" fmla="*/ 216694 w 1114045"/>
                <a:gd name="connsiteY1-140" fmla="*/ 931068 h 1016016"/>
                <a:gd name="connsiteX2-141" fmla="*/ 1062037 w 1114045"/>
                <a:gd name="connsiteY2-142" fmla="*/ 978695 h 1016016"/>
                <a:gd name="connsiteX3-143" fmla="*/ 1066800 w 1114045"/>
                <a:gd name="connsiteY3-144" fmla="*/ 978694 h 1016016"/>
                <a:gd name="connsiteX0-145" fmla="*/ 0 w 1088328"/>
                <a:gd name="connsiteY0-146" fmla="*/ 2 h 986662"/>
                <a:gd name="connsiteX1-147" fmla="*/ 578644 w 1088328"/>
                <a:gd name="connsiteY1-148" fmla="*/ 878681 h 986662"/>
                <a:gd name="connsiteX2-149" fmla="*/ 1062037 w 1088328"/>
                <a:gd name="connsiteY2-150" fmla="*/ 978696 h 986662"/>
                <a:gd name="connsiteX3-151" fmla="*/ 1066800 w 1088328"/>
                <a:gd name="connsiteY3-152" fmla="*/ 978695 h 9866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88328" h="986662">
                  <a:moveTo>
                    <a:pt x="0" y="2"/>
                  </a:moveTo>
                  <a:cubicBezTo>
                    <a:pt x="363737" y="-1388"/>
                    <a:pt x="401638" y="715565"/>
                    <a:pt x="578644" y="878681"/>
                  </a:cubicBezTo>
                  <a:cubicBezTo>
                    <a:pt x="755650" y="1041797"/>
                    <a:pt x="980678" y="962027"/>
                    <a:pt x="1062037" y="978696"/>
                  </a:cubicBezTo>
                  <a:cubicBezTo>
                    <a:pt x="1143396" y="995365"/>
                    <a:pt x="1004094" y="981076"/>
                    <a:pt x="1066800" y="978695"/>
                  </a:cubicBezTo>
                </a:path>
              </a:pathLst>
            </a:cu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 bwMode="auto">
            <a:xfrm>
              <a:off x="5415000" y="5801765"/>
              <a:ext cx="10965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接连接符 37"/>
            <p:cNvCxnSpPr/>
            <p:nvPr/>
          </p:nvCxnSpPr>
          <p:spPr bwMode="auto">
            <a:xfrm flipV="1">
              <a:off x="5425214" y="4685641"/>
              <a:ext cx="0" cy="112947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任意多边形 38"/>
            <p:cNvSpPr/>
            <p:nvPr/>
          </p:nvSpPr>
          <p:spPr bwMode="auto">
            <a:xfrm>
              <a:off x="5458958" y="5085184"/>
              <a:ext cx="1093765" cy="687208"/>
            </a:xfrm>
            <a:custGeom>
              <a:avLst/>
              <a:gdLst>
                <a:gd name="connsiteX0" fmla="*/ 10899 w 946730"/>
                <a:gd name="connsiteY0" fmla="*/ 0 h 1116806"/>
                <a:gd name="connsiteX1" fmla="*/ 132343 w 946730"/>
                <a:gd name="connsiteY1" fmla="*/ 873918 h 1116806"/>
                <a:gd name="connsiteX2" fmla="*/ 946730 w 946730"/>
                <a:gd name="connsiteY2" fmla="*/ 1116806 h 1116806"/>
                <a:gd name="connsiteX3" fmla="*/ 946730 w 946730"/>
                <a:gd name="connsiteY3" fmla="*/ 1116806 h 1116806"/>
                <a:gd name="connsiteX0-1" fmla="*/ 6022 w 941853"/>
                <a:gd name="connsiteY0-2" fmla="*/ 0 h 1116806"/>
                <a:gd name="connsiteX1-3" fmla="*/ 156041 w 941853"/>
                <a:gd name="connsiteY1-4" fmla="*/ 876299 h 1116806"/>
                <a:gd name="connsiteX2-5" fmla="*/ 941853 w 941853"/>
                <a:gd name="connsiteY2-6" fmla="*/ 1116806 h 1116806"/>
                <a:gd name="connsiteX3-7" fmla="*/ 941853 w 941853"/>
                <a:gd name="connsiteY3-8" fmla="*/ 1116806 h 1116806"/>
                <a:gd name="connsiteX0-9" fmla="*/ 1942 w 937773"/>
                <a:gd name="connsiteY0-10" fmla="*/ 0 h 1116806"/>
                <a:gd name="connsiteX1-11" fmla="*/ 151961 w 937773"/>
                <a:gd name="connsiteY1-12" fmla="*/ 876299 h 1116806"/>
                <a:gd name="connsiteX2-13" fmla="*/ 937773 w 937773"/>
                <a:gd name="connsiteY2-14" fmla="*/ 1116806 h 1116806"/>
                <a:gd name="connsiteX3-15" fmla="*/ 937773 w 937773"/>
                <a:gd name="connsiteY3-16" fmla="*/ 1116806 h 1116806"/>
                <a:gd name="connsiteX0-17" fmla="*/ 3596 w 939427"/>
                <a:gd name="connsiteY0-18" fmla="*/ 0 h 1116806"/>
                <a:gd name="connsiteX1-19" fmla="*/ 98846 w 939427"/>
                <a:gd name="connsiteY1-20" fmla="*/ 883443 h 1116806"/>
                <a:gd name="connsiteX2-21" fmla="*/ 939427 w 939427"/>
                <a:gd name="connsiteY2-22" fmla="*/ 1116806 h 1116806"/>
                <a:gd name="connsiteX3-23" fmla="*/ 939427 w 939427"/>
                <a:gd name="connsiteY3-24" fmla="*/ 1116806 h 1116806"/>
                <a:gd name="connsiteX0-25" fmla="*/ 3160 w 938991"/>
                <a:gd name="connsiteY0-26" fmla="*/ 0 h 1116806"/>
                <a:gd name="connsiteX1-27" fmla="*/ 98410 w 938991"/>
                <a:gd name="connsiteY1-28" fmla="*/ 883443 h 1116806"/>
                <a:gd name="connsiteX2-29" fmla="*/ 938991 w 938991"/>
                <a:gd name="connsiteY2-30" fmla="*/ 1116806 h 1116806"/>
                <a:gd name="connsiteX3-31" fmla="*/ 938991 w 938991"/>
                <a:gd name="connsiteY3-32" fmla="*/ 1116806 h 1116806"/>
                <a:gd name="connsiteX0-33" fmla="*/ 3160 w 1127110"/>
                <a:gd name="connsiteY0-34" fmla="*/ 0 h 1132343"/>
                <a:gd name="connsiteX1-35" fmla="*/ 98410 w 1127110"/>
                <a:gd name="connsiteY1-36" fmla="*/ 883443 h 1132343"/>
                <a:gd name="connsiteX2-37" fmla="*/ 938991 w 1127110"/>
                <a:gd name="connsiteY2-38" fmla="*/ 1116806 h 1132343"/>
                <a:gd name="connsiteX3-39" fmla="*/ 1127110 w 1127110"/>
                <a:gd name="connsiteY3-40" fmla="*/ 1109662 h 1132343"/>
                <a:gd name="connsiteX0-41" fmla="*/ 19752 w 1143702"/>
                <a:gd name="connsiteY0-42" fmla="*/ 0 h 1110060"/>
                <a:gd name="connsiteX1-43" fmla="*/ 115002 w 1143702"/>
                <a:gd name="connsiteY1-44" fmla="*/ 883443 h 1110060"/>
                <a:gd name="connsiteX2-45" fmla="*/ 972251 w 1143702"/>
                <a:gd name="connsiteY2-46" fmla="*/ 1066800 h 1110060"/>
                <a:gd name="connsiteX3-47" fmla="*/ 1143702 w 1143702"/>
                <a:gd name="connsiteY3-48" fmla="*/ 1109662 h 1110060"/>
                <a:gd name="connsiteX0-49" fmla="*/ 20121 w 1144071"/>
                <a:gd name="connsiteY0-50" fmla="*/ 0 h 1109700"/>
                <a:gd name="connsiteX1-51" fmla="*/ 115371 w 1144071"/>
                <a:gd name="connsiteY1-52" fmla="*/ 883443 h 1109700"/>
                <a:gd name="connsiteX2-53" fmla="*/ 979764 w 1144071"/>
                <a:gd name="connsiteY2-54" fmla="*/ 964407 h 1109700"/>
                <a:gd name="connsiteX3-55" fmla="*/ 1144071 w 1144071"/>
                <a:gd name="connsiteY3-56" fmla="*/ 1109662 h 1109700"/>
                <a:gd name="connsiteX0-57" fmla="*/ 20121 w 1033149"/>
                <a:gd name="connsiteY0-58" fmla="*/ 0 h 979233"/>
                <a:gd name="connsiteX1-59" fmla="*/ 115371 w 1033149"/>
                <a:gd name="connsiteY1-60" fmla="*/ 883443 h 979233"/>
                <a:gd name="connsiteX2-61" fmla="*/ 979764 w 1033149"/>
                <a:gd name="connsiteY2-62" fmla="*/ 964407 h 979233"/>
                <a:gd name="connsiteX3-63" fmla="*/ 984527 w 1033149"/>
                <a:gd name="connsiteY3-64" fmla="*/ 964406 h 979233"/>
                <a:gd name="connsiteX0-65" fmla="*/ 13666 w 1025317"/>
                <a:gd name="connsiteY0-66" fmla="*/ 0 h 1000702"/>
                <a:gd name="connsiteX1-67" fmla="*/ 127966 w 1025317"/>
                <a:gd name="connsiteY1-68" fmla="*/ 916780 h 1000702"/>
                <a:gd name="connsiteX2-69" fmla="*/ 973309 w 1025317"/>
                <a:gd name="connsiteY2-70" fmla="*/ 964407 h 1000702"/>
                <a:gd name="connsiteX3-71" fmla="*/ 978072 w 1025317"/>
                <a:gd name="connsiteY3-72" fmla="*/ 964406 h 1000702"/>
                <a:gd name="connsiteX0-73" fmla="*/ 2113 w 1013764"/>
                <a:gd name="connsiteY0-74" fmla="*/ 0 h 1009966"/>
                <a:gd name="connsiteX1-75" fmla="*/ 116413 w 1013764"/>
                <a:gd name="connsiteY1-76" fmla="*/ 916780 h 1009966"/>
                <a:gd name="connsiteX2-77" fmla="*/ 961756 w 1013764"/>
                <a:gd name="connsiteY2-78" fmla="*/ 964407 h 1009966"/>
                <a:gd name="connsiteX3-79" fmla="*/ 966519 w 1013764"/>
                <a:gd name="connsiteY3-80" fmla="*/ 964406 h 1009966"/>
                <a:gd name="connsiteX0-81" fmla="*/ 2835 w 1014486"/>
                <a:gd name="connsiteY0-82" fmla="*/ 0 h 1006870"/>
                <a:gd name="connsiteX1-83" fmla="*/ 117135 w 1014486"/>
                <a:gd name="connsiteY1-84" fmla="*/ 916780 h 1006870"/>
                <a:gd name="connsiteX2-85" fmla="*/ 962478 w 1014486"/>
                <a:gd name="connsiteY2-86" fmla="*/ 964407 h 1006870"/>
                <a:gd name="connsiteX3-87" fmla="*/ 967241 w 1014486"/>
                <a:gd name="connsiteY3-88" fmla="*/ 964406 h 1006870"/>
                <a:gd name="connsiteX0-89" fmla="*/ 1676 w 1013327"/>
                <a:gd name="connsiteY0-90" fmla="*/ 0 h 968525"/>
                <a:gd name="connsiteX1-91" fmla="*/ 115976 w 1013327"/>
                <a:gd name="connsiteY1-92" fmla="*/ 916780 h 968525"/>
                <a:gd name="connsiteX2-93" fmla="*/ 961319 w 1013327"/>
                <a:gd name="connsiteY2-94" fmla="*/ 964407 h 968525"/>
                <a:gd name="connsiteX3-95" fmla="*/ 966082 w 1013327"/>
                <a:gd name="connsiteY3-96" fmla="*/ 964406 h 968525"/>
                <a:gd name="connsiteX0-97" fmla="*/ 27090 w 998260"/>
                <a:gd name="connsiteY0-98" fmla="*/ 0 h 1010911"/>
                <a:gd name="connsiteX1-99" fmla="*/ 100909 w 998260"/>
                <a:gd name="connsiteY1-100" fmla="*/ 926305 h 1010911"/>
                <a:gd name="connsiteX2-101" fmla="*/ 946252 w 998260"/>
                <a:gd name="connsiteY2-102" fmla="*/ 973932 h 1010911"/>
                <a:gd name="connsiteX3-103" fmla="*/ 951015 w 998260"/>
                <a:gd name="connsiteY3-104" fmla="*/ 973931 h 1010911"/>
                <a:gd name="connsiteX0-105" fmla="*/ 85 w 971255"/>
                <a:gd name="connsiteY0-106" fmla="*/ 0 h 1010911"/>
                <a:gd name="connsiteX1-107" fmla="*/ 73904 w 971255"/>
                <a:gd name="connsiteY1-108" fmla="*/ 926305 h 1010911"/>
                <a:gd name="connsiteX2-109" fmla="*/ 919247 w 971255"/>
                <a:gd name="connsiteY2-110" fmla="*/ 973932 h 1010911"/>
                <a:gd name="connsiteX3-111" fmla="*/ 924010 w 971255"/>
                <a:gd name="connsiteY3-112" fmla="*/ 973931 h 1010911"/>
                <a:gd name="connsiteX0-113" fmla="*/ 0 w 971170"/>
                <a:gd name="connsiteY0-114" fmla="*/ 0 h 1026396"/>
                <a:gd name="connsiteX1-115" fmla="*/ 73819 w 971170"/>
                <a:gd name="connsiteY1-116" fmla="*/ 926305 h 1026396"/>
                <a:gd name="connsiteX2-117" fmla="*/ 919162 w 971170"/>
                <a:gd name="connsiteY2-118" fmla="*/ 973932 h 1026396"/>
                <a:gd name="connsiteX3-119" fmla="*/ 923925 w 971170"/>
                <a:gd name="connsiteY3-120" fmla="*/ 973931 h 1026396"/>
                <a:gd name="connsiteX0-121" fmla="*/ 0 w 971170"/>
                <a:gd name="connsiteY0-122" fmla="*/ 0 h 978050"/>
                <a:gd name="connsiteX1-123" fmla="*/ 73819 w 971170"/>
                <a:gd name="connsiteY1-124" fmla="*/ 926305 h 978050"/>
                <a:gd name="connsiteX2-125" fmla="*/ 919162 w 971170"/>
                <a:gd name="connsiteY2-126" fmla="*/ 973932 h 978050"/>
                <a:gd name="connsiteX3-127" fmla="*/ 923925 w 971170"/>
                <a:gd name="connsiteY3-128" fmla="*/ 973931 h 978050"/>
                <a:gd name="connsiteX0-129" fmla="*/ 0 w 1114045"/>
                <a:gd name="connsiteY0-130" fmla="*/ 0 h 1016015"/>
                <a:gd name="connsiteX1-131" fmla="*/ 216694 w 1114045"/>
                <a:gd name="connsiteY1-132" fmla="*/ 931067 h 1016015"/>
                <a:gd name="connsiteX2-133" fmla="*/ 1062037 w 1114045"/>
                <a:gd name="connsiteY2-134" fmla="*/ 978694 h 1016015"/>
                <a:gd name="connsiteX3-135" fmla="*/ 1066800 w 1114045"/>
                <a:gd name="connsiteY3-136" fmla="*/ 978693 h 1016015"/>
                <a:gd name="connsiteX0-137" fmla="*/ 0 w 1114045"/>
                <a:gd name="connsiteY0-138" fmla="*/ 1 h 1016016"/>
                <a:gd name="connsiteX1-139" fmla="*/ 216694 w 1114045"/>
                <a:gd name="connsiteY1-140" fmla="*/ 931068 h 1016016"/>
                <a:gd name="connsiteX2-141" fmla="*/ 1062037 w 1114045"/>
                <a:gd name="connsiteY2-142" fmla="*/ 978695 h 1016016"/>
                <a:gd name="connsiteX3-143" fmla="*/ 1066800 w 1114045"/>
                <a:gd name="connsiteY3-144" fmla="*/ 978694 h 1016016"/>
                <a:gd name="connsiteX0-145" fmla="*/ 0 w 1088328"/>
                <a:gd name="connsiteY0-146" fmla="*/ 2 h 986662"/>
                <a:gd name="connsiteX1-147" fmla="*/ 578644 w 1088328"/>
                <a:gd name="connsiteY1-148" fmla="*/ 878681 h 986662"/>
                <a:gd name="connsiteX2-149" fmla="*/ 1062037 w 1088328"/>
                <a:gd name="connsiteY2-150" fmla="*/ 978696 h 986662"/>
                <a:gd name="connsiteX3-151" fmla="*/ 1066800 w 1088328"/>
                <a:gd name="connsiteY3-152" fmla="*/ 978695 h 986662"/>
                <a:gd name="connsiteX0-153" fmla="*/ 0 w 1107188"/>
                <a:gd name="connsiteY0-154" fmla="*/ 2 h 987013"/>
                <a:gd name="connsiteX1-155" fmla="*/ 311944 w 1107188"/>
                <a:gd name="connsiteY1-156" fmla="*/ 873918 h 987013"/>
                <a:gd name="connsiteX2-157" fmla="*/ 1062037 w 1107188"/>
                <a:gd name="connsiteY2-158" fmla="*/ 978696 h 987013"/>
                <a:gd name="connsiteX3-159" fmla="*/ 1066800 w 1107188"/>
                <a:gd name="connsiteY3-160" fmla="*/ 978695 h 987013"/>
                <a:gd name="connsiteX0-161" fmla="*/ 0 w 1080994"/>
                <a:gd name="connsiteY0-162" fmla="*/ 5 h 558391"/>
                <a:gd name="connsiteX1-163" fmla="*/ 285750 w 1080994"/>
                <a:gd name="connsiteY1-164" fmla="*/ 445296 h 558391"/>
                <a:gd name="connsiteX2-165" fmla="*/ 1035843 w 1080994"/>
                <a:gd name="connsiteY2-166" fmla="*/ 550074 h 558391"/>
                <a:gd name="connsiteX3-167" fmla="*/ 1040606 w 1080994"/>
                <a:gd name="connsiteY3-168" fmla="*/ 550073 h 558391"/>
                <a:gd name="connsiteX0-169" fmla="*/ 0 w 1096234"/>
                <a:gd name="connsiteY0-170" fmla="*/ 2 h 786988"/>
                <a:gd name="connsiteX1-171" fmla="*/ 300990 w 1096234"/>
                <a:gd name="connsiteY1-172" fmla="*/ 673893 h 786988"/>
                <a:gd name="connsiteX2-173" fmla="*/ 1051083 w 1096234"/>
                <a:gd name="connsiteY2-174" fmla="*/ 778671 h 786988"/>
                <a:gd name="connsiteX3-175" fmla="*/ 1055846 w 1096234"/>
                <a:gd name="connsiteY3-176" fmla="*/ 778670 h 786988"/>
                <a:gd name="connsiteX0-177" fmla="*/ 0 w 1092415"/>
                <a:gd name="connsiteY0-178" fmla="*/ 2 h 820469"/>
                <a:gd name="connsiteX1-179" fmla="*/ 354330 w 1092415"/>
                <a:gd name="connsiteY1-180" fmla="*/ 757713 h 820469"/>
                <a:gd name="connsiteX2-181" fmla="*/ 1051083 w 1092415"/>
                <a:gd name="connsiteY2-182" fmla="*/ 778671 h 820469"/>
                <a:gd name="connsiteX3-183" fmla="*/ 1055846 w 1092415"/>
                <a:gd name="connsiteY3-184" fmla="*/ 778670 h 820469"/>
                <a:gd name="connsiteX0-185" fmla="*/ 0 w 1094315"/>
                <a:gd name="connsiteY0-186" fmla="*/ 2 h 819500"/>
                <a:gd name="connsiteX1-187" fmla="*/ 354330 w 1094315"/>
                <a:gd name="connsiteY1-188" fmla="*/ 757713 h 819500"/>
                <a:gd name="connsiteX2-189" fmla="*/ 1051083 w 1094315"/>
                <a:gd name="connsiteY2-190" fmla="*/ 778671 h 819500"/>
                <a:gd name="connsiteX3-191" fmla="*/ 1063466 w 1094315"/>
                <a:gd name="connsiteY3-192" fmla="*/ 801530 h 819500"/>
                <a:gd name="connsiteX0-193" fmla="*/ 0 w 1093765"/>
                <a:gd name="connsiteY0-194" fmla="*/ 2 h 801842"/>
                <a:gd name="connsiteX1-195" fmla="*/ 361950 w 1093765"/>
                <a:gd name="connsiteY1-196" fmla="*/ 719613 h 801842"/>
                <a:gd name="connsiteX2-197" fmla="*/ 1051083 w 1093765"/>
                <a:gd name="connsiteY2-198" fmla="*/ 778671 h 801842"/>
                <a:gd name="connsiteX3-199" fmla="*/ 1063466 w 1093765"/>
                <a:gd name="connsiteY3-200" fmla="*/ 801530 h 8018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93765" h="801842">
                  <a:moveTo>
                    <a:pt x="0" y="2"/>
                  </a:moveTo>
                  <a:cubicBezTo>
                    <a:pt x="363737" y="-1388"/>
                    <a:pt x="186770" y="589835"/>
                    <a:pt x="361950" y="719613"/>
                  </a:cubicBezTo>
                  <a:cubicBezTo>
                    <a:pt x="537130" y="849391"/>
                    <a:pt x="934164" y="765018"/>
                    <a:pt x="1051083" y="778671"/>
                  </a:cubicBezTo>
                  <a:cubicBezTo>
                    <a:pt x="1168002" y="792324"/>
                    <a:pt x="1000760" y="803911"/>
                    <a:pt x="1063466" y="801530"/>
                  </a:cubicBezTo>
                </a:path>
              </a:pathLst>
            </a:cu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558932" y="55125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能量集中</a:t>
            </a:r>
            <a:endParaRPr lang="en-US" altLang="zh-CN" sz="1200" dirty="0"/>
          </a:p>
          <a:p>
            <a:r>
              <a:rPr lang="zh-CN" altLang="en-US" sz="1200" dirty="0"/>
              <a:t>光密度低</a:t>
            </a:r>
            <a:endParaRPr lang="en-US" altLang="zh-CN" sz="1200" dirty="0"/>
          </a:p>
        </p:txBody>
      </p:sp>
      <p:sp>
        <p:nvSpPr>
          <p:cNvPr id="42" name="文本框 41"/>
          <p:cNvSpPr txBox="1"/>
          <p:nvPr/>
        </p:nvSpPr>
        <p:spPr>
          <a:xfrm>
            <a:off x="4121807" y="549653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能量集中</a:t>
            </a:r>
            <a:endParaRPr lang="en-US" altLang="zh-CN" sz="1200" dirty="0"/>
          </a:p>
          <a:p>
            <a:r>
              <a:rPr lang="zh-CN" altLang="en-US" sz="1200" dirty="0"/>
              <a:t>光密度高</a:t>
            </a:r>
            <a:endParaRPr lang="en-US" altLang="zh-CN" sz="1200" dirty="0"/>
          </a:p>
        </p:txBody>
      </p:sp>
      <p:sp>
        <p:nvSpPr>
          <p:cNvPr id="43" name="文本框 42"/>
          <p:cNvSpPr txBox="1"/>
          <p:nvPr/>
        </p:nvSpPr>
        <p:spPr>
          <a:xfrm>
            <a:off x="5487128" y="5530556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能量谱短尾</a:t>
            </a:r>
            <a:endParaRPr lang="en-US" altLang="zh-CN" sz="1200" dirty="0"/>
          </a:p>
          <a:p>
            <a:pPr algn="ctr"/>
            <a:r>
              <a:rPr lang="zh-CN" altLang="en-US" sz="1200" dirty="0"/>
              <a:t>光密度分布广</a:t>
            </a:r>
            <a:endParaRPr lang="en-US" altLang="zh-CN" sz="1200" dirty="0"/>
          </a:p>
        </p:txBody>
      </p:sp>
      <p:sp>
        <p:nvSpPr>
          <p:cNvPr id="44" name="文本框 43"/>
          <p:cNvSpPr txBox="1"/>
          <p:nvPr/>
        </p:nvSpPr>
        <p:spPr>
          <a:xfrm>
            <a:off x="6905938" y="553366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能量相对集中</a:t>
            </a:r>
            <a:endParaRPr lang="en-US" altLang="zh-CN" sz="1200" dirty="0"/>
          </a:p>
          <a:p>
            <a:pPr algn="ctr"/>
            <a:r>
              <a:rPr lang="zh-CN" altLang="en-US" sz="1200" dirty="0"/>
              <a:t>光密度高</a:t>
            </a:r>
            <a:endParaRPr lang="en-US" altLang="zh-CN" sz="1200" dirty="0"/>
          </a:p>
        </p:txBody>
      </p:sp>
      <p:sp>
        <p:nvSpPr>
          <p:cNvPr id="45" name="文本框 44"/>
          <p:cNvSpPr txBox="1"/>
          <p:nvPr/>
        </p:nvSpPr>
        <p:spPr>
          <a:xfrm>
            <a:off x="8375498" y="551256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/>
              <a:t>能量相对集中</a:t>
            </a:r>
            <a:endParaRPr lang="en-US" altLang="zh-CN" sz="1200" dirty="0"/>
          </a:p>
          <a:p>
            <a:pPr algn="ctr"/>
            <a:r>
              <a:rPr lang="zh-CN" altLang="en-US" sz="1200" dirty="0"/>
              <a:t>光密度高</a:t>
            </a:r>
            <a:endParaRPr lang="en-US" altLang="zh-CN" sz="1200" dirty="0"/>
          </a:p>
        </p:txBody>
      </p:sp>
      <p:sp>
        <p:nvSpPr>
          <p:cNvPr id="36" name="矩形 35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4825" y="260350"/>
            <a:ext cx="7057479" cy="730250"/>
          </a:xfrm>
        </p:spPr>
        <p:txBody>
          <a:bodyPr/>
          <a:lstStyle/>
          <a:p>
            <a:r>
              <a:rPr lang="zh-CN" altLang="en-US" sz="3200" dirty="0"/>
              <a:t>基于局部谱分解打分的区域标注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6" y="1295401"/>
            <a:ext cx="5601137" cy="2745668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 Ranks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图片方向对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的影响：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noaction"/>
              </a:rPr>
              <a:t>链接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存在冰（云）间水道的局部区域的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存在各向异性，不同方向上计算出的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方差较大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/>
              <a:t>基于局部谱分解打分的区域标注</a:t>
            </a:r>
            <a:endParaRPr lang="en-US" altLang="zh-CN" dirty="0"/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83872" y="1448781"/>
            <a:ext cx="2896862" cy="2002463"/>
            <a:chOff x="5561987" y="1822581"/>
            <a:chExt cx="2896862" cy="2002463"/>
          </a:xfrm>
        </p:grpSpPr>
        <p:cxnSp>
          <p:nvCxnSpPr>
            <p:cNvPr id="6" name="直接连接符 5"/>
            <p:cNvCxnSpPr/>
            <p:nvPr/>
          </p:nvCxnSpPr>
          <p:spPr bwMode="auto">
            <a:xfrm>
              <a:off x="5561987" y="3825044"/>
              <a:ext cx="28968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任意多边形 7"/>
            <p:cNvSpPr/>
            <p:nvPr/>
          </p:nvSpPr>
          <p:spPr bwMode="auto">
            <a:xfrm>
              <a:off x="5580112" y="2060848"/>
              <a:ext cx="2656385" cy="1745558"/>
            </a:xfrm>
            <a:custGeom>
              <a:avLst/>
              <a:gdLst>
                <a:gd name="connsiteX0" fmla="*/ 10899 w 946730"/>
                <a:gd name="connsiteY0" fmla="*/ 0 h 1116806"/>
                <a:gd name="connsiteX1" fmla="*/ 132343 w 946730"/>
                <a:gd name="connsiteY1" fmla="*/ 873918 h 1116806"/>
                <a:gd name="connsiteX2" fmla="*/ 946730 w 946730"/>
                <a:gd name="connsiteY2" fmla="*/ 1116806 h 1116806"/>
                <a:gd name="connsiteX3" fmla="*/ 946730 w 946730"/>
                <a:gd name="connsiteY3" fmla="*/ 1116806 h 1116806"/>
                <a:gd name="connsiteX0-1" fmla="*/ 6022 w 941853"/>
                <a:gd name="connsiteY0-2" fmla="*/ 0 h 1116806"/>
                <a:gd name="connsiteX1-3" fmla="*/ 156041 w 941853"/>
                <a:gd name="connsiteY1-4" fmla="*/ 876299 h 1116806"/>
                <a:gd name="connsiteX2-5" fmla="*/ 941853 w 941853"/>
                <a:gd name="connsiteY2-6" fmla="*/ 1116806 h 1116806"/>
                <a:gd name="connsiteX3-7" fmla="*/ 941853 w 941853"/>
                <a:gd name="connsiteY3-8" fmla="*/ 1116806 h 1116806"/>
                <a:gd name="connsiteX0-9" fmla="*/ 1942 w 937773"/>
                <a:gd name="connsiteY0-10" fmla="*/ 0 h 1116806"/>
                <a:gd name="connsiteX1-11" fmla="*/ 151961 w 937773"/>
                <a:gd name="connsiteY1-12" fmla="*/ 876299 h 1116806"/>
                <a:gd name="connsiteX2-13" fmla="*/ 937773 w 937773"/>
                <a:gd name="connsiteY2-14" fmla="*/ 1116806 h 1116806"/>
                <a:gd name="connsiteX3-15" fmla="*/ 937773 w 937773"/>
                <a:gd name="connsiteY3-16" fmla="*/ 1116806 h 1116806"/>
                <a:gd name="connsiteX0-17" fmla="*/ 3596 w 939427"/>
                <a:gd name="connsiteY0-18" fmla="*/ 0 h 1116806"/>
                <a:gd name="connsiteX1-19" fmla="*/ 98846 w 939427"/>
                <a:gd name="connsiteY1-20" fmla="*/ 883443 h 1116806"/>
                <a:gd name="connsiteX2-21" fmla="*/ 939427 w 939427"/>
                <a:gd name="connsiteY2-22" fmla="*/ 1116806 h 1116806"/>
                <a:gd name="connsiteX3-23" fmla="*/ 939427 w 939427"/>
                <a:gd name="connsiteY3-24" fmla="*/ 1116806 h 1116806"/>
                <a:gd name="connsiteX0-25" fmla="*/ 3160 w 938991"/>
                <a:gd name="connsiteY0-26" fmla="*/ 0 h 1116806"/>
                <a:gd name="connsiteX1-27" fmla="*/ 98410 w 938991"/>
                <a:gd name="connsiteY1-28" fmla="*/ 883443 h 1116806"/>
                <a:gd name="connsiteX2-29" fmla="*/ 938991 w 938991"/>
                <a:gd name="connsiteY2-30" fmla="*/ 1116806 h 1116806"/>
                <a:gd name="connsiteX3-31" fmla="*/ 938991 w 938991"/>
                <a:gd name="connsiteY3-32" fmla="*/ 1116806 h 1116806"/>
                <a:gd name="connsiteX0-33" fmla="*/ 3160 w 1127110"/>
                <a:gd name="connsiteY0-34" fmla="*/ 0 h 1132343"/>
                <a:gd name="connsiteX1-35" fmla="*/ 98410 w 1127110"/>
                <a:gd name="connsiteY1-36" fmla="*/ 883443 h 1132343"/>
                <a:gd name="connsiteX2-37" fmla="*/ 938991 w 1127110"/>
                <a:gd name="connsiteY2-38" fmla="*/ 1116806 h 1132343"/>
                <a:gd name="connsiteX3-39" fmla="*/ 1127110 w 1127110"/>
                <a:gd name="connsiteY3-40" fmla="*/ 1109662 h 1132343"/>
                <a:gd name="connsiteX0-41" fmla="*/ 19752 w 1143702"/>
                <a:gd name="connsiteY0-42" fmla="*/ 0 h 1110060"/>
                <a:gd name="connsiteX1-43" fmla="*/ 115002 w 1143702"/>
                <a:gd name="connsiteY1-44" fmla="*/ 883443 h 1110060"/>
                <a:gd name="connsiteX2-45" fmla="*/ 972251 w 1143702"/>
                <a:gd name="connsiteY2-46" fmla="*/ 1066800 h 1110060"/>
                <a:gd name="connsiteX3-47" fmla="*/ 1143702 w 1143702"/>
                <a:gd name="connsiteY3-48" fmla="*/ 1109662 h 1110060"/>
                <a:gd name="connsiteX0-49" fmla="*/ 20121 w 1144071"/>
                <a:gd name="connsiteY0-50" fmla="*/ 0 h 1109700"/>
                <a:gd name="connsiteX1-51" fmla="*/ 115371 w 1144071"/>
                <a:gd name="connsiteY1-52" fmla="*/ 883443 h 1109700"/>
                <a:gd name="connsiteX2-53" fmla="*/ 979764 w 1144071"/>
                <a:gd name="connsiteY2-54" fmla="*/ 964407 h 1109700"/>
                <a:gd name="connsiteX3-55" fmla="*/ 1144071 w 1144071"/>
                <a:gd name="connsiteY3-56" fmla="*/ 1109662 h 1109700"/>
                <a:gd name="connsiteX0-57" fmla="*/ 20121 w 1033149"/>
                <a:gd name="connsiteY0-58" fmla="*/ 0 h 979233"/>
                <a:gd name="connsiteX1-59" fmla="*/ 115371 w 1033149"/>
                <a:gd name="connsiteY1-60" fmla="*/ 883443 h 979233"/>
                <a:gd name="connsiteX2-61" fmla="*/ 979764 w 1033149"/>
                <a:gd name="connsiteY2-62" fmla="*/ 964407 h 979233"/>
                <a:gd name="connsiteX3-63" fmla="*/ 984527 w 1033149"/>
                <a:gd name="connsiteY3-64" fmla="*/ 964406 h 979233"/>
                <a:gd name="connsiteX0-65" fmla="*/ 13666 w 1025317"/>
                <a:gd name="connsiteY0-66" fmla="*/ 0 h 1000702"/>
                <a:gd name="connsiteX1-67" fmla="*/ 127966 w 1025317"/>
                <a:gd name="connsiteY1-68" fmla="*/ 916780 h 1000702"/>
                <a:gd name="connsiteX2-69" fmla="*/ 973309 w 1025317"/>
                <a:gd name="connsiteY2-70" fmla="*/ 964407 h 1000702"/>
                <a:gd name="connsiteX3-71" fmla="*/ 978072 w 1025317"/>
                <a:gd name="connsiteY3-72" fmla="*/ 964406 h 1000702"/>
                <a:gd name="connsiteX0-73" fmla="*/ 2113 w 1013764"/>
                <a:gd name="connsiteY0-74" fmla="*/ 0 h 1009966"/>
                <a:gd name="connsiteX1-75" fmla="*/ 116413 w 1013764"/>
                <a:gd name="connsiteY1-76" fmla="*/ 916780 h 1009966"/>
                <a:gd name="connsiteX2-77" fmla="*/ 961756 w 1013764"/>
                <a:gd name="connsiteY2-78" fmla="*/ 964407 h 1009966"/>
                <a:gd name="connsiteX3-79" fmla="*/ 966519 w 1013764"/>
                <a:gd name="connsiteY3-80" fmla="*/ 964406 h 1009966"/>
                <a:gd name="connsiteX0-81" fmla="*/ 2835 w 1014486"/>
                <a:gd name="connsiteY0-82" fmla="*/ 0 h 1006870"/>
                <a:gd name="connsiteX1-83" fmla="*/ 117135 w 1014486"/>
                <a:gd name="connsiteY1-84" fmla="*/ 916780 h 1006870"/>
                <a:gd name="connsiteX2-85" fmla="*/ 962478 w 1014486"/>
                <a:gd name="connsiteY2-86" fmla="*/ 964407 h 1006870"/>
                <a:gd name="connsiteX3-87" fmla="*/ 967241 w 1014486"/>
                <a:gd name="connsiteY3-88" fmla="*/ 964406 h 1006870"/>
                <a:gd name="connsiteX0-89" fmla="*/ 1676 w 1013327"/>
                <a:gd name="connsiteY0-90" fmla="*/ 0 h 968525"/>
                <a:gd name="connsiteX1-91" fmla="*/ 115976 w 1013327"/>
                <a:gd name="connsiteY1-92" fmla="*/ 916780 h 968525"/>
                <a:gd name="connsiteX2-93" fmla="*/ 961319 w 1013327"/>
                <a:gd name="connsiteY2-94" fmla="*/ 964407 h 968525"/>
                <a:gd name="connsiteX3-95" fmla="*/ 966082 w 1013327"/>
                <a:gd name="connsiteY3-96" fmla="*/ 964406 h 968525"/>
                <a:gd name="connsiteX0-97" fmla="*/ 27090 w 998260"/>
                <a:gd name="connsiteY0-98" fmla="*/ 0 h 1010911"/>
                <a:gd name="connsiteX1-99" fmla="*/ 100909 w 998260"/>
                <a:gd name="connsiteY1-100" fmla="*/ 926305 h 1010911"/>
                <a:gd name="connsiteX2-101" fmla="*/ 946252 w 998260"/>
                <a:gd name="connsiteY2-102" fmla="*/ 973932 h 1010911"/>
                <a:gd name="connsiteX3-103" fmla="*/ 951015 w 998260"/>
                <a:gd name="connsiteY3-104" fmla="*/ 973931 h 1010911"/>
                <a:gd name="connsiteX0-105" fmla="*/ 85 w 971255"/>
                <a:gd name="connsiteY0-106" fmla="*/ 0 h 1010911"/>
                <a:gd name="connsiteX1-107" fmla="*/ 73904 w 971255"/>
                <a:gd name="connsiteY1-108" fmla="*/ 926305 h 1010911"/>
                <a:gd name="connsiteX2-109" fmla="*/ 919247 w 971255"/>
                <a:gd name="connsiteY2-110" fmla="*/ 973932 h 1010911"/>
                <a:gd name="connsiteX3-111" fmla="*/ 924010 w 971255"/>
                <a:gd name="connsiteY3-112" fmla="*/ 973931 h 1010911"/>
                <a:gd name="connsiteX0-113" fmla="*/ 0 w 971170"/>
                <a:gd name="connsiteY0-114" fmla="*/ 0 h 1026396"/>
                <a:gd name="connsiteX1-115" fmla="*/ 73819 w 971170"/>
                <a:gd name="connsiteY1-116" fmla="*/ 926305 h 1026396"/>
                <a:gd name="connsiteX2-117" fmla="*/ 919162 w 971170"/>
                <a:gd name="connsiteY2-118" fmla="*/ 973932 h 1026396"/>
                <a:gd name="connsiteX3-119" fmla="*/ 923925 w 971170"/>
                <a:gd name="connsiteY3-120" fmla="*/ 973931 h 1026396"/>
                <a:gd name="connsiteX0-121" fmla="*/ 0 w 971170"/>
                <a:gd name="connsiteY0-122" fmla="*/ 0 h 978050"/>
                <a:gd name="connsiteX1-123" fmla="*/ 73819 w 971170"/>
                <a:gd name="connsiteY1-124" fmla="*/ 926305 h 978050"/>
                <a:gd name="connsiteX2-125" fmla="*/ 919162 w 971170"/>
                <a:gd name="connsiteY2-126" fmla="*/ 973932 h 978050"/>
                <a:gd name="connsiteX3-127" fmla="*/ 923925 w 971170"/>
                <a:gd name="connsiteY3-128" fmla="*/ 973931 h 978050"/>
                <a:gd name="connsiteX0-129" fmla="*/ 0 w 1114045"/>
                <a:gd name="connsiteY0-130" fmla="*/ 0 h 1016015"/>
                <a:gd name="connsiteX1-131" fmla="*/ 216694 w 1114045"/>
                <a:gd name="connsiteY1-132" fmla="*/ 931067 h 1016015"/>
                <a:gd name="connsiteX2-133" fmla="*/ 1062037 w 1114045"/>
                <a:gd name="connsiteY2-134" fmla="*/ 978694 h 1016015"/>
                <a:gd name="connsiteX3-135" fmla="*/ 1066800 w 1114045"/>
                <a:gd name="connsiteY3-136" fmla="*/ 978693 h 1016015"/>
                <a:gd name="connsiteX0-137" fmla="*/ 0 w 1114045"/>
                <a:gd name="connsiteY0-138" fmla="*/ 1 h 1016016"/>
                <a:gd name="connsiteX1-139" fmla="*/ 216694 w 1114045"/>
                <a:gd name="connsiteY1-140" fmla="*/ 931068 h 1016016"/>
                <a:gd name="connsiteX2-141" fmla="*/ 1062037 w 1114045"/>
                <a:gd name="connsiteY2-142" fmla="*/ 978695 h 1016016"/>
                <a:gd name="connsiteX3-143" fmla="*/ 1066800 w 1114045"/>
                <a:gd name="connsiteY3-144" fmla="*/ 978694 h 1016016"/>
                <a:gd name="connsiteX0-145" fmla="*/ 0 w 1088328"/>
                <a:gd name="connsiteY0-146" fmla="*/ 2 h 986662"/>
                <a:gd name="connsiteX1-147" fmla="*/ 578644 w 1088328"/>
                <a:gd name="connsiteY1-148" fmla="*/ 878681 h 986662"/>
                <a:gd name="connsiteX2-149" fmla="*/ 1062037 w 1088328"/>
                <a:gd name="connsiteY2-150" fmla="*/ 978696 h 986662"/>
                <a:gd name="connsiteX3-151" fmla="*/ 1066800 w 1088328"/>
                <a:gd name="connsiteY3-152" fmla="*/ 978695 h 9866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088328" h="986662">
                  <a:moveTo>
                    <a:pt x="0" y="2"/>
                  </a:moveTo>
                  <a:cubicBezTo>
                    <a:pt x="363737" y="-1388"/>
                    <a:pt x="401638" y="715565"/>
                    <a:pt x="578644" y="878681"/>
                  </a:cubicBezTo>
                  <a:cubicBezTo>
                    <a:pt x="755650" y="1041797"/>
                    <a:pt x="980678" y="962027"/>
                    <a:pt x="1062037" y="978696"/>
                  </a:cubicBezTo>
                  <a:cubicBezTo>
                    <a:pt x="1143396" y="995365"/>
                    <a:pt x="1004094" y="981076"/>
                    <a:pt x="1066800" y="978695"/>
                  </a:cubicBezTo>
                </a:path>
              </a:pathLst>
            </a:cu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 bwMode="auto">
            <a:xfrm>
              <a:off x="5572201" y="1822581"/>
              <a:ext cx="0" cy="200246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4" name="直接连接符 13"/>
          <p:cNvCxnSpPr/>
          <p:nvPr/>
        </p:nvCxnSpPr>
        <p:spPr bwMode="auto">
          <a:xfrm>
            <a:off x="8673449" y="3104964"/>
            <a:ext cx="0" cy="3556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9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文本框 15"/>
          <p:cNvSpPr txBox="1"/>
          <p:nvPr/>
        </p:nvSpPr>
        <p:spPr>
          <a:xfrm>
            <a:off x="7559819" y="2811211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95%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895795" y="3507780"/>
            <a:ext cx="2008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Approximation Rank</a:t>
            </a:r>
            <a:endParaRPr lang="zh-CN" altLang="en-US" sz="1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2185180" y="4090752"/>
            <a:ext cx="63844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特征表达：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局部（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20x20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个方向上的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AR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，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以及综合光密度（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IOD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），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AR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的方差，像素值的方差；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457200" indent="-457200">
              <a:buAutoNum type="arabicPeriod" startAt="2"/>
            </a:pP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RBF-SVM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([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易航行段：海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]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可航行段：薄冰、薄云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]</a:t>
            </a:r>
          </a:p>
          <a:p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以及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不可航线段：厚冰、厚云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])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训练；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3.   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输出各段的后验（置信度）作为对局部区域的打分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02933" y="140216"/>
            <a:ext cx="10515600" cy="777874"/>
          </a:xfrm>
        </p:spPr>
        <p:txBody>
          <a:bodyPr/>
          <a:lstStyle/>
          <a:p>
            <a:r>
              <a:rPr lang="zh-CN" altLang="en-US" dirty="0"/>
              <a:t>数据处理说明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6" y="1295401"/>
            <a:ext cx="8497639" cy="5040313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提取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band1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的图像（两种读取方法）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同态滤波以去除球体上光照变化的影响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手动为每个类别采集并标注了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图像块（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20x20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15°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为间隔抽取不同方向上的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，抽取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维特征其中包括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特征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+4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维额外统计量（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的均值方差、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的均值方差）</a:t>
            </a:r>
            <a:endParaRPr lang="en-US" altLang="zh-CN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zhandc\Desktop\rank_show\sea\MOD02QKM.A2014002.2355.006.2014218180621_band1_341_4615_pri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868" y="284960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zhandc\Desktop\rank_show\ice_thick\MOD02QKM.A2014002.1550.006.2014218175157_band1_1479_923_pri\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17" y="285070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:\Users\zhandc\Desktop\rank_show\ice_thin\MOD02QKM.A2014003.1455.006.2014218143434_band1_1397_3173_pri\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47" y="285070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:\Users\zhandc\Desktop\rank_show\cloud_thick\MOD02QKM.A2014007.2235.006.2014218162133_band1_891_2581_pri\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77" y="285070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C:\Users\zhandc\Desktop\rank_show\cloud_thin\MOD02QKM.A2014002.2215.006.2014218180314_band1_1562_1864_pri\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42" y="285821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88700" y="143193"/>
            <a:ext cx="8178800" cy="777874"/>
          </a:xfrm>
        </p:spPr>
        <p:txBody>
          <a:bodyPr/>
          <a:lstStyle/>
          <a:p>
            <a:r>
              <a:rPr lang="zh-CN" altLang="en-US" dirty="0"/>
              <a:t>实验环境说明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6" y="1295402"/>
            <a:ext cx="8736013" cy="1593539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Python3.1 + Intel i7 3.3GHz + 12G RAM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特征抽取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预测时间约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分钟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部分实验记录：分类准确率 以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评价达到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0.82</a:t>
            </a: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1851118" y="3140995"/>
          <a:ext cx="2260514" cy="318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86095" imgH="7868920" progId="Word.Document.8">
                  <p:embed/>
                </p:oleObj>
              </mc:Choice>
              <mc:Fallback>
                <p:oleObj name="Document" r:id="rId2" imgW="5586095" imgH="7868920" progId="Word.Document.8">
                  <p:embed/>
                  <p:pic>
                    <p:nvPicPr>
                      <p:cNvPr id="8" name="对象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51118" y="3140995"/>
                        <a:ext cx="2260514" cy="318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4439817" y="3212976"/>
          <a:ext cx="3758631" cy="3212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586095" imgH="4775200" progId="Word.Document.8">
                  <p:embed/>
                </p:oleObj>
              </mc:Choice>
              <mc:Fallback>
                <p:oleObj name="Document" r:id="rId4" imgW="5586095" imgH="4775200" progId="Word.Document.8">
                  <p:embed/>
                  <p:pic>
                    <p:nvPicPr>
                      <p:cNvPr id="9" name="对象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39817" y="3212976"/>
                        <a:ext cx="3758631" cy="3212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/>
        </p:nvGraphicFramePr>
        <p:xfrm>
          <a:off x="7392145" y="3212976"/>
          <a:ext cx="2848175" cy="3130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5586095" imgH="6139180" progId="Word.Document.8">
                  <p:embed/>
                </p:oleObj>
              </mc:Choice>
              <mc:Fallback>
                <p:oleObj name="Document" r:id="rId6" imgW="5586095" imgH="6139180" progId="Word.Document.8">
                  <p:embed/>
                  <p:pic>
                    <p:nvPicPr>
                      <p:cNvPr id="11" name="对象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92145" y="3212976"/>
                        <a:ext cx="2848175" cy="3130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4825" y="260350"/>
            <a:ext cx="7093483" cy="730250"/>
          </a:xfrm>
        </p:spPr>
        <p:txBody>
          <a:bodyPr/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 Ranks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特征权值（重要性）验证</a:t>
            </a:r>
            <a:endParaRPr lang="zh-CN" altLang="en-US" sz="2400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99" y="1176705"/>
            <a:ext cx="3082927" cy="2331109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58" y="1176704"/>
            <a:ext cx="3093958" cy="23273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3" y="1176704"/>
            <a:ext cx="3120619" cy="2327362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919536" y="3392997"/>
            <a:ext cx="576064" cy="96081"/>
            <a:chOff x="359532" y="3392996"/>
            <a:chExt cx="2466795" cy="96081"/>
          </a:xfrm>
        </p:grpSpPr>
        <p:cxnSp>
          <p:nvCxnSpPr>
            <p:cNvPr id="12" name="直接连接符 11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组合 22"/>
          <p:cNvGrpSpPr/>
          <p:nvPr/>
        </p:nvGrpSpPr>
        <p:grpSpPr>
          <a:xfrm>
            <a:off x="2506892" y="3392997"/>
            <a:ext cx="576064" cy="96081"/>
            <a:chOff x="359532" y="3392996"/>
            <a:chExt cx="2466795" cy="96081"/>
          </a:xfrm>
        </p:grpSpPr>
        <p:cxnSp>
          <p:nvCxnSpPr>
            <p:cNvPr id="24" name="直接连接符 23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接连接符 24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组合 25"/>
          <p:cNvGrpSpPr/>
          <p:nvPr/>
        </p:nvGrpSpPr>
        <p:grpSpPr>
          <a:xfrm>
            <a:off x="3097740" y="3392997"/>
            <a:ext cx="576064" cy="96081"/>
            <a:chOff x="359532" y="3392996"/>
            <a:chExt cx="2466795" cy="96081"/>
          </a:xfrm>
        </p:grpSpPr>
        <p:cxnSp>
          <p:nvCxnSpPr>
            <p:cNvPr id="27" name="直接连接符 26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接连接符 27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组合 28"/>
          <p:cNvGrpSpPr/>
          <p:nvPr/>
        </p:nvGrpSpPr>
        <p:grpSpPr>
          <a:xfrm>
            <a:off x="3685092" y="3392997"/>
            <a:ext cx="576064" cy="96081"/>
            <a:chOff x="359532" y="3392996"/>
            <a:chExt cx="2466795" cy="96081"/>
          </a:xfrm>
        </p:grpSpPr>
        <p:cxnSp>
          <p:nvCxnSpPr>
            <p:cNvPr id="30" name="直接连接符 29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接连接符 30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组合 31"/>
          <p:cNvGrpSpPr/>
          <p:nvPr/>
        </p:nvGrpSpPr>
        <p:grpSpPr>
          <a:xfrm>
            <a:off x="4879645" y="3392997"/>
            <a:ext cx="576064" cy="96081"/>
            <a:chOff x="359532" y="3392996"/>
            <a:chExt cx="2466795" cy="96081"/>
          </a:xfrm>
        </p:grpSpPr>
        <p:cxnSp>
          <p:nvCxnSpPr>
            <p:cNvPr id="33" name="直接连接符 32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直接连接符 33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组合 34"/>
          <p:cNvGrpSpPr/>
          <p:nvPr/>
        </p:nvGrpSpPr>
        <p:grpSpPr>
          <a:xfrm>
            <a:off x="5467001" y="3392997"/>
            <a:ext cx="576064" cy="96081"/>
            <a:chOff x="359532" y="3392996"/>
            <a:chExt cx="2466795" cy="96081"/>
          </a:xfrm>
        </p:grpSpPr>
        <p:cxnSp>
          <p:nvCxnSpPr>
            <p:cNvPr id="36" name="直接连接符 35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直接连接符 36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组合 37"/>
          <p:cNvGrpSpPr/>
          <p:nvPr/>
        </p:nvGrpSpPr>
        <p:grpSpPr>
          <a:xfrm>
            <a:off x="6057849" y="3392997"/>
            <a:ext cx="576064" cy="96081"/>
            <a:chOff x="359532" y="3392996"/>
            <a:chExt cx="2466795" cy="96081"/>
          </a:xfrm>
        </p:grpSpPr>
        <p:cxnSp>
          <p:nvCxnSpPr>
            <p:cNvPr id="39" name="直接连接符 38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直接连接符 39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1" name="组合 40"/>
          <p:cNvGrpSpPr/>
          <p:nvPr/>
        </p:nvGrpSpPr>
        <p:grpSpPr>
          <a:xfrm>
            <a:off x="6645201" y="3392997"/>
            <a:ext cx="576064" cy="96081"/>
            <a:chOff x="359532" y="3392996"/>
            <a:chExt cx="2466795" cy="96081"/>
          </a:xfrm>
        </p:grpSpPr>
        <p:cxnSp>
          <p:nvCxnSpPr>
            <p:cNvPr id="42" name="直接连接符 41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直接连接符 42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组合 43"/>
          <p:cNvGrpSpPr/>
          <p:nvPr/>
        </p:nvGrpSpPr>
        <p:grpSpPr>
          <a:xfrm>
            <a:off x="7894840" y="3392997"/>
            <a:ext cx="576064" cy="96081"/>
            <a:chOff x="359532" y="3392996"/>
            <a:chExt cx="2466795" cy="96081"/>
          </a:xfrm>
        </p:grpSpPr>
        <p:cxnSp>
          <p:nvCxnSpPr>
            <p:cNvPr id="45" name="直接连接符 44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直接连接符 45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7" name="组合 46"/>
          <p:cNvGrpSpPr/>
          <p:nvPr/>
        </p:nvGrpSpPr>
        <p:grpSpPr>
          <a:xfrm>
            <a:off x="8482196" y="3392997"/>
            <a:ext cx="576064" cy="96081"/>
            <a:chOff x="359532" y="3392996"/>
            <a:chExt cx="2466795" cy="96081"/>
          </a:xfrm>
        </p:grpSpPr>
        <p:cxnSp>
          <p:nvCxnSpPr>
            <p:cNvPr id="48" name="直接连接符 47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直接连接符 48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0" name="组合 49"/>
          <p:cNvGrpSpPr/>
          <p:nvPr/>
        </p:nvGrpSpPr>
        <p:grpSpPr>
          <a:xfrm>
            <a:off x="9073044" y="3392997"/>
            <a:ext cx="576064" cy="96081"/>
            <a:chOff x="359532" y="3392996"/>
            <a:chExt cx="2466795" cy="96081"/>
          </a:xfrm>
        </p:grpSpPr>
        <p:cxnSp>
          <p:nvCxnSpPr>
            <p:cNvPr id="51" name="直接连接符 50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直接连接符 51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" name="组合 52"/>
          <p:cNvGrpSpPr/>
          <p:nvPr/>
        </p:nvGrpSpPr>
        <p:grpSpPr>
          <a:xfrm>
            <a:off x="9660396" y="3392997"/>
            <a:ext cx="576064" cy="96081"/>
            <a:chOff x="359532" y="3392996"/>
            <a:chExt cx="2466795" cy="96081"/>
          </a:xfrm>
        </p:grpSpPr>
        <p:cxnSp>
          <p:nvCxnSpPr>
            <p:cNvPr id="54" name="直接连接符 53"/>
            <p:cNvCxnSpPr/>
            <p:nvPr/>
          </p:nvCxnSpPr>
          <p:spPr bwMode="auto">
            <a:xfrm>
              <a:off x="359532" y="3392996"/>
              <a:ext cx="223294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直接连接符 54"/>
            <p:cNvCxnSpPr/>
            <p:nvPr/>
          </p:nvCxnSpPr>
          <p:spPr bwMode="auto">
            <a:xfrm>
              <a:off x="2592476" y="3489077"/>
              <a:ext cx="23385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6" name="内容占位符 2"/>
          <p:cNvSpPr txBox="1"/>
          <p:nvPr/>
        </p:nvSpPr>
        <p:spPr bwMode="auto">
          <a:xfrm>
            <a:off x="1774826" y="3600147"/>
            <a:ext cx="8736013" cy="27355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altLang="zh-CN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图中蓝色横线标记处对应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band1/band2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分别通过</a:t>
            </a:r>
            <a:r>
              <a:rPr lang="en-US" altLang="zh-CN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radiance_offsets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radiance_scales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以及</a:t>
            </a:r>
            <a:r>
              <a:rPr lang="en-US" altLang="zh-CN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corrected_counts_offsets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corrected_counts_scales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提取的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图像抽取的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特征对应的权值</a:t>
            </a:r>
            <a:endParaRPr lang="en-US" altLang="zh-CN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红色对应为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统计量和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</a:t>
            </a:r>
            <a:r>
              <a:rPr lang="zh-CN" alt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统计量特征对应的权值</a:t>
            </a:r>
            <a:endParaRPr lang="en-US" altLang="zh-CN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468295" y="3600146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海 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vs rest</a:t>
            </a:r>
            <a:endParaRPr lang="zh-CN" altLang="en-US" dirty="0"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004636" y="3581411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簿冰、云 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vs rest</a:t>
            </a:r>
            <a:endParaRPr lang="zh-CN" altLang="en-US" dirty="0"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971509" y="3581411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厚冰、云 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vs rest</a:t>
            </a:r>
            <a:endParaRPr lang="zh-CN" altLang="en-US" dirty="0"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02933" y="164078"/>
            <a:ext cx="8559800" cy="777874"/>
          </a:xfrm>
        </p:spPr>
        <p:txBody>
          <a:bodyPr/>
          <a:lstStyle/>
          <a:p>
            <a:r>
              <a:rPr lang="zh-CN" altLang="en-US" sz="2800" dirty="0"/>
              <a:t>多</a:t>
            </a:r>
            <a:r>
              <a:rPr lang="en-US" altLang="zh-CN" sz="2800" dirty="0"/>
              <a:t>Band</a:t>
            </a:r>
            <a:r>
              <a:rPr lang="zh-CN" altLang="en-US" sz="2800" dirty="0"/>
              <a:t>（多模态）特征提取的必要性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6" y="1295400"/>
            <a:ext cx="3361863" cy="5040313"/>
          </a:xfrm>
          <a:ln>
            <a:solidFill>
              <a:schemeClr val="bg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66" y="1254781"/>
            <a:ext cx="3415807" cy="5040313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 bwMode="auto">
          <a:xfrm>
            <a:off x="7628649" y="4556687"/>
            <a:ext cx="2067918" cy="1788925"/>
          </a:xfrm>
          <a:custGeom>
            <a:avLst/>
            <a:gdLst>
              <a:gd name="connsiteX0" fmla="*/ 1557542 w 2067918"/>
              <a:gd name="connsiteY0" fmla="*/ 85529 h 1788925"/>
              <a:gd name="connsiteX1" fmla="*/ 1289688 w 2067918"/>
              <a:gd name="connsiteY1" fmla="*/ 2402 h 1788925"/>
              <a:gd name="connsiteX2" fmla="*/ 892524 w 2067918"/>
              <a:gd name="connsiteY2" fmla="*/ 168657 h 1788925"/>
              <a:gd name="connsiteX3" fmla="*/ 541542 w 2067918"/>
              <a:gd name="connsiteY3" fmla="*/ 288729 h 1788925"/>
              <a:gd name="connsiteX4" fmla="*/ 375288 w 2067918"/>
              <a:gd name="connsiteY4" fmla="*/ 288729 h 1788925"/>
              <a:gd name="connsiteX5" fmla="*/ 356815 w 2067918"/>
              <a:gd name="connsiteY5" fmla="*/ 399566 h 1788925"/>
              <a:gd name="connsiteX6" fmla="*/ 199797 w 2067918"/>
              <a:gd name="connsiteY6" fmla="*/ 390329 h 1788925"/>
              <a:gd name="connsiteX7" fmla="*/ 15070 w 2067918"/>
              <a:gd name="connsiteY7" fmla="*/ 639711 h 1788925"/>
              <a:gd name="connsiteX8" fmla="*/ 624670 w 2067918"/>
              <a:gd name="connsiteY8" fmla="*/ 1120002 h 1788925"/>
              <a:gd name="connsiteX9" fmla="*/ 1206561 w 2067918"/>
              <a:gd name="connsiteY9" fmla="*/ 1332438 h 1788925"/>
              <a:gd name="connsiteX10" fmla="*/ 1603724 w 2067918"/>
              <a:gd name="connsiteY10" fmla="*/ 1637238 h 1788925"/>
              <a:gd name="connsiteX11" fmla="*/ 1890052 w 2067918"/>
              <a:gd name="connsiteY11" fmla="*/ 1757311 h 1788925"/>
              <a:gd name="connsiteX12" fmla="*/ 2019361 w 2067918"/>
              <a:gd name="connsiteY12" fmla="*/ 1738838 h 1788925"/>
              <a:gd name="connsiteX13" fmla="*/ 2065542 w 2067918"/>
              <a:gd name="connsiteY13" fmla="*/ 1221602 h 1788925"/>
              <a:gd name="connsiteX14" fmla="*/ 1954706 w 2067918"/>
              <a:gd name="connsiteY14" fmla="*/ 842911 h 1788925"/>
              <a:gd name="connsiteX15" fmla="*/ 1926997 w 2067918"/>
              <a:gd name="connsiteY15" fmla="*/ 482693 h 1788925"/>
              <a:gd name="connsiteX16" fmla="*/ 1622197 w 2067918"/>
              <a:gd name="connsiteY16" fmla="*/ 150184 h 1788925"/>
              <a:gd name="connsiteX17" fmla="*/ 1335870 w 2067918"/>
              <a:gd name="connsiteY17" fmla="*/ 20875 h 1788925"/>
              <a:gd name="connsiteX18" fmla="*/ 1261979 w 2067918"/>
              <a:gd name="connsiteY18" fmla="*/ 20875 h 178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67918" h="1788925">
                <a:moveTo>
                  <a:pt x="1557542" y="85529"/>
                </a:moveTo>
                <a:cubicBezTo>
                  <a:pt x="1479033" y="37038"/>
                  <a:pt x="1400524" y="-11453"/>
                  <a:pt x="1289688" y="2402"/>
                </a:cubicBezTo>
                <a:cubicBezTo>
                  <a:pt x="1178852" y="16257"/>
                  <a:pt x="1017215" y="120936"/>
                  <a:pt x="892524" y="168657"/>
                </a:cubicBezTo>
                <a:cubicBezTo>
                  <a:pt x="767833" y="216378"/>
                  <a:pt x="627748" y="268717"/>
                  <a:pt x="541542" y="288729"/>
                </a:cubicBezTo>
                <a:cubicBezTo>
                  <a:pt x="455336" y="308741"/>
                  <a:pt x="406076" y="270256"/>
                  <a:pt x="375288" y="288729"/>
                </a:cubicBezTo>
                <a:cubicBezTo>
                  <a:pt x="344500" y="307202"/>
                  <a:pt x="386063" y="382633"/>
                  <a:pt x="356815" y="399566"/>
                </a:cubicBezTo>
                <a:cubicBezTo>
                  <a:pt x="327567" y="416499"/>
                  <a:pt x="256754" y="350305"/>
                  <a:pt x="199797" y="390329"/>
                </a:cubicBezTo>
                <a:cubicBezTo>
                  <a:pt x="142840" y="430353"/>
                  <a:pt x="-55742" y="518099"/>
                  <a:pt x="15070" y="639711"/>
                </a:cubicBezTo>
                <a:cubicBezTo>
                  <a:pt x="85882" y="761323"/>
                  <a:pt x="426088" y="1004548"/>
                  <a:pt x="624670" y="1120002"/>
                </a:cubicBezTo>
                <a:cubicBezTo>
                  <a:pt x="823252" y="1235456"/>
                  <a:pt x="1043385" y="1246232"/>
                  <a:pt x="1206561" y="1332438"/>
                </a:cubicBezTo>
                <a:cubicBezTo>
                  <a:pt x="1369737" y="1418644"/>
                  <a:pt x="1489809" y="1566426"/>
                  <a:pt x="1603724" y="1637238"/>
                </a:cubicBezTo>
                <a:cubicBezTo>
                  <a:pt x="1717639" y="1708050"/>
                  <a:pt x="1820779" y="1740378"/>
                  <a:pt x="1890052" y="1757311"/>
                </a:cubicBezTo>
                <a:cubicBezTo>
                  <a:pt x="1959325" y="1774244"/>
                  <a:pt x="1990113" y="1828123"/>
                  <a:pt x="2019361" y="1738838"/>
                </a:cubicBezTo>
                <a:cubicBezTo>
                  <a:pt x="2048609" y="1649553"/>
                  <a:pt x="2076318" y="1370923"/>
                  <a:pt x="2065542" y="1221602"/>
                </a:cubicBezTo>
                <a:cubicBezTo>
                  <a:pt x="2054766" y="1072281"/>
                  <a:pt x="1977797" y="966063"/>
                  <a:pt x="1954706" y="842911"/>
                </a:cubicBezTo>
                <a:cubicBezTo>
                  <a:pt x="1931615" y="719760"/>
                  <a:pt x="1982415" y="598147"/>
                  <a:pt x="1926997" y="482693"/>
                </a:cubicBezTo>
                <a:cubicBezTo>
                  <a:pt x="1871579" y="367239"/>
                  <a:pt x="1720718" y="227154"/>
                  <a:pt x="1622197" y="150184"/>
                </a:cubicBezTo>
                <a:cubicBezTo>
                  <a:pt x="1523676" y="73214"/>
                  <a:pt x="1395906" y="42426"/>
                  <a:pt x="1335870" y="20875"/>
                </a:cubicBezTo>
                <a:cubicBezTo>
                  <a:pt x="1275834" y="-676"/>
                  <a:pt x="1268906" y="10099"/>
                  <a:pt x="1261979" y="20875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571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32" y="4576506"/>
            <a:ext cx="2181249" cy="1728479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 bwMode="auto">
          <a:xfrm>
            <a:off x="2497096" y="4578993"/>
            <a:ext cx="2067918" cy="1788925"/>
          </a:xfrm>
          <a:custGeom>
            <a:avLst/>
            <a:gdLst>
              <a:gd name="connsiteX0" fmla="*/ 1557542 w 2067918"/>
              <a:gd name="connsiteY0" fmla="*/ 85529 h 1788925"/>
              <a:gd name="connsiteX1" fmla="*/ 1289688 w 2067918"/>
              <a:gd name="connsiteY1" fmla="*/ 2402 h 1788925"/>
              <a:gd name="connsiteX2" fmla="*/ 892524 w 2067918"/>
              <a:gd name="connsiteY2" fmla="*/ 168657 h 1788925"/>
              <a:gd name="connsiteX3" fmla="*/ 541542 w 2067918"/>
              <a:gd name="connsiteY3" fmla="*/ 288729 h 1788925"/>
              <a:gd name="connsiteX4" fmla="*/ 375288 w 2067918"/>
              <a:gd name="connsiteY4" fmla="*/ 288729 h 1788925"/>
              <a:gd name="connsiteX5" fmla="*/ 356815 w 2067918"/>
              <a:gd name="connsiteY5" fmla="*/ 399566 h 1788925"/>
              <a:gd name="connsiteX6" fmla="*/ 199797 w 2067918"/>
              <a:gd name="connsiteY6" fmla="*/ 390329 h 1788925"/>
              <a:gd name="connsiteX7" fmla="*/ 15070 w 2067918"/>
              <a:gd name="connsiteY7" fmla="*/ 639711 h 1788925"/>
              <a:gd name="connsiteX8" fmla="*/ 624670 w 2067918"/>
              <a:gd name="connsiteY8" fmla="*/ 1120002 h 1788925"/>
              <a:gd name="connsiteX9" fmla="*/ 1206561 w 2067918"/>
              <a:gd name="connsiteY9" fmla="*/ 1332438 h 1788925"/>
              <a:gd name="connsiteX10" fmla="*/ 1603724 w 2067918"/>
              <a:gd name="connsiteY10" fmla="*/ 1637238 h 1788925"/>
              <a:gd name="connsiteX11" fmla="*/ 1890052 w 2067918"/>
              <a:gd name="connsiteY11" fmla="*/ 1757311 h 1788925"/>
              <a:gd name="connsiteX12" fmla="*/ 2019361 w 2067918"/>
              <a:gd name="connsiteY12" fmla="*/ 1738838 h 1788925"/>
              <a:gd name="connsiteX13" fmla="*/ 2065542 w 2067918"/>
              <a:gd name="connsiteY13" fmla="*/ 1221602 h 1788925"/>
              <a:gd name="connsiteX14" fmla="*/ 1954706 w 2067918"/>
              <a:gd name="connsiteY14" fmla="*/ 842911 h 1788925"/>
              <a:gd name="connsiteX15" fmla="*/ 1926997 w 2067918"/>
              <a:gd name="connsiteY15" fmla="*/ 482693 h 1788925"/>
              <a:gd name="connsiteX16" fmla="*/ 1622197 w 2067918"/>
              <a:gd name="connsiteY16" fmla="*/ 150184 h 1788925"/>
              <a:gd name="connsiteX17" fmla="*/ 1335870 w 2067918"/>
              <a:gd name="connsiteY17" fmla="*/ 20875 h 1788925"/>
              <a:gd name="connsiteX18" fmla="*/ 1261979 w 2067918"/>
              <a:gd name="connsiteY18" fmla="*/ 20875 h 178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67918" h="1788925">
                <a:moveTo>
                  <a:pt x="1557542" y="85529"/>
                </a:moveTo>
                <a:cubicBezTo>
                  <a:pt x="1479033" y="37038"/>
                  <a:pt x="1400524" y="-11453"/>
                  <a:pt x="1289688" y="2402"/>
                </a:cubicBezTo>
                <a:cubicBezTo>
                  <a:pt x="1178852" y="16257"/>
                  <a:pt x="1017215" y="120936"/>
                  <a:pt x="892524" y="168657"/>
                </a:cubicBezTo>
                <a:cubicBezTo>
                  <a:pt x="767833" y="216378"/>
                  <a:pt x="627748" y="268717"/>
                  <a:pt x="541542" y="288729"/>
                </a:cubicBezTo>
                <a:cubicBezTo>
                  <a:pt x="455336" y="308741"/>
                  <a:pt x="406076" y="270256"/>
                  <a:pt x="375288" y="288729"/>
                </a:cubicBezTo>
                <a:cubicBezTo>
                  <a:pt x="344500" y="307202"/>
                  <a:pt x="386063" y="382633"/>
                  <a:pt x="356815" y="399566"/>
                </a:cubicBezTo>
                <a:cubicBezTo>
                  <a:pt x="327567" y="416499"/>
                  <a:pt x="256754" y="350305"/>
                  <a:pt x="199797" y="390329"/>
                </a:cubicBezTo>
                <a:cubicBezTo>
                  <a:pt x="142840" y="430353"/>
                  <a:pt x="-55742" y="518099"/>
                  <a:pt x="15070" y="639711"/>
                </a:cubicBezTo>
                <a:cubicBezTo>
                  <a:pt x="85882" y="761323"/>
                  <a:pt x="426088" y="1004548"/>
                  <a:pt x="624670" y="1120002"/>
                </a:cubicBezTo>
                <a:cubicBezTo>
                  <a:pt x="823252" y="1235456"/>
                  <a:pt x="1043385" y="1246232"/>
                  <a:pt x="1206561" y="1332438"/>
                </a:cubicBezTo>
                <a:cubicBezTo>
                  <a:pt x="1369737" y="1418644"/>
                  <a:pt x="1489809" y="1566426"/>
                  <a:pt x="1603724" y="1637238"/>
                </a:cubicBezTo>
                <a:cubicBezTo>
                  <a:pt x="1717639" y="1708050"/>
                  <a:pt x="1820779" y="1740378"/>
                  <a:pt x="1890052" y="1757311"/>
                </a:cubicBezTo>
                <a:cubicBezTo>
                  <a:pt x="1959325" y="1774244"/>
                  <a:pt x="1990113" y="1828123"/>
                  <a:pt x="2019361" y="1738838"/>
                </a:cubicBezTo>
                <a:cubicBezTo>
                  <a:pt x="2048609" y="1649553"/>
                  <a:pt x="2076318" y="1370923"/>
                  <a:pt x="2065542" y="1221602"/>
                </a:cubicBezTo>
                <a:cubicBezTo>
                  <a:pt x="2054766" y="1072281"/>
                  <a:pt x="1977797" y="966063"/>
                  <a:pt x="1954706" y="842911"/>
                </a:cubicBezTo>
                <a:cubicBezTo>
                  <a:pt x="1931615" y="719760"/>
                  <a:pt x="1982415" y="598147"/>
                  <a:pt x="1926997" y="482693"/>
                </a:cubicBezTo>
                <a:cubicBezTo>
                  <a:pt x="1871579" y="367239"/>
                  <a:pt x="1720718" y="227154"/>
                  <a:pt x="1622197" y="150184"/>
                </a:cubicBezTo>
                <a:cubicBezTo>
                  <a:pt x="1523676" y="73214"/>
                  <a:pt x="1395906" y="42426"/>
                  <a:pt x="1335870" y="20875"/>
                </a:cubicBezTo>
                <a:cubicBezTo>
                  <a:pt x="1275834" y="-676"/>
                  <a:pt x="1268906" y="10099"/>
                  <a:pt x="1261979" y="20875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571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27275 -0.282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-141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3613" y="182156"/>
            <a:ext cx="8259120" cy="777874"/>
          </a:xfrm>
        </p:spPr>
        <p:txBody>
          <a:bodyPr/>
          <a:lstStyle/>
          <a:p>
            <a:r>
              <a:rPr lang="zh-CN" altLang="en-US" dirty="0"/>
              <a:t>效果展示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" y="1196752"/>
            <a:ext cx="3421075" cy="51543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36" y="1197798"/>
            <a:ext cx="3420380" cy="5153306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 bwMode="auto">
          <a:xfrm>
            <a:off x="2266036" y="1303699"/>
            <a:ext cx="2137776" cy="5038986"/>
          </a:xfrm>
          <a:custGeom>
            <a:avLst/>
            <a:gdLst>
              <a:gd name="connsiteX0" fmla="*/ 1784691 w 2137776"/>
              <a:gd name="connsiteY0" fmla="*/ 0 h 5038986"/>
              <a:gd name="connsiteX1" fmla="*/ 1857119 w 2137776"/>
              <a:gd name="connsiteY1" fmla="*/ 506994 h 5038986"/>
              <a:gd name="connsiteX2" fmla="*/ 1657942 w 2137776"/>
              <a:gd name="connsiteY2" fmla="*/ 914400 h 5038986"/>
              <a:gd name="connsiteX3" fmla="*/ 1739424 w 2137776"/>
              <a:gd name="connsiteY3" fmla="*/ 1276539 h 5038986"/>
              <a:gd name="connsiteX4" fmla="*/ 1739424 w 2137776"/>
              <a:gd name="connsiteY4" fmla="*/ 1584356 h 5038986"/>
              <a:gd name="connsiteX5" fmla="*/ 1657942 w 2137776"/>
              <a:gd name="connsiteY5" fmla="*/ 1855960 h 5038986"/>
              <a:gd name="connsiteX6" fmla="*/ 978933 w 2137776"/>
              <a:gd name="connsiteY6" fmla="*/ 2163778 h 5038986"/>
              <a:gd name="connsiteX7" fmla="*/ 770703 w 2137776"/>
              <a:gd name="connsiteY7" fmla="*/ 2444436 h 5038986"/>
              <a:gd name="connsiteX8" fmla="*/ 526259 w 2137776"/>
              <a:gd name="connsiteY8" fmla="*/ 2806574 h 5038986"/>
              <a:gd name="connsiteX9" fmla="*/ 109800 w 2137776"/>
              <a:gd name="connsiteY9" fmla="*/ 3023857 h 5038986"/>
              <a:gd name="connsiteX10" fmla="*/ 1158 w 2137776"/>
              <a:gd name="connsiteY10" fmla="*/ 3494638 h 5038986"/>
              <a:gd name="connsiteX11" fmla="*/ 73586 w 2137776"/>
              <a:gd name="connsiteY11" fmla="*/ 3739081 h 5038986"/>
              <a:gd name="connsiteX12" fmla="*/ 372350 w 2137776"/>
              <a:gd name="connsiteY12" fmla="*/ 3938257 h 5038986"/>
              <a:gd name="connsiteX13" fmla="*/ 453832 w 2137776"/>
              <a:gd name="connsiteY13" fmla="*/ 4273236 h 5038986"/>
              <a:gd name="connsiteX14" fmla="*/ 1006093 w 2137776"/>
              <a:gd name="connsiteY14" fmla="*/ 4327556 h 5038986"/>
              <a:gd name="connsiteX15" fmla="*/ 1712263 w 2137776"/>
              <a:gd name="connsiteY15" fmla="*/ 4463358 h 5038986"/>
              <a:gd name="connsiteX16" fmla="*/ 2065348 w 2137776"/>
              <a:gd name="connsiteY16" fmla="*/ 4988459 h 5038986"/>
              <a:gd name="connsiteX17" fmla="*/ 2137776 w 2137776"/>
              <a:gd name="connsiteY17" fmla="*/ 4988459 h 50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7776" h="5038986">
                <a:moveTo>
                  <a:pt x="1784691" y="0"/>
                </a:moveTo>
                <a:cubicBezTo>
                  <a:pt x="1831467" y="177297"/>
                  <a:pt x="1878244" y="354594"/>
                  <a:pt x="1857119" y="506994"/>
                </a:cubicBezTo>
                <a:cubicBezTo>
                  <a:pt x="1835994" y="659394"/>
                  <a:pt x="1677558" y="786143"/>
                  <a:pt x="1657942" y="914400"/>
                </a:cubicBezTo>
                <a:cubicBezTo>
                  <a:pt x="1638326" y="1042658"/>
                  <a:pt x="1725844" y="1164880"/>
                  <a:pt x="1739424" y="1276539"/>
                </a:cubicBezTo>
                <a:cubicBezTo>
                  <a:pt x="1753004" y="1388198"/>
                  <a:pt x="1753004" y="1487786"/>
                  <a:pt x="1739424" y="1584356"/>
                </a:cubicBezTo>
                <a:cubicBezTo>
                  <a:pt x="1725844" y="1680926"/>
                  <a:pt x="1784690" y="1759390"/>
                  <a:pt x="1657942" y="1855960"/>
                </a:cubicBezTo>
                <a:cubicBezTo>
                  <a:pt x="1531194" y="1952530"/>
                  <a:pt x="1126806" y="2065699"/>
                  <a:pt x="978933" y="2163778"/>
                </a:cubicBezTo>
                <a:cubicBezTo>
                  <a:pt x="831060" y="2261857"/>
                  <a:pt x="846149" y="2337303"/>
                  <a:pt x="770703" y="2444436"/>
                </a:cubicBezTo>
                <a:cubicBezTo>
                  <a:pt x="695257" y="2551569"/>
                  <a:pt x="636409" y="2710004"/>
                  <a:pt x="526259" y="2806574"/>
                </a:cubicBezTo>
                <a:cubicBezTo>
                  <a:pt x="416108" y="2903144"/>
                  <a:pt x="197317" y="2909180"/>
                  <a:pt x="109800" y="3023857"/>
                </a:cubicBezTo>
                <a:cubicBezTo>
                  <a:pt x="22283" y="3138534"/>
                  <a:pt x="7194" y="3375434"/>
                  <a:pt x="1158" y="3494638"/>
                </a:cubicBezTo>
                <a:cubicBezTo>
                  <a:pt x="-4878" y="3613842"/>
                  <a:pt x="11721" y="3665145"/>
                  <a:pt x="73586" y="3739081"/>
                </a:cubicBezTo>
                <a:cubicBezTo>
                  <a:pt x="135451" y="3813018"/>
                  <a:pt x="308976" y="3849231"/>
                  <a:pt x="372350" y="3938257"/>
                </a:cubicBezTo>
                <a:cubicBezTo>
                  <a:pt x="435724" y="4027283"/>
                  <a:pt x="348208" y="4208353"/>
                  <a:pt x="453832" y="4273236"/>
                </a:cubicBezTo>
                <a:cubicBezTo>
                  <a:pt x="559456" y="4338119"/>
                  <a:pt x="796355" y="4295869"/>
                  <a:pt x="1006093" y="4327556"/>
                </a:cubicBezTo>
                <a:cubicBezTo>
                  <a:pt x="1215831" y="4359243"/>
                  <a:pt x="1535721" y="4353208"/>
                  <a:pt x="1712263" y="4463358"/>
                </a:cubicBezTo>
                <a:cubicBezTo>
                  <a:pt x="1888805" y="4573508"/>
                  <a:pt x="1994429" y="4900942"/>
                  <a:pt x="2065348" y="4988459"/>
                </a:cubicBezTo>
                <a:cubicBezTo>
                  <a:pt x="2136267" y="5075976"/>
                  <a:pt x="2137021" y="5032217"/>
                  <a:pt x="2137776" y="4988459"/>
                </a:cubicBezTo>
              </a:path>
            </a:pathLst>
          </a:custGeom>
          <a:noFill/>
          <a:ln w="571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6874548" y="1303699"/>
            <a:ext cx="2137776" cy="5038986"/>
          </a:xfrm>
          <a:custGeom>
            <a:avLst/>
            <a:gdLst>
              <a:gd name="connsiteX0" fmla="*/ 1784691 w 2137776"/>
              <a:gd name="connsiteY0" fmla="*/ 0 h 5038986"/>
              <a:gd name="connsiteX1" fmla="*/ 1857119 w 2137776"/>
              <a:gd name="connsiteY1" fmla="*/ 506994 h 5038986"/>
              <a:gd name="connsiteX2" fmla="*/ 1657942 w 2137776"/>
              <a:gd name="connsiteY2" fmla="*/ 914400 h 5038986"/>
              <a:gd name="connsiteX3" fmla="*/ 1739424 w 2137776"/>
              <a:gd name="connsiteY3" fmla="*/ 1276539 h 5038986"/>
              <a:gd name="connsiteX4" fmla="*/ 1739424 w 2137776"/>
              <a:gd name="connsiteY4" fmla="*/ 1584356 h 5038986"/>
              <a:gd name="connsiteX5" fmla="*/ 1657942 w 2137776"/>
              <a:gd name="connsiteY5" fmla="*/ 1855960 h 5038986"/>
              <a:gd name="connsiteX6" fmla="*/ 978933 w 2137776"/>
              <a:gd name="connsiteY6" fmla="*/ 2163778 h 5038986"/>
              <a:gd name="connsiteX7" fmla="*/ 770703 w 2137776"/>
              <a:gd name="connsiteY7" fmla="*/ 2444436 h 5038986"/>
              <a:gd name="connsiteX8" fmla="*/ 526259 w 2137776"/>
              <a:gd name="connsiteY8" fmla="*/ 2806574 h 5038986"/>
              <a:gd name="connsiteX9" fmla="*/ 109800 w 2137776"/>
              <a:gd name="connsiteY9" fmla="*/ 3023857 h 5038986"/>
              <a:gd name="connsiteX10" fmla="*/ 1158 w 2137776"/>
              <a:gd name="connsiteY10" fmla="*/ 3494638 h 5038986"/>
              <a:gd name="connsiteX11" fmla="*/ 73586 w 2137776"/>
              <a:gd name="connsiteY11" fmla="*/ 3739081 h 5038986"/>
              <a:gd name="connsiteX12" fmla="*/ 372350 w 2137776"/>
              <a:gd name="connsiteY12" fmla="*/ 3938257 h 5038986"/>
              <a:gd name="connsiteX13" fmla="*/ 453832 w 2137776"/>
              <a:gd name="connsiteY13" fmla="*/ 4273236 h 5038986"/>
              <a:gd name="connsiteX14" fmla="*/ 1006093 w 2137776"/>
              <a:gd name="connsiteY14" fmla="*/ 4327556 h 5038986"/>
              <a:gd name="connsiteX15" fmla="*/ 1712263 w 2137776"/>
              <a:gd name="connsiteY15" fmla="*/ 4463358 h 5038986"/>
              <a:gd name="connsiteX16" fmla="*/ 2065348 w 2137776"/>
              <a:gd name="connsiteY16" fmla="*/ 4988459 h 5038986"/>
              <a:gd name="connsiteX17" fmla="*/ 2137776 w 2137776"/>
              <a:gd name="connsiteY17" fmla="*/ 4988459 h 50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37776" h="5038986">
                <a:moveTo>
                  <a:pt x="1784691" y="0"/>
                </a:moveTo>
                <a:cubicBezTo>
                  <a:pt x="1831467" y="177297"/>
                  <a:pt x="1878244" y="354594"/>
                  <a:pt x="1857119" y="506994"/>
                </a:cubicBezTo>
                <a:cubicBezTo>
                  <a:pt x="1835994" y="659394"/>
                  <a:pt x="1677558" y="786143"/>
                  <a:pt x="1657942" y="914400"/>
                </a:cubicBezTo>
                <a:cubicBezTo>
                  <a:pt x="1638326" y="1042658"/>
                  <a:pt x="1725844" y="1164880"/>
                  <a:pt x="1739424" y="1276539"/>
                </a:cubicBezTo>
                <a:cubicBezTo>
                  <a:pt x="1753004" y="1388198"/>
                  <a:pt x="1753004" y="1487786"/>
                  <a:pt x="1739424" y="1584356"/>
                </a:cubicBezTo>
                <a:cubicBezTo>
                  <a:pt x="1725844" y="1680926"/>
                  <a:pt x="1784690" y="1759390"/>
                  <a:pt x="1657942" y="1855960"/>
                </a:cubicBezTo>
                <a:cubicBezTo>
                  <a:pt x="1531194" y="1952530"/>
                  <a:pt x="1126806" y="2065699"/>
                  <a:pt x="978933" y="2163778"/>
                </a:cubicBezTo>
                <a:cubicBezTo>
                  <a:pt x="831060" y="2261857"/>
                  <a:pt x="846149" y="2337303"/>
                  <a:pt x="770703" y="2444436"/>
                </a:cubicBezTo>
                <a:cubicBezTo>
                  <a:pt x="695257" y="2551569"/>
                  <a:pt x="636409" y="2710004"/>
                  <a:pt x="526259" y="2806574"/>
                </a:cubicBezTo>
                <a:cubicBezTo>
                  <a:pt x="416108" y="2903144"/>
                  <a:pt x="197317" y="2909180"/>
                  <a:pt x="109800" y="3023857"/>
                </a:cubicBezTo>
                <a:cubicBezTo>
                  <a:pt x="22283" y="3138534"/>
                  <a:pt x="7194" y="3375434"/>
                  <a:pt x="1158" y="3494638"/>
                </a:cubicBezTo>
                <a:cubicBezTo>
                  <a:pt x="-4878" y="3613842"/>
                  <a:pt x="11721" y="3665145"/>
                  <a:pt x="73586" y="3739081"/>
                </a:cubicBezTo>
                <a:cubicBezTo>
                  <a:pt x="135451" y="3813018"/>
                  <a:pt x="308976" y="3849231"/>
                  <a:pt x="372350" y="3938257"/>
                </a:cubicBezTo>
                <a:cubicBezTo>
                  <a:pt x="435724" y="4027283"/>
                  <a:pt x="348208" y="4208353"/>
                  <a:pt x="453832" y="4273236"/>
                </a:cubicBezTo>
                <a:cubicBezTo>
                  <a:pt x="559456" y="4338119"/>
                  <a:pt x="796355" y="4295869"/>
                  <a:pt x="1006093" y="4327556"/>
                </a:cubicBezTo>
                <a:cubicBezTo>
                  <a:pt x="1215831" y="4359243"/>
                  <a:pt x="1535721" y="4353208"/>
                  <a:pt x="1712263" y="4463358"/>
                </a:cubicBezTo>
                <a:cubicBezTo>
                  <a:pt x="1888805" y="4573508"/>
                  <a:pt x="1994429" y="4900942"/>
                  <a:pt x="2065348" y="4988459"/>
                </a:cubicBezTo>
                <a:cubicBezTo>
                  <a:pt x="2136267" y="5075976"/>
                  <a:pt x="2137021" y="5032217"/>
                  <a:pt x="2137776" y="4988459"/>
                </a:cubicBezTo>
              </a:path>
            </a:pathLst>
          </a:custGeom>
          <a:noFill/>
          <a:ln w="571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任意多边形 6"/>
          <p:cNvSpPr/>
          <p:nvPr/>
        </p:nvSpPr>
        <p:spPr bwMode="auto">
          <a:xfrm>
            <a:off x="3935761" y="1394235"/>
            <a:ext cx="980557" cy="5020951"/>
          </a:xfrm>
          <a:custGeom>
            <a:avLst/>
            <a:gdLst>
              <a:gd name="connsiteX0" fmla="*/ 84527 w 980557"/>
              <a:gd name="connsiteY0" fmla="*/ 0 h 5020951"/>
              <a:gd name="connsiteX1" fmla="*/ 220329 w 980557"/>
              <a:gd name="connsiteY1" fmla="*/ 443619 h 5020951"/>
              <a:gd name="connsiteX2" fmla="*/ 3046 w 980557"/>
              <a:gd name="connsiteY2" fmla="*/ 941560 h 5020951"/>
              <a:gd name="connsiteX3" fmla="*/ 93580 w 980557"/>
              <a:gd name="connsiteY3" fmla="*/ 1530035 h 5020951"/>
              <a:gd name="connsiteX4" fmla="*/ 102634 w 980557"/>
              <a:gd name="connsiteY4" fmla="*/ 1837853 h 5020951"/>
              <a:gd name="connsiteX5" fmla="*/ 156955 w 980557"/>
              <a:gd name="connsiteY5" fmla="*/ 2127564 h 5020951"/>
              <a:gd name="connsiteX6" fmla="*/ 437612 w 980557"/>
              <a:gd name="connsiteY6" fmla="*/ 2417275 h 5020951"/>
              <a:gd name="connsiteX7" fmla="*/ 537200 w 980557"/>
              <a:gd name="connsiteY7" fmla="*/ 2616451 h 5020951"/>
              <a:gd name="connsiteX8" fmla="*/ 781644 w 980557"/>
              <a:gd name="connsiteY8" fmla="*/ 2779414 h 5020951"/>
              <a:gd name="connsiteX9" fmla="*/ 845018 w 980557"/>
              <a:gd name="connsiteY9" fmla="*/ 2915216 h 5020951"/>
              <a:gd name="connsiteX10" fmla="*/ 845018 w 980557"/>
              <a:gd name="connsiteY10" fmla="*/ 3069124 h 5020951"/>
              <a:gd name="connsiteX11" fmla="*/ 845018 w 980557"/>
              <a:gd name="connsiteY11" fmla="*/ 3259247 h 5020951"/>
              <a:gd name="connsiteX12" fmla="*/ 962713 w 980557"/>
              <a:gd name="connsiteY12" fmla="*/ 3467477 h 5020951"/>
              <a:gd name="connsiteX13" fmla="*/ 971766 w 980557"/>
              <a:gd name="connsiteY13" fmla="*/ 3838669 h 5020951"/>
              <a:gd name="connsiteX14" fmla="*/ 881232 w 980557"/>
              <a:gd name="connsiteY14" fmla="*/ 4255128 h 5020951"/>
              <a:gd name="connsiteX15" fmla="*/ 691109 w 980557"/>
              <a:gd name="connsiteY15" fmla="*/ 4961299 h 5020951"/>
              <a:gd name="connsiteX16" fmla="*/ 691109 w 980557"/>
              <a:gd name="connsiteY16" fmla="*/ 4934138 h 50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0557" h="5020951">
                <a:moveTo>
                  <a:pt x="84527" y="0"/>
                </a:moveTo>
                <a:cubicBezTo>
                  <a:pt x="159218" y="143346"/>
                  <a:pt x="233909" y="286692"/>
                  <a:pt x="220329" y="443619"/>
                </a:cubicBezTo>
                <a:cubicBezTo>
                  <a:pt x="206749" y="600546"/>
                  <a:pt x="24171" y="760491"/>
                  <a:pt x="3046" y="941560"/>
                </a:cubicBezTo>
                <a:cubicBezTo>
                  <a:pt x="-18079" y="1122629"/>
                  <a:pt x="76982" y="1380653"/>
                  <a:pt x="93580" y="1530035"/>
                </a:cubicBezTo>
                <a:cubicBezTo>
                  <a:pt x="110178" y="1679417"/>
                  <a:pt x="92072" y="1738265"/>
                  <a:pt x="102634" y="1837853"/>
                </a:cubicBezTo>
                <a:cubicBezTo>
                  <a:pt x="113197" y="1937441"/>
                  <a:pt x="101125" y="2030994"/>
                  <a:pt x="156955" y="2127564"/>
                </a:cubicBezTo>
                <a:cubicBezTo>
                  <a:pt x="212785" y="2224134"/>
                  <a:pt x="374238" y="2335794"/>
                  <a:pt x="437612" y="2417275"/>
                </a:cubicBezTo>
                <a:cubicBezTo>
                  <a:pt x="500986" y="2498756"/>
                  <a:pt x="479861" y="2556095"/>
                  <a:pt x="537200" y="2616451"/>
                </a:cubicBezTo>
                <a:cubicBezTo>
                  <a:pt x="594539" y="2676807"/>
                  <a:pt x="730341" y="2729620"/>
                  <a:pt x="781644" y="2779414"/>
                </a:cubicBezTo>
                <a:cubicBezTo>
                  <a:pt x="832947" y="2829208"/>
                  <a:pt x="834456" y="2866931"/>
                  <a:pt x="845018" y="2915216"/>
                </a:cubicBezTo>
                <a:cubicBezTo>
                  <a:pt x="855580" y="2963501"/>
                  <a:pt x="845018" y="3069124"/>
                  <a:pt x="845018" y="3069124"/>
                </a:cubicBezTo>
                <a:cubicBezTo>
                  <a:pt x="845018" y="3126462"/>
                  <a:pt x="825402" y="3192855"/>
                  <a:pt x="845018" y="3259247"/>
                </a:cubicBezTo>
                <a:cubicBezTo>
                  <a:pt x="864634" y="3325639"/>
                  <a:pt x="941588" y="3370907"/>
                  <a:pt x="962713" y="3467477"/>
                </a:cubicBezTo>
                <a:cubicBezTo>
                  <a:pt x="983838" y="3564047"/>
                  <a:pt x="985346" y="3707394"/>
                  <a:pt x="971766" y="3838669"/>
                </a:cubicBezTo>
                <a:cubicBezTo>
                  <a:pt x="958186" y="3969944"/>
                  <a:pt x="928008" y="4068023"/>
                  <a:pt x="881232" y="4255128"/>
                </a:cubicBezTo>
                <a:cubicBezTo>
                  <a:pt x="834456" y="4442233"/>
                  <a:pt x="722796" y="4848131"/>
                  <a:pt x="691109" y="4961299"/>
                </a:cubicBezTo>
                <a:cubicBezTo>
                  <a:pt x="659422" y="5074467"/>
                  <a:pt x="675265" y="5004302"/>
                  <a:pt x="691109" y="4934138"/>
                </a:cubicBezTo>
              </a:path>
            </a:pathLst>
          </a:custGeom>
          <a:noFill/>
          <a:ln w="57150" cap="flat" cmpd="sng" algn="ctr">
            <a:solidFill>
              <a:srgbClr val="00CC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8544273" y="1334363"/>
            <a:ext cx="980557" cy="5020951"/>
          </a:xfrm>
          <a:custGeom>
            <a:avLst/>
            <a:gdLst>
              <a:gd name="connsiteX0" fmla="*/ 84527 w 980557"/>
              <a:gd name="connsiteY0" fmla="*/ 0 h 5020951"/>
              <a:gd name="connsiteX1" fmla="*/ 220329 w 980557"/>
              <a:gd name="connsiteY1" fmla="*/ 443619 h 5020951"/>
              <a:gd name="connsiteX2" fmla="*/ 3046 w 980557"/>
              <a:gd name="connsiteY2" fmla="*/ 941560 h 5020951"/>
              <a:gd name="connsiteX3" fmla="*/ 93580 w 980557"/>
              <a:gd name="connsiteY3" fmla="*/ 1530035 h 5020951"/>
              <a:gd name="connsiteX4" fmla="*/ 102634 w 980557"/>
              <a:gd name="connsiteY4" fmla="*/ 1837853 h 5020951"/>
              <a:gd name="connsiteX5" fmla="*/ 156955 w 980557"/>
              <a:gd name="connsiteY5" fmla="*/ 2127564 h 5020951"/>
              <a:gd name="connsiteX6" fmla="*/ 437612 w 980557"/>
              <a:gd name="connsiteY6" fmla="*/ 2417275 h 5020951"/>
              <a:gd name="connsiteX7" fmla="*/ 537200 w 980557"/>
              <a:gd name="connsiteY7" fmla="*/ 2616451 h 5020951"/>
              <a:gd name="connsiteX8" fmla="*/ 781644 w 980557"/>
              <a:gd name="connsiteY8" fmla="*/ 2779414 h 5020951"/>
              <a:gd name="connsiteX9" fmla="*/ 845018 w 980557"/>
              <a:gd name="connsiteY9" fmla="*/ 2915216 h 5020951"/>
              <a:gd name="connsiteX10" fmla="*/ 845018 w 980557"/>
              <a:gd name="connsiteY10" fmla="*/ 3069124 h 5020951"/>
              <a:gd name="connsiteX11" fmla="*/ 845018 w 980557"/>
              <a:gd name="connsiteY11" fmla="*/ 3259247 h 5020951"/>
              <a:gd name="connsiteX12" fmla="*/ 962713 w 980557"/>
              <a:gd name="connsiteY12" fmla="*/ 3467477 h 5020951"/>
              <a:gd name="connsiteX13" fmla="*/ 971766 w 980557"/>
              <a:gd name="connsiteY13" fmla="*/ 3838669 h 5020951"/>
              <a:gd name="connsiteX14" fmla="*/ 881232 w 980557"/>
              <a:gd name="connsiteY14" fmla="*/ 4255128 h 5020951"/>
              <a:gd name="connsiteX15" fmla="*/ 691109 w 980557"/>
              <a:gd name="connsiteY15" fmla="*/ 4961299 h 5020951"/>
              <a:gd name="connsiteX16" fmla="*/ 691109 w 980557"/>
              <a:gd name="connsiteY16" fmla="*/ 4934138 h 502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80557" h="5020951">
                <a:moveTo>
                  <a:pt x="84527" y="0"/>
                </a:moveTo>
                <a:cubicBezTo>
                  <a:pt x="159218" y="143346"/>
                  <a:pt x="233909" y="286692"/>
                  <a:pt x="220329" y="443619"/>
                </a:cubicBezTo>
                <a:cubicBezTo>
                  <a:pt x="206749" y="600546"/>
                  <a:pt x="24171" y="760491"/>
                  <a:pt x="3046" y="941560"/>
                </a:cubicBezTo>
                <a:cubicBezTo>
                  <a:pt x="-18079" y="1122629"/>
                  <a:pt x="76982" y="1380653"/>
                  <a:pt x="93580" y="1530035"/>
                </a:cubicBezTo>
                <a:cubicBezTo>
                  <a:pt x="110178" y="1679417"/>
                  <a:pt x="92072" y="1738265"/>
                  <a:pt x="102634" y="1837853"/>
                </a:cubicBezTo>
                <a:cubicBezTo>
                  <a:pt x="113197" y="1937441"/>
                  <a:pt x="101125" y="2030994"/>
                  <a:pt x="156955" y="2127564"/>
                </a:cubicBezTo>
                <a:cubicBezTo>
                  <a:pt x="212785" y="2224134"/>
                  <a:pt x="374238" y="2335794"/>
                  <a:pt x="437612" y="2417275"/>
                </a:cubicBezTo>
                <a:cubicBezTo>
                  <a:pt x="500986" y="2498756"/>
                  <a:pt x="479861" y="2556095"/>
                  <a:pt x="537200" y="2616451"/>
                </a:cubicBezTo>
                <a:cubicBezTo>
                  <a:pt x="594539" y="2676807"/>
                  <a:pt x="730341" y="2729620"/>
                  <a:pt x="781644" y="2779414"/>
                </a:cubicBezTo>
                <a:cubicBezTo>
                  <a:pt x="832947" y="2829208"/>
                  <a:pt x="834456" y="2866931"/>
                  <a:pt x="845018" y="2915216"/>
                </a:cubicBezTo>
                <a:cubicBezTo>
                  <a:pt x="855580" y="2963501"/>
                  <a:pt x="845018" y="3069124"/>
                  <a:pt x="845018" y="3069124"/>
                </a:cubicBezTo>
                <a:cubicBezTo>
                  <a:pt x="845018" y="3126462"/>
                  <a:pt x="825402" y="3192855"/>
                  <a:pt x="845018" y="3259247"/>
                </a:cubicBezTo>
                <a:cubicBezTo>
                  <a:pt x="864634" y="3325639"/>
                  <a:pt x="941588" y="3370907"/>
                  <a:pt x="962713" y="3467477"/>
                </a:cubicBezTo>
                <a:cubicBezTo>
                  <a:pt x="983838" y="3564047"/>
                  <a:pt x="985346" y="3707394"/>
                  <a:pt x="971766" y="3838669"/>
                </a:cubicBezTo>
                <a:cubicBezTo>
                  <a:pt x="958186" y="3969944"/>
                  <a:pt x="928008" y="4068023"/>
                  <a:pt x="881232" y="4255128"/>
                </a:cubicBezTo>
                <a:cubicBezTo>
                  <a:pt x="834456" y="4442233"/>
                  <a:pt x="722796" y="4848131"/>
                  <a:pt x="691109" y="4961299"/>
                </a:cubicBezTo>
                <a:cubicBezTo>
                  <a:pt x="659422" y="5074467"/>
                  <a:pt x="675265" y="5004302"/>
                  <a:pt x="691109" y="4934138"/>
                </a:cubicBezTo>
              </a:path>
            </a:pathLst>
          </a:custGeom>
          <a:noFill/>
          <a:ln w="57150" cap="flat" cmpd="sng" algn="ctr">
            <a:solidFill>
              <a:srgbClr val="00CC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  <p:sp>
        <p:nvSpPr>
          <p:cNvPr id="9" name="矩形 8"/>
          <p:cNvSpPr/>
          <p:nvPr/>
        </p:nvSpPr>
        <p:spPr>
          <a:xfrm>
            <a:off x="2603613" y="5301209"/>
            <a:ext cx="673301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/>
            <a:r>
              <a: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基于该类型特征的分类器可以对</a:t>
            </a:r>
            <a:r>
              <a:rPr lang="en-US" altLang="zh-CN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20x20</a:t>
            </a:r>
            <a:r>
              <a:rPr lang="zh-CN" altLang="en-US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的遥感图像区域</a:t>
            </a:r>
            <a:r>
              <a: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进行冰区、海域和云层的判别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67467" y="163985"/>
            <a:ext cx="8695266" cy="777874"/>
          </a:xfrm>
        </p:spPr>
        <p:txBody>
          <a:bodyPr/>
          <a:lstStyle/>
          <a:p>
            <a:r>
              <a:rPr lang="zh-CN" altLang="en-US" sz="2000" dirty="0"/>
              <a:t>像素级标注方案：</a:t>
            </a:r>
            <a:r>
              <a:rPr lang="zh-CN" altLang="en-US" sz="1800" dirty="0"/>
              <a:t>基于多示例表示的前向像素级打分标注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63828" y="1700809"/>
            <a:ext cx="6247011" cy="4634905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图像上的每一像素，将有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20x20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的局部区域可以覆盖；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可以考虑将局部区域视为一个示例，而被其覆盖的每个像素视为一个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bag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Multi-Instance Learning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进行像素级别的打分标注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2747628" y="2744924"/>
            <a:ext cx="252028" cy="25202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751659" y="2744925"/>
            <a:ext cx="1262236" cy="1263005"/>
            <a:chOff x="2448372" y="1736812"/>
            <a:chExt cx="1262236" cy="1263005"/>
          </a:xfrm>
        </p:grpSpPr>
        <p:sp>
          <p:nvSpPr>
            <p:cNvPr id="6" name="矩形 5"/>
            <p:cNvSpPr/>
            <p:nvPr/>
          </p:nvSpPr>
          <p:spPr bwMode="auto">
            <a:xfrm>
              <a:off x="2448372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2700400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2952428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3204456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3458580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2448372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2700400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2952428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3204456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3458580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 bwMode="auto">
            <a:xfrm>
              <a:off x="2448372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2700400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2952428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3204456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3458580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2448372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2700400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2952428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3204456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3458580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2448372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2700400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2952428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3204456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0" name="矩形 29"/>
            <p:cNvSpPr/>
            <p:nvPr/>
          </p:nvSpPr>
          <p:spPr bwMode="auto">
            <a:xfrm>
              <a:off x="3458580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10869 0.00232 " pathEditMode="fixed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-0.03958 L -0.10938 -0.03958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-0.075 L -0.11042 -0.075 " pathEditMode="relative" ptsTypes="A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4064" y="185838"/>
            <a:ext cx="10515600" cy="777874"/>
          </a:xfrm>
        </p:spPr>
        <p:txBody>
          <a:bodyPr/>
          <a:lstStyle/>
          <a:p>
            <a:r>
              <a:rPr lang="zh-CN" altLang="en-US" sz="2000" dirty="0"/>
              <a:t>像素级标注方案：</a:t>
            </a:r>
            <a:r>
              <a:rPr lang="zh-CN" altLang="en-US" sz="1800" dirty="0"/>
              <a:t>基于多示例表示的前向像素级打分标注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60078" y="1295401"/>
            <a:ext cx="6350760" cy="5040313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输入：已知每个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图像块包含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个像素点；训练集中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图像块的标注打分亦已知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图像块中的“可航行”标注打分由厚冰云的置信度确定；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图像块中的“可航行”标注打分由图像块中符合潜在概念的某一像素的标注打分确定；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Multi-Instance Regression with Region of Interest (ROI) detection</a:t>
            </a:r>
          </a:p>
          <a:p>
            <a:pPr marL="0" indent="0">
              <a:buNone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279576" y="1448781"/>
            <a:ext cx="1262236" cy="1263005"/>
            <a:chOff x="2448372" y="1736812"/>
            <a:chExt cx="1262236" cy="1263005"/>
          </a:xfrm>
        </p:grpSpPr>
        <p:sp>
          <p:nvSpPr>
            <p:cNvPr id="7" name="矩形 6"/>
            <p:cNvSpPr/>
            <p:nvPr/>
          </p:nvSpPr>
          <p:spPr bwMode="auto">
            <a:xfrm>
              <a:off x="2448372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2700400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2952428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3204456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3458580" y="17368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2448372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2700400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952428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3204456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6" name="矩形 15"/>
            <p:cNvSpPr/>
            <p:nvPr/>
          </p:nvSpPr>
          <p:spPr bwMode="auto">
            <a:xfrm>
              <a:off x="3458580" y="1988840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2448372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2700400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2952428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3204456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3458580" y="2240868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>
              <a:off x="2448372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2700400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>
              <a:off x="2952428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5" name="矩形 24"/>
            <p:cNvSpPr/>
            <p:nvPr/>
          </p:nvSpPr>
          <p:spPr bwMode="auto">
            <a:xfrm>
              <a:off x="3204456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3458580" y="2497113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2448372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 bwMode="auto">
            <a:xfrm>
              <a:off x="2700400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2952428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0" name="矩形 29"/>
            <p:cNvSpPr/>
            <p:nvPr/>
          </p:nvSpPr>
          <p:spPr bwMode="auto">
            <a:xfrm>
              <a:off x="3204456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1" name="矩形 30"/>
            <p:cNvSpPr/>
            <p:nvPr/>
          </p:nvSpPr>
          <p:spPr bwMode="auto">
            <a:xfrm>
              <a:off x="3458580" y="2747789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 bwMode="auto">
          <a:xfrm>
            <a:off x="2530556" y="2213298"/>
            <a:ext cx="252028" cy="252028"/>
          </a:xfrm>
          <a:prstGeom prst="rect">
            <a:avLst/>
          </a:prstGeom>
          <a:solidFill>
            <a:schemeClr val="accent1">
              <a:alpha val="28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 bwMode="auto">
          <a:xfrm>
            <a:off x="2782584" y="2465326"/>
            <a:ext cx="252028" cy="252028"/>
          </a:xfrm>
          <a:prstGeom prst="rect">
            <a:avLst/>
          </a:prstGeom>
          <a:solidFill>
            <a:schemeClr val="accent1">
              <a:alpha val="28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2277480" y="1927877"/>
            <a:ext cx="252028" cy="252028"/>
          </a:xfrm>
          <a:prstGeom prst="rect">
            <a:avLst/>
          </a:prstGeom>
          <a:solidFill>
            <a:schemeClr val="accent1">
              <a:alpha val="28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2277480" y="1688299"/>
            <a:ext cx="252028" cy="252028"/>
          </a:xfrm>
          <a:prstGeom prst="rect">
            <a:avLst/>
          </a:prstGeom>
          <a:solidFill>
            <a:schemeClr val="accent1">
              <a:alpha val="28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882964" y="3247641"/>
            <a:ext cx="576633" cy="572251"/>
            <a:chOff x="266849" y="3042518"/>
            <a:chExt cx="1264332" cy="1268574"/>
          </a:xfrm>
        </p:grpSpPr>
        <p:grpSp>
          <p:nvGrpSpPr>
            <p:cNvPr id="36" name="组合 35"/>
            <p:cNvGrpSpPr/>
            <p:nvPr/>
          </p:nvGrpSpPr>
          <p:grpSpPr>
            <a:xfrm>
              <a:off x="268945" y="3042518"/>
              <a:ext cx="1262236" cy="1263005"/>
              <a:chOff x="2448372" y="1736812"/>
              <a:chExt cx="1262236" cy="1263005"/>
            </a:xfrm>
          </p:grpSpPr>
          <p:sp>
            <p:nvSpPr>
              <p:cNvPr id="37" name="矩形 36"/>
              <p:cNvSpPr/>
              <p:nvPr/>
            </p:nvSpPr>
            <p:spPr bwMode="auto">
              <a:xfrm>
                <a:off x="2448372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 bwMode="auto">
              <a:xfrm>
                <a:off x="2700400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 bwMode="auto">
              <a:xfrm>
                <a:off x="2952428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 bwMode="auto">
              <a:xfrm>
                <a:off x="3204456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 bwMode="auto">
              <a:xfrm>
                <a:off x="3458580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 bwMode="auto">
              <a:xfrm>
                <a:off x="2448372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 bwMode="auto">
              <a:xfrm>
                <a:off x="2700400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 bwMode="auto">
              <a:xfrm>
                <a:off x="2952428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 bwMode="auto">
              <a:xfrm>
                <a:off x="3204456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 bwMode="auto">
              <a:xfrm>
                <a:off x="3458580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 bwMode="auto">
              <a:xfrm>
                <a:off x="2448372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2700400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2952428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3204456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 bwMode="auto">
              <a:xfrm>
                <a:off x="3458580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 bwMode="auto">
              <a:xfrm>
                <a:off x="2448372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 bwMode="auto">
              <a:xfrm>
                <a:off x="2700400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 bwMode="auto">
              <a:xfrm>
                <a:off x="2952428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 bwMode="auto">
              <a:xfrm>
                <a:off x="3204456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 bwMode="auto">
              <a:xfrm>
                <a:off x="3458580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 bwMode="auto">
              <a:xfrm>
                <a:off x="2448372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 bwMode="auto">
              <a:xfrm>
                <a:off x="2700400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 bwMode="auto">
              <a:xfrm>
                <a:off x="2952428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 bwMode="auto">
              <a:xfrm>
                <a:off x="3204456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 bwMode="auto">
              <a:xfrm>
                <a:off x="3458580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2" name="矩形 61"/>
            <p:cNvSpPr/>
            <p:nvPr/>
          </p:nvSpPr>
          <p:spPr bwMode="auto">
            <a:xfrm>
              <a:off x="519925" y="3807036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 bwMode="auto">
            <a:xfrm>
              <a:off x="771953" y="4059064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4" name="矩形 63"/>
            <p:cNvSpPr/>
            <p:nvPr/>
          </p:nvSpPr>
          <p:spPr bwMode="auto">
            <a:xfrm>
              <a:off x="266849" y="35370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5" name="矩形 64"/>
            <p:cNvSpPr/>
            <p:nvPr/>
          </p:nvSpPr>
          <p:spPr bwMode="auto">
            <a:xfrm>
              <a:off x="266849" y="3282037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877926" y="3933581"/>
            <a:ext cx="576633" cy="572251"/>
            <a:chOff x="266849" y="3042518"/>
            <a:chExt cx="1264332" cy="1268574"/>
          </a:xfrm>
        </p:grpSpPr>
        <p:grpSp>
          <p:nvGrpSpPr>
            <p:cNvPr id="67" name="组合 66"/>
            <p:cNvGrpSpPr/>
            <p:nvPr/>
          </p:nvGrpSpPr>
          <p:grpSpPr>
            <a:xfrm>
              <a:off x="268945" y="3042518"/>
              <a:ext cx="1262236" cy="1263005"/>
              <a:chOff x="2448372" y="1736812"/>
              <a:chExt cx="1262236" cy="1263005"/>
            </a:xfrm>
          </p:grpSpPr>
          <p:sp>
            <p:nvSpPr>
              <p:cNvPr id="72" name="矩形 71"/>
              <p:cNvSpPr/>
              <p:nvPr/>
            </p:nvSpPr>
            <p:spPr bwMode="auto">
              <a:xfrm>
                <a:off x="2448372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 bwMode="auto">
              <a:xfrm>
                <a:off x="2700400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 bwMode="auto">
              <a:xfrm>
                <a:off x="2952428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 bwMode="auto">
              <a:xfrm>
                <a:off x="3204456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 bwMode="auto">
              <a:xfrm>
                <a:off x="3458580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 bwMode="auto">
              <a:xfrm>
                <a:off x="2448372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8" name="矩形 77"/>
              <p:cNvSpPr/>
              <p:nvPr/>
            </p:nvSpPr>
            <p:spPr bwMode="auto">
              <a:xfrm>
                <a:off x="2700400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 bwMode="auto">
              <a:xfrm>
                <a:off x="2952428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0" name="矩形 79"/>
              <p:cNvSpPr/>
              <p:nvPr/>
            </p:nvSpPr>
            <p:spPr bwMode="auto">
              <a:xfrm>
                <a:off x="3204456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 bwMode="auto">
              <a:xfrm>
                <a:off x="3458580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 bwMode="auto">
              <a:xfrm>
                <a:off x="2448372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3" name="矩形 82"/>
              <p:cNvSpPr/>
              <p:nvPr/>
            </p:nvSpPr>
            <p:spPr bwMode="auto">
              <a:xfrm>
                <a:off x="2700400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4" name="矩形 83"/>
              <p:cNvSpPr/>
              <p:nvPr/>
            </p:nvSpPr>
            <p:spPr bwMode="auto">
              <a:xfrm>
                <a:off x="2952428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 bwMode="auto">
              <a:xfrm>
                <a:off x="3204456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6" name="矩形 85"/>
              <p:cNvSpPr/>
              <p:nvPr/>
            </p:nvSpPr>
            <p:spPr bwMode="auto">
              <a:xfrm>
                <a:off x="3458580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 bwMode="auto">
              <a:xfrm>
                <a:off x="2448372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8" name="矩形 87"/>
              <p:cNvSpPr/>
              <p:nvPr/>
            </p:nvSpPr>
            <p:spPr bwMode="auto">
              <a:xfrm>
                <a:off x="2700400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9" name="矩形 88"/>
              <p:cNvSpPr/>
              <p:nvPr/>
            </p:nvSpPr>
            <p:spPr bwMode="auto">
              <a:xfrm>
                <a:off x="2952428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0" name="矩形 89"/>
              <p:cNvSpPr/>
              <p:nvPr/>
            </p:nvSpPr>
            <p:spPr bwMode="auto">
              <a:xfrm>
                <a:off x="3204456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 bwMode="auto">
              <a:xfrm>
                <a:off x="3458580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2" name="矩形 91"/>
              <p:cNvSpPr/>
              <p:nvPr/>
            </p:nvSpPr>
            <p:spPr bwMode="auto">
              <a:xfrm>
                <a:off x="2448372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3" name="矩形 92"/>
              <p:cNvSpPr/>
              <p:nvPr/>
            </p:nvSpPr>
            <p:spPr bwMode="auto">
              <a:xfrm>
                <a:off x="2700400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4" name="矩形 93"/>
              <p:cNvSpPr/>
              <p:nvPr/>
            </p:nvSpPr>
            <p:spPr bwMode="auto">
              <a:xfrm>
                <a:off x="2952428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 bwMode="auto">
              <a:xfrm>
                <a:off x="3204456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 bwMode="auto">
              <a:xfrm>
                <a:off x="3458580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8" name="矩形 67"/>
            <p:cNvSpPr/>
            <p:nvPr/>
          </p:nvSpPr>
          <p:spPr bwMode="auto">
            <a:xfrm>
              <a:off x="519925" y="3807036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69" name="矩形 68"/>
            <p:cNvSpPr/>
            <p:nvPr/>
          </p:nvSpPr>
          <p:spPr bwMode="auto">
            <a:xfrm>
              <a:off x="771953" y="4059064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0" name="矩形 69"/>
            <p:cNvSpPr/>
            <p:nvPr/>
          </p:nvSpPr>
          <p:spPr bwMode="auto">
            <a:xfrm>
              <a:off x="266849" y="35370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1" name="矩形 70"/>
            <p:cNvSpPr/>
            <p:nvPr/>
          </p:nvSpPr>
          <p:spPr bwMode="auto">
            <a:xfrm>
              <a:off x="266849" y="3282037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1878882" y="5370339"/>
            <a:ext cx="576633" cy="572251"/>
            <a:chOff x="266849" y="3042518"/>
            <a:chExt cx="1264332" cy="1268574"/>
          </a:xfrm>
        </p:grpSpPr>
        <p:grpSp>
          <p:nvGrpSpPr>
            <p:cNvPr id="98" name="组合 97"/>
            <p:cNvGrpSpPr/>
            <p:nvPr/>
          </p:nvGrpSpPr>
          <p:grpSpPr>
            <a:xfrm>
              <a:off x="268945" y="3042518"/>
              <a:ext cx="1262236" cy="1263005"/>
              <a:chOff x="2448372" y="1736812"/>
              <a:chExt cx="1262236" cy="1263005"/>
            </a:xfrm>
          </p:grpSpPr>
          <p:sp>
            <p:nvSpPr>
              <p:cNvPr id="103" name="矩形 102"/>
              <p:cNvSpPr/>
              <p:nvPr/>
            </p:nvSpPr>
            <p:spPr bwMode="auto">
              <a:xfrm>
                <a:off x="2448372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 bwMode="auto">
              <a:xfrm>
                <a:off x="2700400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5" name="矩形 104"/>
              <p:cNvSpPr/>
              <p:nvPr/>
            </p:nvSpPr>
            <p:spPr bwMode="auto">
              <a:xfrm>
                <a:off x="2952428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6" name="矩形 105"/>
              <p:cNvSpPr/>
              <p:nvPr/>
            </p:nvSpPr>
            <p:spPr bwMode="auto">
              <a:xfrm>
                <a:off x="3204456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7" name="矩形 106"/>
              <p:cNvSpPr/>
              <p:nvPr/>
            </p:nvSpPr>
            <p:spPr bwMode="auto">
              <a:xfrm>
                <a:off x="3458580" y="1736812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8" name="矩形 107"/>
              <p:cNvSpPr/>
              <p:nvPr/>
            </p:nvSpPr>
            <p:spPr bwMode="auto">
              <a:xfrm>
                <a:off x="2448372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09" name="矩形 108"/>
              <p:cNvSpPr/>
              <p:nvPr/>
            </p:nvSpPr>
            <p:spPr bwMode="auto">
              <a:xfrm>
                <a:off x="2700400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0" name="矩形 109"/>
              <p:cNvSpPr/>
              <p:nvPr/>
            </p:nvSpPr>
            <p:spPr bwMode="auto">
              <a:xfrm>
                <a:off x="2952428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1" name="矩形 110"/>
              <p:cNvSpPr/>
              <p:nvPr/>
            </p:nvSpPr>
            <p:spPr bwMode="auto">
              <a:xfrm>
                <a:off x="3204456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2" name="矩形 111"/>
              <p:cNvSpPr/>
              <p:nvPr/>
            </p:nvSpPr>
            <p:spPr bwMode="auto">
              <a:xfrm>
                <a:off x="3458580" y="1988840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3" name="矩形 112"/>
              <p:cNvSpPr/>
              <p:nvPr/>
            </p:nvSpPr>
            <p:spPr bwMode="auto">
              <a:xfrm>
                <a:off x="2448372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4" name="矩形 113"/>
              <p:cNvSpPr/>
              <p:nvPr/>
            </p:nvSpPr>
            <p:spPr bwMode="auto">
              <a:xfrm>
                <a:off x="2700400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5" name="矩形 114"/>
              <p:cNvSpPr/>
              <p:nvPr/>
            </p:nvSpPr>
            <p:spPr bwMode="auto">
              <a:xfrm>
                <a:off x="2952428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6" name="矩形 115"/>
              <p:cNvSpPr/>
              <p:nvPr/>
            </p:nvSpPr>
            <p:spPr bwMode="auto">
              <a:xfrm>
                <a:off x="3204456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7" name="矩形 116"/>
              <p:cNvSpPr/>
              <p:nvPr/>
            </p:nvSpPr>
            <p:spPr bwMode="auto">
              <a:xfrm>
                <a:off x="3458580" y="2240868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8" name="矩形 117"/>
              <p:cNvSpPr/>
              <p:nvPr/>
            </p:nvSpPr>
            <p:spPr bwMode="auto">
              <a:xfrm>
                <a:off x="2448372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19" name="矩形 118"/>
              <p:cNvSpPr/>
              <p:nvPr/>
            </p:nvSpPr>
            <p:spPr bwMode="auto">
              <a:xfrm>
                <a:off x="2700400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0" name="矩形 119"/>
              <p:cNvSpPr/>
              <p:nvPr/>
            </p:nvSpPr>
            <p:spPr bwMode="auto">
              <a:xfrm>
                <a:off x="2952428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1" name="矩形 120"/>
              <p:cNvSpPr/>
              <p:nvPr/>
            </p:nvSpPr>
            <p:spPr bwMode="auto">
              <a:xfrm>
                <a:off x="3204456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2" name="矩形 121"/>
              <p:cNvSpPr/>
              <p:nvPr/>
            </p:nvSpPr>
            <p:spPr bwMode="auto">
              <a:xfrm>
                <a:off x="3458580" y="2497113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3" name="矩形 122"/>
              <p:cNvSpPr/>
              <p:nvPr/>
            </p:nvSpPr>
            <p:spPr bwMode="auto">
              <a:xfrm>
                <a:off x="2448372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4" name="矩形 123"/>
              <p:cNvSpPr/>
              <p:nvPr/>
            </p:nvSpPr>
            <p:spPr bwMode="auto">
              <a:xfrm>
                <a:off x="2700400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5" name="矩形 124"/>
              <p:cNvSpPr/>
              <p:nvPr/>
            </p:nvSpPr>
            <p:spPr bwMode="auto">
              <a:xfrm>
                <a:off x="2952428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6" name="矩形 125"/>
              <p:cNvSpPr/>
              <p:nvPr/>
            </p:nvSpPr>
            <p:spPr bwMode="auto">
              <a:xfrm>
                <a:off x="3204456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27" name="矩形 126"/>
              <p:cNvSpPr/>
              <p:nvPr/>
            </p:nvSpPr>
            <p:spPr bwMode="auto">
              <a:xfrm>
                <a:off x="3458580" y="2747789"/>
                <a:ext cx="252028" cy="252028"/>
              </a:xfrm>
              <a:prstGeom prst="rect">
                <a:avLst/>
              </a:prstGeom>
              <a:solidFill>
                <a:schemeClr val="accent1">
                  <a:alpha val="28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9" name="矩形 98"/>
            <p:cNvSpPr/>
            <p:nvPr/>
          </p:nvSpPr>
          <p:spPr bwMode="auto">
            <a:xfrm>
              <a:off x="519925" y="3807036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0" name="矩形 99"/>
            <p:cNvSpPr/>
            <p:nvPr/>
          </p:nvSpPr>
          <p:spPr bwMode="auto">
            <a:xfrm>
              <a:off x="771953" y="4059064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1" name="矩形 100"/>
            <p:cNvSpPr/>
            <p:nvPr/>
          </p:nvSpPr>
          <p:spPr bwMode="auto">
            <a:xfrm>
              <a:off x="266849" y="3537012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2" name="矩形 101"/>
            <p:cNvSpPr/>
            <p:nvPr/>
          </p:nvSpPr>
          <p:spPr bwMode="auto">
            <a:xfrm>
              <a:off x="266849" y="3282037"/>
              <a:ext cx="252028" cy="252028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1871759" y="4620629"/>
            <a:ext cx="575677" cy="569739"/>
            <a:chOff x="2448372" y="1736812"/>
            <a:chExt cx="1262236" cy="126300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34" name="矩形 133"/>
            <p:cNvSpPr/>
            <p:nvPr/>
          </p:nvSpPr>
          <p:spPr bwMode="auto">
            <a:xfrm>
              <a:off x="2448372" y="1736812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5" name="矩形 134"/>
            <p:cNvSpPr/>
            <p:nvPr/>
          </p:nvSpPr>
          <p:spPr bwMode="auto">
            <a:xfrm>
              <a:off x="2700400" y="1736812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6" name="矩形 135"/>
            <p:cNvSpPr/>
            <p:nvPr/>
          </p:nvSpPr>
          <p:spPr bwMode="auto">
            <a:xfrm>
              <a:off x="2952428" y="1736812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7" name="矩形 136"/>
            <p:cNvSpPr/>
            <p:nvPr/>
          </p:nvSpPr>
          <p:spPr bwMode="auto">
            <a:xfrm>
              <a:off x="3204456" y="1736812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8" name="矩形 137"/>
            <p:cNvSpPr/>
            <p:nvPr/>
          </p:nvSpPr>
          <p:spPr bwMode="auto">
            <a:xfrm>
              <a:off x="3458580" y="1736812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39" name="矩形 138"/>
            <p:cNvSpPr/>
            <p:nvPr/>
          </p:nvSpPr>
          <p:spPr bwMode="auto">
            <a:xfrm>
              <a:off x="2448372" y="1988840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0" name="矩形 139"/>
            <p:cNvSpPr/>
            <p:nvPr/>
          </p:nvSpPr>
          <p:spPr bwMode="auto">
            <a:xfrm>
              <a:off x="2700400" y="1988840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1" name="矩形 140"/>
            <p:cNvSpPr/>
            <p:nvPr/>
          </p:nvSpPr>
          <p:spPr bwMode="auto">
            <a:xfrm>
              <a:off x="2952428" y="1988840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2" name="矩形 141"/>
            <p:cNvSpPr/>
            <p:nvPr/>
          </p:nvSpPr>
          <p:spPr bwMode="auto">
            <a:xfrm>
              <a:off x="3204456" y="1988840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3" name="矩形 142"/>
            <p:cNvSpPr/>
            <p:nvPr/>
          </p:nvSpPr>
          <p:spPr bwMode="auto">
            <a:xfrm>
              <a:off x="3458580" y="1988840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4" name="矩形 143"/>
            <p:cNvSpPr/>
            <p:nvPr/>
          </p:nvSpPr>
          <p:spPr bwMode="auto">
            <a:xfrm>
              <a:off x="2448372" y="2240868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5" name="矩形 144"/>
            <p:cNvSpPr/>
            <p:nvPr/>
          </p:nvSpPr>
          <p:spPr bwMode="auto">
            <a:xfrm>
              <a:off x="2700400" y="2240868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6" name="矩形 145"/>
            <p:cNvSpPr/>
            <p:nvPr/>
          </p:nvSpPr>
          <p:spPr bwMode="auto">
            <a:xfrm>
              <a:off x="2952428" y="2240868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7" name="矩形 146"/>
            <p:cNvSpPr/>
            <p:nvPr/>
          </p:nvSpPr>
          <p:spPr bwMode="auto">
            <a:xfrm>
              <a:off x="3204456" y="2240868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8" name="矩形 147"/>
            <p:cNvSpPr/>
            <p:nvPr/>
          </p:nvSpPr>
          <p:spPr bwMode="auto">
            <a:xfrm>
              <a:off x="3458580" y="2240868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9" name="矩形 148"/>
            <p:cNvSpPr/>
            <p:nvPr/>
          </p:nvSpPr>
          <p:spPr bwMode="auto">
            <a:xfrm>
              <a:off x="2448372" y="2497113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0" name="矩形 149"/>
            <p:cNvSpPr/>
            <p:nvPr/>
          </p:nvSpPr>
          <p:spPr bwMode="auto">
            <a:xfrm>
              <a:off x="2700400" y="2497113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1" name="矩形 150"/>
            <p:cNvSpPr/>
            <p:nvPr/>
          </p:nvSpPr>
          <p:spPr bwMode="auto">
            <a:xfrm>
              <a:off x="2952428" y="2497113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2" name="矩形 151"/>
            <p:cNvSpPr/>
            <p:nvPr/>
          </p:nvSpPr>
          <p:spPr bwMode="auto">
            <a:xfrm>
              <a:off x="3204456" y="2497113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3" name="矩形 152"/>
            <p:cNvSpPr/>
            <p:nvPr/>
          </p:nvSpPr>
          <p:spPr bwMode="auto">
            <a:xfrm>
              <a:off x="3458580" y="2497113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4" name="矩形 153"/>
            <p:cNvSpPr/>
            <p:nvPr/>
          </p:nvSpPr>
          <p:spPr bwMode="auto">
            <a:xfrm>
              <a:off x="2448372" y="2747789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5" name="矩形 154"/>
            <p:cNvSpPr/>
            <p:nvPr/>
          </p:nvSpPr>
          <p:spPr bwMode="auto">
            <a:xfrm>
              <a:off x="2700400" y="2747789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6" name="矩形 155"/>
            <p:cNvSpPr/>
            <p:nvPr/>
          </p:nvSpPr>
          <p:spPr bwMode="auto">
            <a:xfrm>
              <a:off x="2952428" y="2747789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7" name="矩形 156"/>
            <p:cNvSpPr/>
            <p:nvPr/>
          </p:nvSpPr>
          <p:spPr bwMode="auto">
            <a:xfrm>
              <a:off x="3204456" y="2747789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8" name="矩形 157"/>
            <p:cNvSpPr/>
            <p:nvPr/>
          </p:nvSpPr>
          <p:spPr bwMode="auto">
            <a:xfrm>
              <a:off x="3458580" y="2747789"/>
              <a:ext cx="252028" cy="252028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4" name="组合 163"/>
          <p:cNvGrpSpPr/>
          <p:nvPr/>
        </p:nvGrpSpPr>
        <p:grpSpPr>
          <a:xfrm>
            <a:off x="2624138" y="4185085"/>
            <a:ext cx="1599655" cy="513037"/>
            <a:chOff x="1100137" y="4185084"/>
            <a:chExt cx="1599655" cy="513037"/>
          </a:xfrm>
        </p:grpSpPr>
        <p:sp>
          <p:nvSpPr>
            <p:cNvPr id="159" name="矩形 158"/>
            <p:cNvSpPr/>
            <p:nvPr/>
          </p:nvSpPr>
          <p:spPr bwMode="auto">
            <a:xfrm>
              <a:off x="2469904" y="4421909"/>
              <a:ext cx="114944" cy="113689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60" name="矩形 159"/>
            <p:cNvSpPr/>
            <p:nvPr/>
          </p:nvSpPr>
          <p:spPr bwMode="auto">
            <a:xfrm>
              <a:off x="2584848" y="4535599"/>
              <a:ext cx="114944" cy="113689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61" name="矩形 160"/>
            <p:cNvSpPr/>
            <p:nvPr/>
          </p:nvSpPr>
          <p:spPr bwMode="auto">
            <a:xfrm>
              <a:off x="2354482" y="4300102"/>
              <a:ext cx="114944" cy="113689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62" name="矩形 161"/>
            <p:cNvSpPr/>
            <p:nvPr/>
          </p:nvSpPr>
          <p:spPr bwMode="auto">
            <a:xfrm>
              <a:off x="2354482" y="4185084"/>
              <a:ext cx="114944" cy="113689"/>
            </a:xfrm>
            <a:prstGeom prst="rect">
              <a:avLst/>
            </a:prstGeom>
            <a:solidFill>
              <a:schemeClr val="accent1">
                <a:alpha val="28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63" name="右箭头 162"/>
            <p:cNvSpPr/>
            <p:nvPr/>
          </p:nvSpPr>
          <p:spPr bwMode="auto">
            <a:xfrm>
              <a:off x="1100137" y="4213489"/>
              <a:ext cx="978408" cy="484632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6" name="矩形 165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  <p:sp>
        <p:nvSpPr>
          <p:cNvPr id="5" name="矩形 4"/>
          <p:cNvSpPr/>
          <p:nvPr/>
        </p:nvSpPr>
        <p:spPr>
          <a:xfrm>
            <a:off x="3702600" y="4840399"/>
            <a:ext cx="665027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1"/>
            <a:r>
              <a: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基于该技术可以对遥感图像进行</a:t>
            </a:r>
            <a:r>
              <a:rPr lang="zh-CN" altLang="en-US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像素级</a:t>
            </a:r>
            <a:r>
              <a:rPr lang="zh-CN" altLang="en-US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冰区、海域和云层的判别</a:t>
            </a:r>
            <a:endParaRPr lang="en-US" altLang="zh-CN" dirty="0">
              <a:solidFill>
                <a:srgbClr val="0000FF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任务介绍：项目背景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zh-CN" altLang="en-US" dirty="0"/>
              <a:t>项目成果：突破性亮点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软件架构：高鲁棒设计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成果使用：服务及对比</a:t>
            </a:r>
            <a:endParaRPr lang="en-US" altLang="zh-C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67959" y="281000"/>
            <a:ext cx="7057479" cy="730250"/>
          </a:xfrm>
        </p:spPr>
        <p:txBody>
          <a:bodyPr>
            <a:normAutofit/>
          </a:bodyPr>
          <a:lstStyle/>
          <a:p>
            <a:pPr lvl="1"/>
            <a:r>
              <a:rPr lang="en-US" altLang="zh-CN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幼圆" panose="02010509060101010101" pitchFamily="49" charset="-122"/>
                <a:cs typeface="+mj-cs"/>
              </a:rPr>
              <a:t>MODIS</a:t>
            </a:r>
            <a:r>
              <a:rPr lang="zh-CN" altLang="en-US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幼圆" panose="02010509060101010101" pitchFamily="49" charset="-122"/>
                <a:cs typeface="+mj-cs"/>
              </a:rPr>
              <a:t>时序图像组成的航道空间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时序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图像最短路径规划的统一模型：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Cube  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示例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4236122" y="2512132"/>
            <a:ext cx="1018758" cy="2465040"/>
            <a:chOff x="1249682" y="2980184"/>
            <a:chExt cx="1018758" cy="2465040"/>
          </a:xfrm>
        </p:grpSpPr>
        <p:cxnSp>
          <p:nvCxnSpPr>
            <p:cNvPr id="24" name="直接连接符 23"/>
            <p:cNvCxnSpPr/>
            <p:nvPr/>
          </p:nvCxnSpPr>
          <p:spPr bwMode="auto">
            <a:xfrm>
              <a:off x="1259632" y="3284984"/>
              <a:ext cx="0" cy="21602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接连接符 24"/>
            <p:cNvCxnSpPr/>
            <p:nvPr/>
          </p:nvCxnSpPr>
          <p:spPr bwMode="auto">
            <a:xfrm flipH="1">
              <a:off x="1249682" y="4725144"/>
              <a:ext cx="1018758" cy="72008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接连接符 25"/>
            <p:cNvCxnSpPr/>
            <p:nvPr/>
          </p:nvCxnSpPr>
          <p:spPr bwMode="auto">
            <a:xfrm flipH="1">
              <a:off x="1259632" y="2980184"/>
              <a:ext cx="1008808" cy="3088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直接连接符 26"/>
            <p:cNvCxnSpPr/>
            <p:nvPr/>
          </p:nvCxnSpPr>
          <p:spPr bwMode="auto">
            <a:xfrm>
              <a:off x="2268440" y="2980184"/>
              <a:ext cx="0" cy="17449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2512133"/>
            <a:ext cx="990493" cy="246504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149" y="2512132"/>
            <a:ext cx="1008809" cy="2465041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 bwMode="auto">
          <a:xfrm rot="20858328">
            <a:off x="4398017" y="3540044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2124678" y="3479156"/>
            <a:ext cx="6283105" cy="1014093"/>
            <a:chOff x="1140737" y="3947206"/>
            <a:chExt cx="6283105" cy="1014093"/>
          </a:xfrm>
        </p:grpSpPr>
        <p:sp>
          <p:nvSpPr>
            <p:cNvPr id="40" name="任意多边形 39"/>
            <p:cNvSpPr/>
            <p:nvPr/>
          </p:nvSpPr>
          <p:spPr bwMode="auto">
            <a:xfrm>
              <a:off x="1530036" y="4075263"/>
              <a:ext cx="5359651" cy="551058"/>
            </a:xfrm>
            <a:custGeom>
              <a:avLst/>
              <a:gdLst>
                <a:gd name="connsiteX0" fmla="*/ 0 w 5359651"/>
                <a:gd name="connsiteY0" fmla="*/ 279454 h 551058"/>
                <a:gd name="connsiteX1" fmla="*/ 2227152 w 5359651"/>
                <a:gd name="connsiteY1" fmla="*/ 7850 h 551058"/>
                <a:gd name="connsiteX2" fmla="*/ 5359651 w 5359651"/>
                <a:gd name="connsiteY2" fmla="*/ 551058 h 551058"/>
                <a:gd name="connsiteX3" fmla="*/ 5359651 w 5359651"/>
                <a:gd name="connsiteY3" fmla="*/ 551058 h 55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59651" h="551058">
                  <a:moveTo>
                    <a:pt x="0" y="279454"/>
                  </a:moveTo>
                  <a:cubicBezTo>
                    <a:pt x="666938" y="121018"/>
                    <a:pt x="1333877" y="-37417"/>
                    <a:pt x="2227152" y="7850"/>
                  </a:cubicBezTo>
                  <a:cubicBezTo>
                    <a:pt x="3120427" y="53117"/>
                    <a:pt x="5359651" y="551058"/>
                    <a:pt x="5359651" y="551058"/>
                  </a:cubicBezTo>
                  <a:lnTo>
                    <a:pt x="5359651" y="551058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1" name="任意多边形 40"/>
            <p:cNvSpPr/>
            <p:nvPr/>
          </p:nvSpPr>
          <p:spPr bwMode="auto">
            <a:xfrm>
              <a:off x="1140737" y="4769808"/>
              <a:ext cx="5866645" cy="191491"/>
            </a:xfrm>
            <a:custGeom>
              <a:avLst/>
              <a:gdLst>
                <a:gd name="connsiteX0" fmla="*/ 0 w 5866645"/>
                <a:gd name="connsiteY0" fmla="*/ 191491 h 191491"/>
                <a:gd name="connsiteX1" fmla="*/ 2399168 w 5866645"/>
                <a:gd name="connsiteY1" fmla="*/ 1368 h 191491"/>
                <a:gd name="connsiteX2" fmla="*/ 5866645 w 5866645"/>
                <a:gd name="connsiteY2" fmla="*/ 100956 h 191491"/>
                <a:gd name="connsiteX3" fmla="*/ 5866645 w 5866645"/>
                <a:gd name="connsiteY3" fmla="*/ 100956 h 19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6645" h="191491">
                  <a:moveTo>
                    <a:pt x="0" y="191491"/>
                  </a:moveTo>
                  <a:cubicBezTo>
                    <a:pt x="710697" y="103974"/>
                    <a:pt x="1421394" y="16457"/>
                    <a:pt x="2399168" y="1368"/>
                  </a:cubicBezTo>
                  <a:cubicBezTo>
                    <a:pt x="3376942" y="-13721"/>
                    <a:pt x="5866645" y="100956"/>
                    <a:pt x="5866645" y="100956"/>
                  </a:cubicBezTo>
                  <a:lnTo>
                    <a:pt x="5866645" y="100956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4" name="任意多边形 43"/>
            <p:cNvSpPr/>
            <p:nvPr/>
          </p:nvSpPr>
          <p:spPr bwMode="auto">
            <a:xfrm>
              <a:off x="1810693" y="3947206"/>
              <a:ext cx="5613149" cy="307923"/>
            </a:xfrm>
            <a:custGeom>
              <a:avLst/>
              <a:gdLst>
                <a:gd name="connsiteX0" fmla="*/ 0 w 5613149"/>
                <a:gd name="connsiteY0" fmla="*/ 307923 h 307923"/>
                <a:gd name="connsiteX1" fmla="*/ 2272420 w 5613149"/>
                <a:gd name="connsiteY1" fmla="*/ 105 h 307923"/>
                <a:gd name="connsiteX2" fmla="*/ 5613149 w 5613149"/>
                <a:gd name="connsiteY2" fmla="*/ 280762 h 30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3149" h="307923">
                  <a:moveTo>
                    <a:pt x="0" y="307923"/>
                  </a:moveTo>
                  <a:cubicBezTo>
                    <a:pt x="668447" y="156277"/>
                    <a:pt x="1336895" y="4632"/>
                    <a:pt x="2272420" y="105"/>
                  </a:cubicBezTo>
                  <a:cubicBezTo>
                    <a:pt x="3207945" y="-4422"/>
                    <a:pt x="4410547" y="138170"/>
                    <a:pt x="5613149" y="280762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 bwMode="auto">
            <a:xfrm>
              <a:off x="1548143" y="4553893"/>
              <a:ext cx="5866645" cy="253497"/>
            </a:xfrm>
            <a:custGeom>
              <a:avLst/>
              <a:gdLst>
                <a:gd name="connsiteX0" fmla="*/ 0 w 5866645"/>
                <a:gd name="connsiteY0" fmla="*/ 253497 h 253497"/>
                <a:gd name="connsiteX1" fmla="*/ 2317687 w 5866645"/>
                <a:gd name="connsiteY1" fmla="*/ 81481 h 253497"/>
                <a:gd name="connsiteX2" fmla="*/ 5866645 w 5866645"/>
                <a:gd name="connsiteY2" fmla="*/ 0 h 25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66645" h="253497">
                  <a:moveTo>
                    <a:pt x="0" y="253497"/>
                  </a:moveTo>
                  <a:cubicBezTo>
                    <a:pt x="669956" y="188613"/>
                    <a:pt x="1339913" y="123730"/>
                    <a:pt x="2317687" y="81481"/>
                  </a:cubicBezTo>
                  <a:cubicBezTo>
                    <a:pt x="3295461" y="39232"/>
                    <a:pt x="4581053" y="19616"/>
                    <a:pt x="5866645" y="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" name="任意多边形 45"/>
          <p:cNvSpPr/>
          <p:nvPr/>
        </p:nvSpPr>
        <p:spPr bwMode="auto">
          <a:xfrm>
            <a:off x="7625737" y="3762349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7" name="任意多边形 46"/>
          <p:cNvSpPr/>
          <p:nvPr/>
        </p:nvSpPr>
        <p:spPr bwMode="auto">
          <a:xfrm>
            <a:off x="2062854" y="3777879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9" name="直接连接符 48"/>
          <p:cNvCxnSpPr/>
          <p:nvPr/>
        </p:nvCxnSpPr>
        <p:spPr bwMode="auto">
          <a:xfrm>
            <a:off x="2982038" y="2512131"/>
            <a:ext cx="542574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接连接符 50"/>
          <p:cNvCxnSpPr/>
          <p:nvPr/>
        </p:nvCxnSpPr>
        <p:spPr bwMode="auto">
          <a:xfrm>
            <a:off x="1991544" y="2816932"/>
            <a:ext cx="22545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直接连接符 52"/>
          <p:cNvCxnSpPr/>
          <p:nvPr/>
        </p:nvCxnSpPr>
        <p:spPr bwMode="auto">
          <a:xfrm>
            <a:off x="4246072" y="2816932"/>
            <a:ext cx="31820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直接连接符 54"/>
          <p:cNvCxnSpPr/>
          <p:nvPr/>
        </p:nvCxnSpPr>
        <p:spPr bwMode="auto">
          <a:xfrm>
            <a:off x="1991544" y="4977172"/>
            <a:ext cx="5436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椭圆 56"/>
          <p:cNvSpPr/>
          <p:nvPr/>
        </p:nvSpPr>
        <p:spPr bwMode="auto">
          <a:xfrm>
            <a:off x="2794634" y="3486220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8" name="椭圆 57"/>
          <p:cNvSpPr/>
          <p:nvPr/>
        </p:nvSpPr>
        <p:spPr bwMode="auto">
          <a:xfrm>
            <a:off x="2124678" y="4608530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0" name="椭圆 59"/>
          <p:cNvSpPr/>
          <p:nvPr/>
        </p:nvSpPr>
        <p:spPr bwMode="auto">
          <a:xfrm>
            <a:off x="5054929" y="3424385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1" name="椭圆 60"/>
          <p:cNvSpPr/>
          <p:nvPr/>
        </p:nvSpPr>
        <p:spPr bwMode="auto">
          <a:xfrm>
            <a:off x="4384973" y="4546695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2" name="椭圆 61"/>
          <p:cNvSpPr/>
          <p:nvPr/>
        </p:nvSpPr>
        <p:spPr bwMode="auto">
          <a:xfrm>
            <a:off x="8248836" y="3431450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3" name="椭圆 62"/>
          <p:cNvSpPr/>
          <p:nvPr/>
        </p:nvSpPr>
        <p:spPr bwMode="auto">
          <a:xfrm>
            <a:off x="7619043" y="4589905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" name="任意多边形 74"/>
          <p:cNvSpPr/>
          <p:nvPr/>
        </p:nvSpPr>
        <p:spPr bwMode="auto">
          <a:xfrm>
            <a:off x="2885168" y="3578848"/>
            <a:ext cx="4740568" cy="1072968"/>
          </a:xfrm>
          <a:custGeom>
            <a:avLst/>
            <a:gdLst>
              <a:gd name="connsiteX0" fmla="*/ 0 w 4844450"/>
              <a:gd name="connsiteY0" fmla="*/ 0 h 1027969"/>
              <a:gd name="connsiteX1" fmla="*/ 217283 w 4844450"/>
              <a:gd name="connsiteY1" fmla="*/ 298764 h 1027969"/>
              <a:gd name="connsiteX2" fmla="*/ 778598 w 4844450"/>
              <a:gd name="connsiteY2" fmla="*/ 434566 h 1027969"/>
              <a:gd name="connsiteX3" fmla="*/ 2000816 w 4844450"/>
              <a:gd name="connsiteY3" fmla="*/ 642796 h 1027969"/>
              <a:gd name="connsiteX4" fmla="*/ 3032911 w 4844450"/>
              <a:gd name="connsiteY4" fmla="*/ 823865 h 1027969"/>
              <a:gd name="connsiteX5" fmla="*/ 4074059 w 4844450"/>
              <a:gd name="connsiteY5" fmla="*/ 841972 h 1027969"/>
              <a:gd name="connsiteX6" fmla="*/ 4771176 w 4844450"/>
              <a:gd name="connsiteY6" fmla="*/ 1004935 h 1027969"/>
              <a:gd name="connsiteX7" fmla="*/ 4789283 w 4844450"/>
              <a:gd name="connsiteY7" fmla="*/ 1023042 h 102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4450" h="1027969">
                <a:moveTo>
                  <a:pt x="0" y="0"/>
                </a:moveTo>
                <a:cubicBezTo>
                  <a:pt x="43758" y="113168"/>
                  <a:pt x="87517" y="226336"/>
                  <a:pt x="217283" y="298764"/>
                </a:cubicBezTo>
                <a:cubicBezTo>
                  <a:pt x="347049" y="371192"/>
                  <a:pt x="481343" y="377227"/>
                  <a:pt x="778598" y="434566"/>
                </a:cubicBezTo>
                <a:cubicBezTo>
                  <a:pt x="1075854" y="491905"/>
                  <a:pt x="2000816" y="642796"/>
                  <a:pt x="2000816" y="642796"/>
                </a:cubicBezTo>
                <a:cubicBezTo>
                  <a:pt x="2376535" y="707679"/>
                  <a:pt x="2687371" y="790669"/>
                  <a:pt x="3032911" y="823865"/>
                </a:cubicBezTo>
                <a:cubicBezTo>
                  <a:pt x="3378451" y="857061"/>
                  <a:pt x="3784348" y="811794"/>
                  <a:pt x="4074059" y="841972"/>
                </a:cubicBezTo>
                <a:cubicBezTo>
                  <a:pt x="4363770" y="872150"/>
                  <a:pt x="4651972" y="974757"/>
                  <a:pt x="4771176" y="1004935"/>
                </a:cubicBezTo>
                <a:cubicBezTo>
                  <a:pt x="4890380" y="1035113"/>
                  <a:pt x="4839831" y="1029077"/>
                  <a:pt x="4789283" y="1023042"/>
                </a:cubicBez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9274755" y="2456892"/>
            <a:ext cx="1018758" cy="2465040"/>
            <a:chOff x="1249682" y="2980184"/>
            <a:chExt cx="1018758" cy="2465040"/>
          </a:xfrm>
        </p:grpSpPr>
        <p:cxnSp>
          <p:nvCxnSpPr>
            <p:cNvPr id="78" name="直接连接符 77"/>
            <p:cNvCxnSpPr/>
            <p:nvPr/>
          </p:nvCxnSpPr>
          <p:spPr bwMode="auto">
            <a:xfrm>
              <a:off x="1259632" y="3284984"/>
              <a:ext cx="0" cy="21602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直接连接符 78"/>
            <p:cNvCxnSpPr/>
            <p:nvPr/>
          </p:nvCxnSpPr>
          <p:spPr bwMode="auto">
            <a:xfrm flipH="1">
              <a:off x="1249682" y="4725144"/>
              <a:ext cx="1018758" cy="72008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 bwMode="auto">
            <a:xfrm flipH="1">
              <a:off x="1259632" y="2980184"/>
              <a:ext cx="1008808" cy="3088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直接连接符 80"/>
            <p:cNvCxnSpPr/>
            <p:nvPr/>
          </p:nvCxnSpPr>
          <p:spPr bwMode="auto">
            <a:xfrm>
              <a:off x="2268440" y="2980184"/>
              <a:ext cx="0" cy="17449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2" name="任意多边形 81"/>
          <p:cNvSpPr/>
          <p:nvPr/>
        </p:nvSpPr>
        <p:spPr bwMode="auto">
          <a:xfrm>
            <a:off x="9365996" y="3722639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3" name="任意多边形 82"/>
          <p:cNvSpPr/>
          <p:nvPr/>
        </p:nvSpPr>
        <p:spPr bwMode="auto">
          <a:xfrm rot="20858328">
            <a:off x="9428386" y="3481984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52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4" name="任意多边形 83"/>
          <p:cNvSpPr/>
          <p:nvPr/>
        </p:nvSpPr>
        <p:spPr bwMode="auto">
          <a:xfrm>
            <a:off x="9386734" y="3439614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5" name="椭圆 84"/>
          <p:cNvSpPr/>
          <p:nvPr/>
        </p:nvSpPr>
        <p:spPr bwMode="auto">
          <a:xfrm>
            <a:off x="10065424" y="3369146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6" name="椭圆 85"/>
          <p:cNvSpPr/>
          <p:nvPr/>
        </p:nvSpPr>
        <p:spPr bwMode="auto">
          <a:xfrm>
            <a:off x="9374063" y="4545452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7" name="任意多边形 86"/>
          <p:cNvSpPr/>
          <p:nvPr/>
        </p:nvSpPr>
        <p:spPr bwMode="auto">
          <a:xfrm>
            <a:off x="9459633" y="3430345"/>
            <a:ext cx="792494" cy="1149790"/>
          </a:xfrm>
          <a:custGeom>
            <a:avLst/>
            <a:gdLst>
              <a:gd name="connsiteX0" fmla="*/ 697117 w 792494"/>
              <a:gd name="connsiteY0" fmla="*/ 0 h 1149790"/>
              <a:gd name="connsiteX1" fmla="*/ 778598 w 792494"/>
              <a:gd name="connsiteY1" fmla="*/ 307818 h 1149790"/>
              <a:gd name="connsiteX2" fmla="*/ 443620 w 792494"/>
              <a:gd name="connsiteY2" fmla="*/ 742384 h 1149790"/>
              <a:gd name="connsiteX3" fmla="*/ 416460 w 792494"/>
              <a:gd name="connsiteY3" fmla="*/ 995881 h 1149790"/>
              <a:gd name="connsiteX4" fmla="*/ 0 w 792494"/>
              <a:gd name="connsiteY4" fmla="*/ 1149790 h 1149790"/>
              <a:gd name="connsiteX5" fmla="*/ 0 w 792494"/>
              <a:gd name="connsiteY5" fmla="*/ 1149790 h 114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94" h="1149790">
                <a:moveTo>
                  <a:pt x="697117" y="0"/>
                </a:moveTo>
                <a:cubicBezTo>
                  <a:pt x="758982" y="92043"/>
                  <a:pt x="820848" y="184087"/>
                  <a:pt x="778598" y="307818"/>
                </a:cubicBezTo>
                <a:cubicBezTo>
                  <a:pt x="736348" y="431549"/>
                  <a:pt x="503976" y="627707"/>
                  <a:pt x="443620" y="742384"/>
                </a:cubicBezTo>
                <a:cubicBezTo>
                  <a:pt x="383264" y="857061"/>
                  <a:pt x="490397" y="927980"/>
                  <a:pt x="416460" y="995881"/>
                </a:cubicBezTo>
                <a:cubicBezTo>
                  <a:pt x="342523" y="1063782"/>
                  <a:pt x="0" y="1149790"/>
                  <a:pt x="0" y="1149790"/>
                </a:cubicBezTo>
                <a:lnTo>
                  <a:pt x="0" y="1149790"/>
                </a:ln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8" name="右箭头 87"/>
          <p:cNvSpPr/>
          <p:nvPr/>
        </p:nvSpPr>
        <p:spPr bwMode="auto">
          <a:xfrm>
            <a:off x="8451337" y="3582910"/>
            <a:ext cx="582676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129663" y="-8215"/>
            <a:ext cx="514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基于流形测地线重构的航道规划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1111E-6 1.85185E-6 L -0.00052 0.04745 " pathEditMode="relative" rAng="0" ptsTypes="AA">
                                      <p:cBhvr>
                                        <p:cTn id="107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6" grpId="0" animBg="1"/>
      <p:bldP spid="47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75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6" grpId="0" animBg="1"/>
      <p:bldP spid="87" grpId="0" animBg="1"/>
      <p:bldP spid="8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6" y="1340769"/>
            <a:ext cx="8736013" cy="5040313"/>
          </a:xfrm>
        </p:spPr>
        <p:txBody>
          <a:bodyPr/>
          <a:lstStyle/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Cube  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示例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4076203" y="2456892"/>
            <a:ext cx="1018758" cy="2465040"/>
            <a:chOff x="1249682" y="2980184"/>
            <a:chExt cx="1018758" cy="2465040"/>
          </a:xfrm>
        </p:grpSpPr>
        <p:cxnSp>
          <p:nvCxnSpPr>
            <p:cNvPr id="24" name="直接连接符 23"/>
            <p:cNvCxnSpPr/>
            <p:nvPr/>
          </p:nvCxnSpPr>
          <p:spPr bwMode="auto">
            <a:xfrm>
              <a:off x="1259632" y="3284984"/>
              <a:ext cx="0" cy="21602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直接连接符 24"/>
            <p:cNvCxnSpPr/>
            <p:nvPr/>
          </p:nvCxnSpPr>
          <p:spPr bwMode="auto">
            <a:xfrm flipH="1">
              <a:off x="1249682" y="4725144"/>
              <a:ext cx="1018758" cy="72008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接连接符 25"/>
            <p:cNvCxnSpPr/>
            <p:nvPr/>
          </p:nvCxnSpPr>
          <p:spPr bwMode="auto">
            <a:xfrm flipH="1">
              <a:off x="1259632" y="2980184"/>
              <a:ext cx="1008808" cy="3088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直接连接符 26"/>
            <p:cNvCxnSpPr/>
            <p:nvPr/>
          </p:nvCxnSpPr>
          <p:spPr bwMode="auto">
            <a:xfrm>
              <a:off x="2268440" y="2980184"/>
              <a:ext cx="0" cy="17449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26" y="2456893"/>
            <a:ext cx="990493" cy="246504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30" y="2456892"/>
            <a:ext cx="1008809" cy="2465041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 bwMode="auto">
          <a:xfrm rot="20858328">
            <a:off x="4238098" y="3484804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964759" y="3423916"/>
            <a:ext cx="6283105" cy="1014093"/>
            <a:chOff x="1140737" y="3947206"/>
            <a:chExt cx="6283105" cy="1014093"/>
          </a:xfrm>
        </p:grpSpPr>
        <p:sp>
          <p:nvSpPr>
            <p:cNvPr id="40" name="任意多边形 39"/>
            <p:cNvSpPr/>
            <p:nvPr/>
          </p:nvSpPr>
          <p:spPr bwMode="auto">
            <a:xfrm>
              <a:off x="1530036" y="4075263"/>
              <a:ext cx="5359651" cy="551058"/>
            </a:xfrm>
            <a:custGeom>
              <a:avLst/>
              <a:gdLst>
                <a:gd name="connsiteX0" fmla="*/ 0 w 5359651"/>
                <a:gd name="connsiteY0" fmla="*/ 279454 h 551058"/>
                <a:gd name="connsiteX1" fmla="*/ 2227152 w 5359651"/>
                <a:gd name="connsiteY1" fmla="*/ 7850 h 551058"/>
                <a:gd name="connsiteX2" fmla="*/ 5359651 w 5359651"/>
                <a:gd name="connsiteY2" fmla="*/ 551058 h 551058"/>
                <a:gd name="connsiteX3" fmla="*/ 5359651 w 5359651"/>
                <a:gd name="connsiteY3" fmla="*/ 551058 h 55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59651" h="551058">
                  <a:moveTo>
                    <a:pt x="0" y="279454"/>
                  </a:moveTo>
                  <a:cubicBezTo>
                    <a:pt x="666938" y="121018"/>
                    <a:pt x="1333877" y="-37417"/>
                    <a:pt x="2227152" y="7850"/>
                  </a:cubicBezTo>
                  <a:cubicBezTo>
                    <a:pt x="3120427" y="53117"/>
                    <a:pt x="5359651" y="551058"/>
                    <a:pt x="5359651" y="551058"/>
                  </a:cubicBezTo>
                  <a:lnTo>
                    <a:pt x="5359651" y="551058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1" name="任意多边形 40"/>
            <p:cNvSpPr/>
            <p:nvPr/>
          </p:nvSpPr>
          <p:spPr bwMode="auto">
            <a:xfrm>
              <a:off x="1140737" y="4769808"/>
              <a:ext cx="5866645" cy="191491"/>
            </a:xfrm>
            <a:custGeom>
              <a:avLst/>
              <a:gdLst>
                <a:gd name="connsiteX0" fmla="*/ 0 w 5866645"/>
                <a:gd name="connsiteY0" fmla="*/ 191491 h 191491"/>
                <a:gd name="connsiteX1" fmla="*/ 2399168 w 5866645"/>
                <a:gd name="connsiteY1" fmla="*/ 1368 h 191491"/>
                <a:gd name="connsiteX2" fmla="*/ 5866645 w 5866645"/>
                <a:gd name="connsiteY2" fmla="*/ 100956 h 191491"/>
                <a:gd name="connsiteX3" fmla="*/ 5866645 w 5866645"/>
                <a:gd name="connsiteY3" fmla="*/ 100956 h 191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6645" h="191491">
                  <a:moveTo>
                    <a:pt x="0" y="191491"/>
                  </a:moveTo>
                  <a:cubicBezTo>
                    <a:pt x="710697" y="103974"/>
                    <a:pt x="1421394" y="16457"/>
                    <a:pt x="2399168" y="1368"/>
                  </a:cubicBezTo>
                  <a:cubicBezTo>
                    <a:pt x="3376942" y="-13721"/>
                    <a:pt x="5866645" y="100956"/>
                    <a:pt x="5866645" y="100956"/>
                  </a:cubicBezTo>
                  <a:lnTo>
                    <a:pt x="5866645" y="100956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4" name="任意多边形 43"/>
            <p:cNvSpPr/>
            <p:nvPr/>
          </p:nvSpPr>
          <p:spPr bwMode="auto">
            <a:xfrm>
              <a:off x="1810693" y="3947206"/>
              <a:ext cx="5613149" cy="307923"/>
            </a:xfrm>
            <a:custGeom>
              <a:avLst/>
              <a:gdLst>
                <a:gd name="connsiteX0" fmla="*/ 0 w 5613149"/>
                <a:gd name="connsiteY0" fmla="*/ 307923 h 307923"/>
                <a:gd name="connsiteX1" fmla="*/ 2272420 w 5613149"/>
                <a:gd name="connsiteY1" fmla="*/ 105 h 307923"/>
                <a:gd name="connsiteX2" fmla="*/ 5613149 w 5613149"/>
                <a:gd name="connsiteY2" fmla="*/ 280762 h 30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3149" h="307923">
                  <a:moveTo>
                    <a:pt x="0" y="307923"/>
                  </a:moveTo>
                  <a:cubicBezTo>
                    <a:pt x="668447" y="156277"/>
                    <a:pt x="1336895" y="4632"/>
                    <a:pt x="2272420" y="105"/>
                  </a:cubicBezTo>
                  <a:cubicBezTo>
                    <a:pt x="3207945" y="-4422"/>
                    <a:pt x="4410547" y="138170"/>
                    <a:pt x="5613149" y="280762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 bwMode="auto">
            <a:xfrm>
              <a:off x="1548143" y="4553893"/>
              <a:ext cx="5866645" cy="253497"/>
            </a:xfrm>
            <a:custGeom>
              <a:avLst/>
              <a:gdLst>
                <a:gd name="connsiteX0" fmla="*/ 0 w 5866645"/>
                <a:gd name="connsiteY0" fmla="*/ 253497 h 253497"/>
                <a:gd name="connsiteX1" fmla="*/ 2317687 w 5866645"/>
                <a:gd name="connsiteY1" fmla="*/ 81481 h 253497"/>
                <a:gd name="connsiteX2" fmla="*/ 5866645 w 5866645"/>
                <a:gd name="connsiteY2" fmla="*/ 0 h 25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66645" h="253497">
                  <a:moveTo>
                    <a:pt x="0" y="253497"/>
                  </a:moveTo>
                  <a:cubicBezTo>
                    <a:pt x="669956" y="188613"/>
                    <a:pt x="1339913" y="123730"/>
                    <a:pt x="2317687" y="81481"/>
                  </a:cubicBezTo>
                  <a:cubicBezTo>
                    <a:pt x="3295461" y="39232"/>
                    <a:pt x="4581053" y="19616"/>
                    <a:pt x="5866645" y="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" name="任意多边形 45"/>
          <p:cNvSpPr/>
          <p:nvPr/>
        </p:nvSpPr>
        <p:spPr bwMode="auto">
          <a:xfrm>
            <a:off x="7465818" y="3707109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7" name="任意多边形 46"/>
          <p:cNvSpPr/>
          <p:nvPr/>
        </p:nvSpPr>
        <p:spPr bwMode="auto">
          <a:xfrm>
            <a:off x="1902935" y="3722639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49" name="直接连接符 48"/>
          <p:cNvCxnSpPr/>
          <p:nvPr/>
        </p:nvCxnSpPr>
        <p:spPr bwMode="auto">
          <a:xfrm>
            <a:off x="2822119" y="2456891"/>
            <a:ext cx="542574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接连接符 50"/>
          <p:cNvCxnSpPr/>
          <p:nvPr/>
        </p:nvCxnSpPr>
        <p:spPr bwMode="auto">
          <a:xfrm>
            <a:off x="1831625" y="2761692"/>
            <a:ext cx="22545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直接连接符 52"/>
          <p:cNvCxnSpPr/>
          <p:nvPr/>
        </p:nvCxnSpPr>
        <p:spPr bwMode="auto">
          <a:xfrm>
            <a:off x="4086153" y="2761692"/>
            <a:ext cx="31820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直接连接符 54"/>
          <p:cNvCxnSpPr/>
          <p:nvPr/>
        </p:nvCxnSpPr>
        <p:spPr bwMode="auto">
          <a:xfrm>
            <a:off x="1831625" y="4921932"/>
            <a:ext cx="5436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椭圆 56"/>
          <p:cNvSpPr/>
          <p:nvPr/>
        </p:nvSpPr>
        <p:spPr bwMode="auto">
          <a:xfrm>
            <a:off x="2634715" y="3430980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8" name="椭圆 57"/>
          <p:cNvSpPr/>
          <p:nvPr/>
        </p:nvSpPr>
        <p:spPr bwMode="auto">
          <a:xfrm>
            <a:off x="1964759" y="4553290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0" name="椭圆 59"/>
          <p:cNvSpPr/>
          <p:nvPr/>
        </p:nvSpPr>
        <p:spPr bwMode="auto">
          <a:xfrm>
            <a:off x="4895010" y="3369145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1" name="椭圆 60"/>
          <p:cNvSpPr/>
          <p:nvPr/>
        </p:nvSpPr>
        <p:spPr bwMode="auto">
          <a:xfrm>
            <a:off x="4225054" y="4491455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2" name="椭圆 61"/>
          <p:cNvSpPr/>
          <p:nvPr/>
        </p:nvSpPr>
        <p:spPr bwMode="auto">
          <a:xfrm>
            <a:off x="8088917" y="3376210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3" name="椭圆 62"/>
          <p:cNvSpPr/>
          <p:nvPr/>
        </p:nvSpPr>
        <p:spPr bwMode="auto">
          <a:xfrm>
            <a:off x="7452248" y="4498520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任意多边形 5"/>
          <p:cNvSpPr/>
          <p:nvPr/>
        </p:nvSpPr>
        <p:spPr bwMode="auto">
          <a:xfrm>
            <a:off x="2745942" y="3285970"/>
            <a:ext cx="4753070" cy="1268133"/>
          </a:xfrm>
          <a:custGeom>
            <a:avLst/>
            <a:gdLst>
              <a:gd name="connsiteX0" fmla="*/ 0 w 4753070"/>
              <a:gd name="connsiteY0" fmla="*/ 199824 h 1268133"/>
              <a:gd name="connsiteX1" fmla="*/ 769545 w 4753070"/>
              <a:gd name="connsiteY1" fmla="*/ 118343 h 1268133"/>
              <a:gd name="connsiteX2" fmla="*/ 977774 w 4753070"/>
              <a:gd name="connsiteY2" fmla="*/ 73076 h 1268133"/>
              <a:gd name="connsiteX3" fmla="*/ 1421394 w 4753070"/>
              <a:gd name="connsiteY3" fmla="*/ 648 h 1268133"/>
              <a:gd name="connsiteX4" fmla="*/ 2209046 w 4753070"/>
              <a:gd name="connsiteY4" fmla="*/ 118343 h 1268133"/>
              <a:gd name="connsiteX5" fmla="*/ 3648547 w 4753070"/>
              <a:gd name="connsiteY5" fmla="*/ 598176 h 1268133"/>
              <a:gd name="connsiteX6" fmla="*/ 4155541 w 4753070"/>
              <a:gd name="connsiteY6" fmla="*/ 960315 h 1268133"/>
              <a:gd name="connsiteX7" fmla="*/ 4744016 w 4753070"/>
              <a:gd name="connsiteY7" fmla="*/ 1268133 h 1268133"/>
              <a:gd name="connsiteX8" fmla="*/ 4744016 w 4753070"/>
              <a:gd name="connsiteY8" fmla="*/ 1268133 h 1268133"/>
              <a:gd name="connsiteX9" fmla="*/ 4753070 w 4753070"/>
              <a:gd name="connsiteY9" fmla="*/ 1268133 h 1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3070" h="1268133">
                <a:moveTo>
                  <a:pt x="0" y="199824"/>
                </a:moveTo>
                <a:lnTo>
                  <a:pt x="769545" y="118343"/>
                </a:lnTo>
                <a:cubicBezTo>
                  <a:pt x="932507" y="97218"/>
                  <a:pt x="869133" y="92692"/>
                  <a:pt x="977774" y="73076"/>
                </a:cubicBezTo>
                <a:cubicBezTo>
                  <a:pt x="1086415" y="53460"/>
                  <a:pt x="1216182" y="-6896"/>
                  <a:pt x="1421394" y="648"/>
                </a:cubicBezTo>
                <a:cubicBezTo>
                  <a:pt x="1626606" y="8192"/>
                  <a:pt x="1837854" y="18755"/>
                  <a:pt x="2209046" y="118343"/>
                </a:cubicBezTo>
                <a:cubicBezTo>
                  <a:pt x="2580238" y="217931"/>
                  <a:pt x="3324131" y="457847"/>
                  <a:pt x="3648547" y="598176"/>
                </a:cubicBezTo>
                <a:cubicBezTo>
                  <a:pt x="3972963" y="738505"/>
                  <a:pt x="3972963" y="848656"/>
                  <a:pt x="4155541" y="960315"/>
                </a:cubicBezTo>
                <a:cubicBezTo>
                  <a:pt x="4338119" y="1071974"/>
                  <a:pt x="4744016" y="1268133"/>
                  <a:pt x="4744016" y="1268133"/>
                </a:cubicBezTo>
                <a:lnTo>
                  <a:pt x="4744016" y="1268133"/>
                </a:lnTo>
                <a:lnTo>
                  <a:pt x="4753070" y="1268133"/>
                </a:lnTo>
              </a:path>
            </a:pathLst>
          </a:custGeom>
          <a:noFill/>
          <a:ln w="57150" cap="flat" cmpd="sng" algn="ctr">
            <a:solidFill>
              <a:srgbClr val="99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975460" y="2338126"/>
            <a:ext cx="1018758" cy="2465040"/>
            <a:chOff x="1249682" y="2980184"/>
            <a:chExt cx="1018758" cy="2465040"/>
          </a:xfrm>
        </p:grpSpPr>
        <p:cxnSp>
          <p:nvCxnSpPr>
            <p:cNvPr id="34" name="直接连接符 33"/>
            <p:cNvCxnSpPr/>
            <p:nvPr/>
          </p:nvCxnSpPr>
          <p:spPr bwMode="auto">
            <a:xfrm>
              <a:off x="1259632" y="3284984"/>
              <a:ext cx="0" cy="21602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接连接符 34"/>
            <p:cNvCxnSpPr/>
            <p:nvPr/>
          </p:nvCxnSpPr>
          <p:spPr bwMode="auto">
            <a:xfrm flipH="1">
              <a:off x="1249682" y="4725144"/>
              <a:ext cx="1018758" cy="72008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直接连接符 37"/>
            <p:cNvCxnSpPr/>
            <p:nvPr/>
          </p:nvCxnSpPr>
          <p:spPr bwMode="auto">
            <a:xfrm flipH="1">
              <a:off x="1259632" y="2980184"/>
              <a:ext cx="1008808" cy="3088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直接连接符 41"/>
            <p:cNvCxnSpPr/>
            <p:nvPr/>
          </p:nvCxnSpPr>
          <p:spPr bwMode="auto">
            <a:xfrm>
              <a:off x="2268440" y="2980184"/>
              <a:ext cx="0" cy="17449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任意多边形 42"/>
          <p:cNvSpPr/>
          <p:nvPr/>
        </p:nvSpPr>
        <p:spPr bwMode="auto">
          <a:xfrm>
            <a:off x="9066701" y="3603873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" name="任意多边形 47"/>
          <p:cNvSpPr/>
          <p:nvPr/>
        </p:nvSpPr>
        <p:spPr bwMode="auto">
          <a:xfrm rot="20858328">
            <a:off x="9129091" y="3363218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52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" name="任意多边形 49"/>
          <p:cNvSpPr/>
          <p:nvPr/>
        </p:nvSpPr>
        <p:spPr bwMode="auto">
          <a:xfrm>
            <a:off x="9087439" y="3320848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3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2" name="椭圆 51"/>
          <p:cNvSpPr/>
          <p:nvPr/>
        </p:nvSpPr>
        <p:spPr bwMode="auto">
          <a:xfrm>
            <a:off x="9766129" y="3250380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4" name="椭圆 53"/>
          <p:cNvSpPr/>
          <p:nvPr/>
        </p:nvSpPr>
        <p:spPr bwMode="auto">
          <a:xfrm>
            <a:off x="9074768" y="4426686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任意多边形 6"/>
          <p:cNvSpPr/>
          <p:nvPr/>
        </p:nvSpPr>
        <p:spPr bwMode="auto">
          <a:xfrm>
            <a:off x="9012938" y="3188532"/>
            <a:ext cx="912596" cy="1309988"/>
          </a:xfrm>
          <a:custGeom>
            <a:avLst/>
            <a:gdLst>
              <a:gd name="connsiteX0" fmla="*/ 812559 w 912596"/>
              <a:gd name="connsiteY0" fmla="*/ 96805 h 1309988"/>
              <a:gd name="connsiteX1" fmla="*/ 884987 w 912596"/>
              <a:gd name="connsiteY1" fmla="*/ 15324 h 1309988"/>
              <a:gd name="connsiteX2" fmla="*/ 405153 w 912596"/>
              <a:gd name="connsiteY2" fmla="*/ 368409 h 1309988"/>
              <a:gd name="connsiteX3" fmla="*/ 43015 w 912596"/>
              <a:gd name="connsiteY3" fmla="*/ 938777 h 1309988"/>
              <a:gd name="connsiteX4" fmla="*/ 15854 w 912596"/>
              <a:gd name="connsiteY4" fmla="*/ 1056472 h 1309988"/>
              <a:gd name="connsiteX5" fmla="*/ 124496 w 912596"/>
              <a:gd name="connsiteY5" fmla="*/ 1291862 h 1309988"/>
              <a:gd name="connsiteX6" fmla="*/ 142603 w 912596"/>
              <a:gd name="connsiteY6" fmla="*/ 1291862 h 130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596" h="1309988">
                <a:moveTo>
                  <a:pt x="812559" y="96805"/>
                </a:moveTo>
                <a:cubicBezTo>
                  <a:pt x="882723" y="33431"/>
                  <a:pt x="952888" y="-29943"/>
                  <a:pt x="884987" y="15324"/>
                </a:cubicBezTo>
                <a:cubicBezTo>
                  <a:pt x="817086" y="60591"/>
                  <a:pt x="545482" y="214500"/>
                  <a:pt x="405153" y="368409"/>
                </a:cubicBezTo>
                <a:cubicBezTo>
                  <a:pt x="264824" y="522318"/>
                  <a:pt x="107898" y="824100"/>
                  <a:pt x="43015" y="938777"/>
                </a:cubicBezTo>
                <a:cubicBezTo>
                  <a:pt x="-21868" y="1053454"/>
                  <a:pt x="2274" y="997625"/>
                  <a:pt x="15854" y="1056472"/>
                </a:cubicBezTo>
                <a:cubicBezTo>
                  <a:pt x="29434" y="1115320"/>
                  <a:pt x="103371" y="1252630"/>
                  <a:pt x="124496" y="1291862"/>
                </a:cubicBezTo>
                <a:cubicBezTo>
                  <a:pt x="145621" y="1331094"/>
                  <a:pt x="139585" y="1294880"/>
                  <a:pt x="142603" y="1291862"/>
                </a:cubicBezTo>
              </a:path>
            </a:pathLst>
          </a:custGeom>
          <a:noFill/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9" name="右箭头 58"/>
          <p:cNvSpPr/>
          <p:nvPr/>
        </p:nvSpPr>
        <p:spPr bwMode="auto">
          <a:xfrm>
            <a:off x="8351967" y="3440669"/>
            <a:ext cx="582676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5" name="标题 1"/>
          <p:cNvSpPr>
            <a:spLocks noGrp="1"/>
          </p:cNvSpPr>
          <p:nvPr>
            <p:ph type="title"/>
          </p:nvPr>
        </p:nvSpPr>
        <p:spPr>
          <a:xfrm>
            <a:off x="1774825" y="381186"/>
            <a:ext cx="7238113" cy="730250"/>
          </a:xfrm>
        </p:spPr>
        <p:txBody>
          <a:bodyPr/>
          <a:lstStyle/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时序图像组成的航道空间</a:t>
            </a:r>
            <a:endParaRPr lang="zh-CN" altLang="en-US" dirty="0"/>
          </a:p>
        </p:txBody>
      </p:sp>
      <p:sp>
        <p:nvSpPr>
          <p:cNvPr id="56" name="矩形 55"/>
          <p:cNvSpPr/>
          <p:nvPr/>
        </p:nvSpPr>
        <p:spPr>
          <a:xfrm>
            <a:off x="1129663" y="-8215"/>
            <a:ext cx="514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基于流形测地线重构的航道规划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1.11111E-6 2.96296E-6 L -0.00052 0.04745 " pathEditMode="relative" rAng="0" ptsTypes="AA">
                                      <p:cBhvr>
                                        <p:cTn id="38" dur="26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236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3" grpId="0" animBg="1"/>
      <p:bldP spid="43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4" grpId="0" animBg="1"/>
      <p:bldP spid="7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01222" y="233194"/>
            <a:ext cx="6913463" cy="730250"/>
          </a:xfrm>
        </p:spPr>
        <p:txBody>
          <a:bodyPr/>
          <a:lstStyle/>
          <a:p>
            <a:r>
              <a:rPr lang="zh-CN" altLang="en-US" sz="3200" dirty="0"/>
              <a:t>使用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Cube</a:t>
            </a:r>
            <a:r>
              <a:rPr lang="zh-CN" altLang="en-US" sz="3200" dirty="0"/>
              <a:t>适应多种需求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22282" y="2924945"/>
            <a:ext cx="3854170" cy="674465"/>
          </a:xfrm>
        </p:spPr>
        <p:txBody>
          <a:bodyPr/>
          <a:lstStyle/>
          <a:p>
            <a:pPr marL="0" indent="0" algn="ctr">
              <a:buNone/>
            </a:pPr>
            <a:r>
              <a:rPr lang="zh-CN" altLang="en-US" dirty="0"/>
              <a:t>时间等待的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zh-CN" altLang="en-US" dirty="0"/>
              <a:t>很大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3315325" y="1537838"/>
            <a:ext cx="5364596" cy="1368153"/>
            <a:chOff x="467544" y="2512131"/>
            <a:chExt cx="6485219" cy="2465042"/>
          </a:xfrm>
        </p:grpSpPr>
        <p:grpSp>
          <p:nvGrpSpPr>
            <p:cNvPr id="5" name="组合 4"/>
            <p:cNvGrpSpPr/>
            <p:nvPr/>
          </p:nvGrpSpPr>
          <p:grpSpPr>
            <a:xfrm>
              <a:off x="2712122" y="2512132"/>
              <a:ext cx="1018758" cy="2465040"/>
              <a:chOff x="1249682" y="2980184"/>
              <a:chExt cx="1018758" cy="2465040"/>
            </a:xfrm>
          </p:grpSpPr>
          <p:cxnSp>
            <p:nvCxnSpPr>
              <p:cNvPr id="6" name="直接连接符 5"/>
              <p:cNvCxnSpPr/>
              <p:nvPr/>
            </p:nvCxnSpPr>
            <p:spPr bwMode="auto">
              <a:xfrm>
                <a:off x="1259632" y="3284984"/>
                <a:ext cx="0" cy="21602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" name="直接连接符 6"/>
              <p:cNvCxnSpPr/>
              <p:nvPr/>
            </p:nvCxnSpPr>
            <p:spPr bwMode="auto">
              <a:xfrm flipH="1">
                <a:off x="1249682" y="4725144"/>
                <a:ext cx="1018758" cy="72008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直接连接符 7"/>
              <p:cNvCxnSpPr/>
              <p:nvPr/>
            </p:nvCxnSpPr>
            <p:spPr bwMode="auto">
              <a:xfrm flipH="1">
                <a:off x="1259632" y="2980184"/>
                <a:ext cx="1008808" cy="30883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直接连接符 8"/>
              <p:cNvCxnSpPr/>
              <p:nvPr/>
            </p:nvCxnSpPr>
            <p:spPr bwMode="auto">
              <a:xfrm>
                <a:off x="2268440" y="2980184"/>
                <a:ext cx="0" cy="174496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512132"/>
              <a:ext cx="990493" cy="246504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148" y="2512131"/>
              <a:ext cx="1008809" cy="2465041"/>
            </a:xfrm>
            <a:prstGeom prst="rect">
              <a:avLst/>
            </a:prstGeom>
          </p:spPr>
        </p:pic>
        <p:sp>
          <p:nvSpPr>
            <p:cNvPr id="12" name="任意多边形 11"/>
            <p:cNvSpPr/>
            <p:nvPr/>
          </p:nvSpPr>
          <p:spPr bwMode="auto">
            <a:xfrm rot="20858328">
              <a:off x="2874017" y="3540043"/>
              <a:ext cx="851026" cy="724277"/>
            </a:xfrm>
            <a:custGeom>
              <a:avLst/>
              <a:gdLst>
                <a:gd name="connsiteX0" fmla="*/ 434567 w 851026"/>
                <a:gd name="connsiteY0" fmla="*/ 90534 h 724277"/>
                <a:gd name="connsiteX1" fmla="*/ 434567 w 851026"/>
                <a:gd name="connsiteY1" fmla="*/ 90534 h 724277"/>
                <a:gd name="connsiteX2" fmla="*/ 525101 w 851026"/>
                <a:gd name="connsiteY2" fmla="*/ 108641 h 724277"/>
                <a:gd name="connsiteX3" fmla="*/ 579422 w 851026"/>
                <a:gd name="connsiteY3" fmla="*/ 117695 h 724277"/>
                <a:gd name="connsiteX4" fmla="*/ 633743 w 851026"/>
                <a:gd name="connsiteY4" fmla="*/ 72428 h 724277"/>
                <a:gd name="connsiteX5" fmla="*/ 660903 w 851026"/>
                <a:gd name="connsiteY5" fmla="*/ 63374 h 724277"/>
                <a:gd name="connsiteX6" fmla="*/ 724278 w 851026"/>
                <a:gd name="connsiteY6" fmla="*/ 18107 h 724277"/>
                <a:gd name="connsiteX7" fmla="*/ 751438 w 851026"/>
                <a:gd name="connsiteY7" fmla="*/ 9053 h 724277"/>
                <a:gd name="connsiteX8" fmla="*/ 778598 w 851026"/>
                <a:gd name="connsiteY8" fmla="*/ 0 h 724277"/>
                <a:gd name="connsiteX9" fmla="*/ 823866 w 851026"/>
                <a:gd name="connsiteY9" fmla="*/ 9053 h 724277"/>
                <a:gd name="connsiteX10" fmla="*/ 832919 w 851026"/>
                <a:gd name="connsiteY10" fmla="*/ 36214 h 724277"/>
                <a:gd name="connsiteX11" fmla="*/ 851026 w 851026"/>
                <a:gd name="connsiteY11" fmla="*/ 63374 h 724277"/>
                <a:gd name="connsiteX12" fmla="*/ 841973 w 851026"/>
                <a:gd name="connsiteY12" fmla="*/ 172016 h 724277"/>
                <a:gd name="connsiteX13" fmla="*/ 805759 w 851026"/>
                <a:gd name="connsiteY13" fmla="*/ 253497 h 724277"/>
                <a:gd name="connsiteX14" fmla="*/ 796705 w 851026"/>
                <a:gd name="connsiteY14" fmla="*/ 280657 h 724277"/>
                <a:gd name="connsiteX15" fmla="*/ 769545 w 851026"/>
                <a:gd name="connsiteY15" fmla="*/ 289711 h 724277"/>
                <a:gd name="connsiteX16" fmla="*/ 724278 w 851026"/>
                <a:gd name="connsiteY16" fmla="*/ 334978 h 724277"/>
                <a:gd name="connsiteX17" fmla="*/ 697117 w 851026"/>
                <a:gd name="connsiteY17" fmla="*/ 362138 h 724277"/>
                <a:gd name="connsiteX18" fmla="*/ 642796 w 851026"/>
                <a:gd name="connsiteY18" fmla="*/ 389299 h 724277"/>
                <a:gd name="connsiteX19" fmla="*/ 561315 w 851026"/>
                <a:gd name="connsiteY19" fmla="*/ 461727 h 724277"/>
                <a:gd name="connsiteX20" fmla="*/ 525101 w 851026"/>
                <a:gd name="connsiteY20" fmla="*/ 516047 h 724277"/>
                <a:gd name="connsiteX21" fmla="*/ 470781 w 851026"/>
                <a:gd name="connsiteY21" fmla="*/ 570368 h 724277"/>
                <a:gd name="connsiteX22" fmla="*/ 452674 w 851026"/>
                <a:gd name="connsiteY22" fmla="*/ 597528 h 724277"/>
                <a:gd name="connsiteX23" fmla="*/ 371192 w 851026"/>
                <a:gd name="connsiteY23" fmla="*/ 642796 h 724277"/>
                <a:gd name="connsiteX24" fmla="*/ 344032 w 851026"/>
                <a:gd name="connsiteY24" fmla="*/ 633742 h 724277"/>
                <a:gd name="connsiteX25" fmla="*/ 334979 w 851026"/>
                <a:gd name="connsiteY25" fmla="*/ 606582 h 724277"/>
                <a:gd name="connsiteX26" fmla="*/ 280658 w 851026"/>
                <a:gd name="connsiteY26" fmla="*/ 624689 h 724277"/>
                <a:gd name="connsiteX27" fmla="*/ 72428 w 851026"/>
                <a:gd name="connsiteY27" fmla="*/ 724277 h 724277"/>
                <a:gd name="connsiteX28" fmla="*/ 0 w 851026"/>
                <a:gd name="connsiteY28" fmla="*/ 624689 h 724277"/>
                <a:gd name="connsiteX29" fmla="*/ 217283 w 851026"/>
                <a:gd name="connsiteY29" fmla="*/ 389299 h 724277"/>
                <a:gd name="connsiteX30" fmla="*/ 244444 w 851026"/>
                <a:gd name="connsiteY30" fmla="*/ 262550 h 724277"/>
                <a:gd name="connsiteX31" fmla="*/ 434567 w 851026"/>
                <a:gd name="connsiteY31" fmla="*/ 90534 h 72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1026" h="724277">
                  <a:moveTo>
                    <a:pt x="434567" y="90534"/>
                  </a:moveTo>
                  <a:lnTo>
                    <a:pt x="434567" y="90534"/>
                  </a:lnTo>
                  <a:cubicBezTo>
                    <a:pt x="464745" y="96570"/>
                    <a:pt x="495686" y="99590"/>
                    <a:pt x="525101" y="108641"/>
                  </a:cubicBezTo>
                  <a:cubicBezTo>
                    <a:pt x="579859" y="125490"/>
                    <a:pt x="524700" y="135935"/>
                    <a:pt x="579422" y="117695"/>
                  </a:cubicBezTo>
                  <a:cubicBezTo>
                    <a:pt x="599449" y="97668"/>
                    <a:pt x="608529" y="85035"/>
                    <a:pt x="633743" y="72428"/>
                  </a:cubicBezTo>
                  <a:cubicBezTo>
                    <a:pt x="642279" y="68160"/>
                    <a:pt x="651850" y="66392"/>
                    <a:pt x="660903" y="63374"/>
                  </a:cubicBezTo>
                  <a:cubicBezTo>
                    <a:pt x="675993" y="18107"/>
                    <a:pt x="660903" y="39232"/>
                    <a:pt x="724278" y="18107"/>
                  </a:cubicBezTo>
                  <a:lnTo>
                    <a:pt x="751438" y="9053"/>
                  </a:lnTo>
                  <a:lnTo>
                    <a:pt x="778598" y="0"/>
                  </a:lnTo>
                  <a:cubicBezTo>
                    <a:pt x="793687" y="3018"/>
                    <a:pt x="811062" y="517"/>
                    <a:pt x="823866" y="9053"/>
                  </a:cubicBezTo>
                  <a:cubicBezTo>
                    <a:pt x="831807" y="14347"/>
                    <a:pt x="828651" y="27678"/>
                    <a:pt x="832919" y="36214"/>
                  </a:cubicBezTo>
                  <a:cubicBezTo>
                    <a:pt x="837785" y="45946"/>
                    <a:pt x="844990" y="54321"/>
                    <a:pt x="851026" y="63374"/>
                  </a:cubicBezTo>
                  <a:cubicBezTo>
                    <a:pt x="848008" y="99588"/>
                    <a:pt x="847947" y="136171"/>
                    <a:pt x="841973" y="172016"/>
                  </a:cubicBezTo>
                  <a:cubicBezTo>
                    <a:pt x="830296" y="242080"/>
                    <a:pt x="828826" y="207365"/>
                    <a:pt x="805759" y="253497"/>
                  </a:cubicBezTo>
                  <a:cubicBezTo>
                    <a:pt x="801491" y="262033"/>
                    <a:pt x="803453" y="273909"/>
                    <a:pt x="796705" y="280657"/>
                  </a:cubicBezTo>
                  <a:cubicBezTo>
                    <a:pt x="789957" y="287405"/>
                    <a:pt x="778598" y="286693"/>
                    <a:pt x="769545" y="289711"/>
                  </a:cubicBezTo>
                  <a:cubicBezTo>
                    <a:pt x="736350" y="339503"/>
                    <a:pt x="769544" y="297257"/>
                    <a:pt x="724278" y="334978"/>
                  </a:cubicBezTo>
                  <a:cubicBezTo>
                    <a:pt x="714442" y="343175"/>
                    <a:pt x="706953" y="353941"/>
                    <a:pt x="697117" y="362138"/>
                  </a:cubicBezTo>
                  <a:cubicBezTo>
                    <a:pt x="673716" y="381639"/>
                    <a:pt x="670018" y="380225"/>
                    <a:pt x="642796" y="389299"/>
                  </a:cubicBezTo>
                  <a:cubicBezTo>
                    <a:pt x="580782" y="451314"/>
                    <a:pt x="609782" y="429416"/>
                    <a:pt x="561315" y="461727"/>
                  </a:cubicBezTo>
                  <a:cubicBezTo>
                    <a:pt x="549244" y="479834"/>
                    <a:pt x="540489" y="500659"/>
                    <a:pt x="525101" y="516047"/>
                  </a:cubicBezTo>
                  <a:cubicBezTo>
                    <a:pt x="506994" y="534154"/>
                    <a:pt x="484985" y="549062"/>
                    <a:pt x="470781" y="570368"/>
                  </a:cubicBezTo>
                  <a:cubicBezTo>
                    <a:pt x="464745" y="579421"/>
                    <a:pt x="460863" y="590363"/>
                    <a:pt x="452674" y="597528"/>
                  </a:cubicBezTo>
                  <a:cubicBezTo>
                    <a:pt x="414359" y="631053"/>
                    <a:pt x="408496" y="630361"/>
                    <a:pt x="371192" y="642796"/>
                  </a:cubicBezTo>
                  <a:cubicBezTo>
                    <a:pt x="362139" y="639778"/>
                    <a:pt x="350780" y="640490"/>
                    <a:pt x="344032" y="633742"/>
                  </a:cubicBezTo>
                  <a:cubicBezTo>
                    <a:pt x="337284" y="626994"/>
                    <a:pt x="343839" y="610126"/>
                    <a:pt x="334979" y="606582"/>
                  </a:cubicBezTo>
                  <a:cubicBezTo>
                    <a:pt x="323099" y="601830"/>
                    <a:pt x="293146" y="618445"/>
                    <a:pt x="280658" y="624689"/>
                  </a:cubicBezTo>
                  <a:lnTo>
                    <a:pt x="72428" y="724277"/>
                  </a:lnTo>
                  <a:lnTo>
                    <a:pt x="0" y="624689"/>
                  </a:lnTo>
                  <a:lnTo>
                    <a:pt x="217283" y="389299"/>
                  </a:lnTo>
                  <a:lnTo>
                    <a:pt x="244444" y="262550"/>
                  </a:lnTo>
                  <a:lnTo>
                    <a:pt x="434567" y="9053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600677" y="3479155"/>
              <a:ext cx="6283105" cy="1014093"/>
              <a:chOff x="1140737" y="3947206"/>
              <a:chExt cx="6283105" cy="1014093"/>
            </a:xfrm>
          </p:grpSpPr>
          <p:sp>
            <p:nvSpPr>
              <p:cNvPr id="14" name="任意多边形 13"/>
              <p:cNvSpPr/>
              <p:nvPr/>
            </p:nvSpPr>
            <p:spPr bwMode="auto">
              <a:xfrm>
                <a:off x="1530036" y="4075263"/>
                <a:ext cx="5359651" cy="551058"/>
              </a:xfrm>
              <a:custGeom>
                <a:avLst/>
                <a:gdLst>
                  <a:gd name="connsiteX0" fmla="*/ 0 w 5359651"/>
                  <a:gd name="connsiteY0" fmla="*/ 279454 h 551058"/>
                  <a:gd name="connsiteX1" fmla="*/ 2227152 w 5359651"/>
                  <a:gd name="connsiteY1" fmla="*/ 7850 h 551058"/>
                  <a:gd name="connsiteX2" fmla="*/ 5359651 w 5359651"/>
                  <a:gd name="connsiteY2" fmla="*/ 551058 h 551058"/>
                  <a:gd name="connsiteX3" fmla="*/ 5359651 w 5359651"/>
                  <a:gd name="connsiteY3" fmla="*/ 551058 h 55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651" h="551058">
                    <a:moveTo>
                      <a:pt x="0" y="279454"/>
                    </a:moveTo>
                    <a:cubicBezTo>
                      <a:pt x="666938" y="121018"/>
                      <a:pt x="1333877" y="-37417"/>
                      <a:pt x="2227152" y="7850"/>
                    </a:cubicBezTo>
                    <a:cubicBezTo>
                      <a:pt x="3120427" y="53117"/>
                      <a:pt x="5359651" y="551058"/>
                      <a:pt x="5359651" y="551058"/>
                    </a:cubicBezTo>
                    <a:lnTo>
                      <a:pt x="5359651" y="55105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" name="任意多边形 14"/>
              <p:cNvSpPr/>
              <p:nvPr/>
            </p:nvSpPr>
            <p:spPr bwMode="auto">
              <a:xfrm>
                <a:off x="1140737" y="4769808"/>
                <a:ext cx="5866645" cy="191491"/>
              </a:xfrm>
              <a:custGeom>
                <a:avLst/>
                <a:gdLst>
                  <a:gd name="connsiteX0" fmla="*/ 0 w 5866645"/>
                  <a:gd name="connsiteY0" fmla="*/ 191491 h 191491"/>
                  <a:gd name="connsiteX1" fmla="*/ 2399168 w 5866645"/>
                  <a:gd name="connsiteY1" fmla="*/ 1368 h 191491"/>
                  <a:gd name="connsiteX2" fmla="*/ 5866645 w 5866645"/>
                  <a:gd name="connsiteY2" fmla="*/ 100956 h 191491"/>
                  <a:gd name="connsiteX3" fmla="*/ 5866645 w 5866645"/>
                  <a:gd name="connsiteY3" fmla="*/ 100956 h 191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66645" h="191491">
                    <a:moveTo>
                      <a:pt x="0" y="191491"/>
                    </a:moveTo>
                    <a:cubicBezTo>
                      <a:pt x="710697" y="103974"/>
                      <a:pt x="1421394" y="16457"/>
                      <a:pt x="2399168" y="1368"/>
                    </a:cubicBezTo>
                    <a:cubicBezTo>
                      <a:pt x="3376942" y="-13721"/>
                      <a:pt x="5866645" y="100956"/>
                      <a:pt x="5866645" y="100956"/>
                    </a:cubicBezTo>
                    <a:lnTo>
                      <a:pt x="5866645" y="100956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 bwMode="auto">
              <a:xfrm>
                <a:off x="1810693" y="3947206"/>
                <a:ext cx="5613149" cy="307923"/>
              </a:xfrm>
              <a:custGeom>
                <a:avLst/>
                <a:gdLst>
                  <a:gd name="connsiteX0" fmla="*/ 0 w 5613149"/>
                  <a:gd name="connsiteY0" fmla="*/ 307923 h 307923"/>
                  <a:gd name="connsiteX1" fmla="*/ 2272420 w 5613149"/>
                  <a:gd name="connsiteY1" fmla="*/ 105 h 307923"/>
                  <a:gd name="connsiteX2" fmla="*/ 5613149 w 5613149"/>
                  <a:gd name="connsiteY2" fmla="*/ 280762 h 307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13149" h="307923">
                    <a:moveTo>
                      <a:pt x="0" y="307923"/>
                    </a:moveTo>
                    <a:cubicBezTo>
                      <a:pt x="668447" y="156277"/>
                      <a:pt x="1336895" y="4632"/>
                      <a:pt x="2272420" y="105"/>
                    </a:cubicBezTo>
                    <a:cubicBezTo>
                      <a:pt x="3207945" y="-4422"/>
                      <a:pt x="4410547" y="138170"/>
                      <a:pt x="5613149" y="280762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任意多边形 16"/>
              <p:cNvSpPr/>
              <p:nvPr/>
            </p:nvSpPr>
            <p:spPr bwMode="auto">
              <a:xfrm>
                <a:off x="1548143" y="4553893"/>
                <a:ext cx="5866645" cy="253497"/>
              </a:xfrm>
              <a:custGeom>
                <a:avLst/>
                <a:gdLst>
                  <a:gd name="connsiteX0" fmla="*/ 0 w 5866645"/>
                  <a:gd name="connsiteY0" fmla="*/ 253497 h 253497"/>
                  <a:gd name="connsiteX1" fmla="*/ 2317687 w 5866645"/>
                  <a:gd name="connsiteY1" fmla="*/ 81481 h 253497"/>
                  <a:gd name="connsiteX2" fmla="*/ 5866645 w 5866645"/>
                  <a:gd name="connsiteY2" fmla="*/ 0 h 253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66645" h="253497">
                    <a:moveTo>
                      <a:pt x="0" y="253497"/>
                    </a:moveTo>
                    <a:cubicBezTo>
                      <a:pt x="669956" y="188613"/>
                      <a:pt x="1339913" y="123730"/>
                      <a:pt x="2317687" y="81481"/>
                    </a:cubicBezTo>
                    <a:cubicBezTo>
                      <a:pt x="3295461" y="39232"/>
                      <a:pt x="4581053" y="19616"/>
                      <a:pt x="5866645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任意多边形 17"/>
            <p:cNvSpPr/>
            <p:nvPr/>
          </p:nvSpPr>
          <p:spPr bwMode="auto">
            <a:xfrm>
              <a:off x="6101737" y="3762348"/>
              <a:ext cx="851026" cy="724277"/>
            </a:xfrm>
            <a:custGeom>
              <a:avLst/>
              <a:gdLst>
                <a:gd name="connsiteX0" fmla="*/ 434567 w 851026"/>
                <a:gd name="connsiteY0" fmla="*/ 90534 h 724277"/>
                <a:gd name="connsiteX1" fmla="*/ 434567 w 851026"/>
                <a:gd name="connsiteY1" fmla="*/ 90534 h 724277"/>
                <a:gd name="connsiteX2" fmla="*/ 525101 w 851026"/>
                <a:gd name="connsiteY2" fmla="*/ 108641 h 724277"/>
                <a:gd name="connsiteX3" fmla="*/ 579422 w 851026"/>
                <a:gd name="connsiteY3" fmla="*/ 117695 h 724277"/>
                <a:gd name="connsiteX4" fmla="*/ 633743 w 851026"/>
                <a:gd name="connsiteY4" fmla="*/ 72428 h 724277"/>
                <a:gd name="connsiteX5" fmla="*/ 660903 w 851026"/>
                <a:gd name="connsiteY5" fmla="*/ 63374 h 724277"/>
                <a:gd name="connsiteX6" fmla="*/ 724278 w 851026"/>
                <a:gd name="connsiteY6" fmla="*/ 18107 h 724277"/>
                <a:gd name="connsiteX7" fmla="*/ 751438 w 851026"/>
                <a:gd name="connsiteY7" fmla="*/ 9053 h 724277"/>
                <a:gd name="connsiteX8" fmla="*/ 778598 w 851026"/>
                <a:gd name="connsiteY8" fmla="*/ 0 h 724277"/>
                <a:gd name="connsiteX9" fmla="*/ 823866 w 851026"/>
                <a:gd name="connsiteY9" fmla="*/ 9053 h 724277"/>
                <a:gd name="connsiteX10" fmla="*/ 832919 w 851026"/>
                <a:gd name="connsiteY10" fmla="*/ 36214 h 724277"/>
                <a:gd name="connsiteX11" fmla="*/ 851026 w 851026"/>
                <a:gd name="connsiteY11" fmla="*/ 63374 h 724277"/>
                <a:gd name="connsiteX12" fmla="*/ 841973 w 851026"/>
                <a:gd name="connsiteY12" fmla="*/ 172016 h 724277"/>
                <a:gd name="connsiteX13" fmla="*/ 805759 w 851026"/>
                <a:gd name="connsiteY13" fmla="*/ 253497 h 724277"/>
                <a:gd name="connsiteX14" fmla="*/ 796705 w 851026"/>
                <a:gd name="connsiteY14" fmla="*/ 280657 h 724277"/>
                <a:gd name="connsiteX15" fmla="*/ 769545 w 851026"/>
                <a:gd name="connsiteY15" fmla="*/ 289711 h 724277"/>
                <a:gd name="connsiteX16" fmla="*/ 724278 w 851026"/>
                <a:gd name="connsiteY16" fmla="*/ 334978 h 724277"/>
                <a:gd name="connsiteX17" fmla="*/ 697117 w 851026"/>
                <a:gd name="connsiteY17" fmla="*/ 362138 h 724277"/>
                <a:gd name="connsiteX18" fmla="*/ 642796 w 851026"/>
                <a:gd name="connsiteY18" fmla="*/ 389299 h 724277"/>
                <a:gd name="connsiteX19" fmla="*/ 561315 w 851026"/>
                <a:gd name="connsiteY19" fmla="*/ 461727 h 724277"/>
                <a:gd name="connsiteX20" fmla="*/ 525101 w 851026"/>
                <a:gd name="connsiteY20" fmla="*/ 516047 h 724277"/>
                <a:gd name="connsiteX21" fmla="*/ 470781 w 851026"/>
                <a:gd name="connsiteY21" fmla="*/ 570368 h 724277"/>
                <a:gd name="connsiteX22" fmla="*/ 452674 w 851026"/>
                <a:gd name="connsiteY22" fmla="*/ 597528 h 724277"/>
                <a:gd name="connsiteX23" fmla="*/ 371192 w 851026"/>
                <a:gd name="connsiteY23" fmla="*/ 642796 h 724277"/>
                <a:gd name="connsiteX24" fmla="*/ 344032 w 851026"/>
                <a:gd name="connsiteY24" fmla="*/ 633742 h 724277"/>
                <a:gd name="connsiteX25" fmla="*/ 334979 w 851026"/>
                <a:gd name="connsiteY25" fmla="*/ 606582 h 724277"/>
                <a:gd name="connsiteX26" fmla="*/ 280658 w 851026"/>
                <a:gd name="connsiteY26" fmla="*/ 624689 h 724277"/>
                <a:gd name="connsiteX27" fmla="*/ 72428 w 851026"/>
                <a:gd name="connsiteY27" fmla="*/ 724277 h 724277"/>
                <a:gd name="connsiteX28" fmla="*/ 0 w 851026"/>
                <a:gd name="connsiteY28" fmla="*/ 624689 h 724277"/>
                <a:gd name="connsiteX29" fmla="*/ 217283 w 851026"/>
                <a:gd name="connsiteY29" fmla="*/ 389299 h 724277"/>
                <a:gd name="connsiteX30" fmla="*/ 244444 w 851026"/>
                <a:gd name="connsiteY30" fmla="*/ 262550 h 724277"/>
                <a:gd name="connsiteX31" fmla="*/ 434567 w 851026"/>
                <a:gd name="connsiteY31" fmla="*/ 90534 h 72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1026" h="724277">
                  <a:moveTo>
                    <a:pt x="434567" y="90534"/>
                  </a:moveTo>
                  <a:lnTo>
                    <a:pt x="434567" y="90534"/>
                  </a:lnTo>
                  <a:cubicBezTo>
                    <a:pt x="464745" y="96570"/>
                    <a:pt x="495686" y="99590"/>
                    <a:pt x="525101" y="108641"/>
                  </a:cubicBezTo>
                  <a:cubicBezTo>
                    <a:pt x="579859" y="125490"/>
                    <a:pt x="524700" y="135935"/>
                    <a:pt x="579422" y="117695"/>
                  </a:cubicBezTo>
                  <a:cubicBezTo>
                    <a:pt x="599449" y="97668"/>
                    <a:pt x="608529" y="85035"/>
                    <a:pt x="633743" y="72428"/>
                  </a:cubicBezTo>
                  <a:cubicBezTo>
                    <a:pt x="642279" y="68160"/>
                    <a:pt x="651850" y="66392"/>
                    <a:pt x="660903" y="63374"/>
                  </a:cubicBezTo>
                  <a:cubicBezTo>
                    <a:pt x="675993" y="18107"/>
                    <a:pt x="660903" y="39232"/>
                    <a:pt x="724278" y="18107"/>
                  </a:cubicBezTo>
                  <a:lnTo>
                    <a:pt x="751438" y="9053"/>
                  </a:lnTo>
                  <a:lnTo>
                    <a:pt x="778598" y="0"/>
                  </a:lnTo>
                  <a:cubicBezTo>
                    <a:pt x="793687" y="3018"/>
                    <a:pt x="811062" y="517"/>
                    <a:pt x="823866" y="9053"/>
                  </a:cubicBezTo>
                  <a:cubicBezTo>
                    <a:pt x="831807" y="14347"/>
                    <a:pt x="828651" y="27678"/>
                    <a:pt x="832919" y="36214"/>
                  </a:cubicBezTo>
                  <a:cubicBezTo>
                    <a:pt x="837785" y="45946"/>
                    <a:pt x="844990" y="54321"/>
                    <a:pt x="851026" y="63374"/>
                  </a:cubicBezTo>
                  <a:cubicBezTo>
                    <a:pt x="848008" y="99588"/>
                    <a:pt x="847947" y="136171"/>
                    <a:pt x="841973" y="172016"/>
                  </a:cubicBezTo>
                  <a:cubicBezTo>
                    <a:pt x="830296" y="242080"/>
                    <a:pt x="828826" y="207365"/>
                    <a:pt x="805759" y="253497"/>
                  </a:cubicBezTo>
                  <a:cubicBezTo>
                    <a:pt x="801491" y="262033"/>
                    <a:pt x="803453" y="273909"/>
                    <a:pt x="796705" y="280657"/>
                  </a:cubicBezTo>
                  <a:cubicBezTo>
                    <a:pt x="789957" y="287405"/>
                    <a:pt x="778598" y="286693"/>
                    <a:pt x="769545" y="289711"/>
                  </a:cubicBezTo>
                  <a:cubicBezTo>
                    <a:pt x="736350" y="339503"/>
                    <a:pt x="769544" y="297257"/>
                    <a:pt x="724278" y="334978"/>
                  </a:cubicBezTo>
                  <a:cubicBezTo>
                    <a:pt x="714442" y="343175"/>
                    <a:pt x="706953" y="353941"/>
                    <a:pt x="697117" y="362138"/>
                  </a:cubicBezTo>
                  <a:cubicBezTo>
                    <a:pt x="673716" y="381639"/>
                    <a:pt x="670018" y="380225"/>
                    <a:pt x="642796" y="389299"/>
                  </a:cubicBezTo>
                  <a:cubicBezTo>
                    <a:pt x="580782" y="451314"/>
                    <a:pt x="609782" y="429416"/>
                    <a:pt x="561315" y="461727"/>
                  </a:cubicBezTo>
                  <a:cubicBezTo>
                    <a:pt x="549244" y="479834"/>
                    <a:pt x="540489" y="500659"/>
                    <a:pt x="525101" y="516047"/>
                  </a:cubicBezTo>
                  <a:cubicBezTo>
                    <a:pt x="506994" y="534154"/>
                    <a:pt x="484985" y="549062"/>
                    <a:pt x="470781" y="570368"/>
                  </a:cubicBezTo>
                  <a:cubicBezTo>
                    <a:pt x="464745" y="579421"/>
                    <a:pt x="460863" y="590363"/>
                    <a:pt x="452674" y="597528"/>
                  </a:cubicBezTo>
                  <a:cubicBezTo>
                    <a:pt x="414359" y="631053"/>
                    <a:pt x="408496" y="630361"/>
                    <a:pt x="371192" y="642796"/>
                  </a:cubicBezTo>
                  <a:cubicBezTo>
                    <a:pt x="362139" y="639778"/>
                    <a:pt x="350780" y="640490"/>
                    <a:pt x="344032" y="633742"/>
                  </a:cubicBezTo>
                  <a:cubicBezTo>
                    <a:pt x="337284" y="626994"/>
                    <a:pt x="343839" y="610126"/>
                    <a:pt x="334979" y="606582"/>
                  </a:cubicBezTo>
                  <a:cubicBezTo>
                    <a:pt x="323099" y="601830"/>
                    <a:pt x="293146" y="618445"/>
                    <a:pt x="280658" y="624689"/>
                  </a:cubicBezTo>
                  <a:lnTo>
                    <a:pt x="72428" y="724277"/>
                  </a:lnTo>
                  <a:lnTo>
                    <a:pt x="0" y="624689"/>
                  </a:lnTo>
                  <a:lnTo>
                    <a:pt x="217283" y="389299"/>
                  </a:lnTo>
                  <a:lnTo>
                    <a:pt x="244444" y="262550"/>
                  </a:lnTo>
                  <a:lnTo>
                    <a:pt x="434567" y="905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任意多边形 18"/>
            <p:cNvSpPr/>
            <p:nvPr/>
          </p:nvSpPr>
          <p:spPr bwMode="auto">
            <a:xfrm>
              <a:off x="538854" y="3777878"/>
              <a:ext cx="851026" cy="724277"/>
            </a:xfrm>
            <a:custGeom>
              <a:avLst/>
              <a:gdLst>
                <a:gd name="connsiteX0" fmla="*/ 434567 w 851026"/>
                <a:gd name="connsiteY0" fmla="*/ 90534 h 724277"/>
                <a:gd name="connsiteX1" fmla="*/ 434567 w 851026"/>
                <a:gd name="connsiteY1" fmla="*/ 90534 h 724277"/>
                <a:gd name="connsiteX2" fmla="*/ 525101 w 851026"/>
                <a:gd name="connsiteY2" fmla="*/ 108641 h 724277"/>
                <a:gd name="connsiteX3" fmla="*/ 579422 w 851026"/>
                <a:gd name="connsiteY3" fmla="*/ 117695 h 724277"/>
                <a:gd name="connsiteX4" fmla="*/ 633743 w 851026"/>
                <a:gd name="connsiteY4" fmla="*/ 72428 h 724277"/>
                <a:gd name="connsiteX5" fmla="*/ 660903 w 851026"/>
                <a:gd name="connsiteY5" fmla="*/ 63374 h 724277"/>
                <a:gd name="connsiteX6" fmla="*/ 724278 w 851026"/>
                <a:gd name="connsiteY6" fmla="*/ 18107 h 724277"/>
                <a:gd name="connsiteX7" fmla="*/ 751438 w 851026"/>
                <a:gd name="connsiteY7" fmla="*/ 9053 h 724277"/>
                <a:gd name="connsiteX8" fmla="*/ 778598 w 851026"/>
                <a:gd name="connsiteY8" fmla="*/ 0 h 724277"/>
                <a:gd name="connsiteX9" fmla="*/ 823866 w 851026"/>
                <a:gd name="connsiteY9" fmla="*/ 9053 h 724277"/>
                <a:gd name="connsiteX10" fmla="*/ 832919 w 851026"/>
                <a:gd name="connsiteY10" fmla="*/ 36214 h 724277"/>
                <a:gd name="connsiteX11" fmla="*/ 851026 w 851026"/>
                <a:gd name="connsiteY11" fmla="*/ 63374 h 724277"/>
                <a:gd name="connsiteX12" fmla="*/ 841973 w 851026"/>
                <a:gd name="connsiteY12" fmla="*/ 172016 h 724277"/>
                <a:gd name="connsiteX13" fmla="*/ 805759 w 851026"/>
                <a:gd name="connsiteY13" fmla="*/ 253497 h 724277"/>
                <a:gd name="connsiteX14" fmla="*/ 796705 w 851026"/>
                <a:gd name="connsiteY14" fmla="*/ 280657 h 724277"/>
                <a:gd name="connsiteX15" fmla="*/ 769545 w 851026"/>
                <a:gd name="connsiteY15" fmla="*/ 289711 h 724277"/>
                <a:gd name="connsiteX16" fmla="*/ 724278 w 851026"/>
                <a:gd name="connsiteY16" fmla="*/ 334978 h 724277"/>
                <a:gd name="connsiteX17" fmla="*/ 697117 w 851026"/>
                <a:gd name="connsiteY17" fmla="*/ 362138 h 724277"/>
                <a:gd name="connsiteX18" fmla="*/ 642796 w 851026"/>
                <a:gd name="connsiteY18" fmla="*/ 389299 h 724277"/>
                <a:gd name="connsiteX19" fmla="*/ 561315 w 851026"/>
                <a:gd name="connsiteY19" fmla="*/ 461727 h 724277"/>
                <a:gd name="connsiteX20" fmla="*/ 525101 w 851026"/>
                <a:gd name="connsiteY20" fmla="*/ 516047 h 724277"/>
                <a:gd name="connsiteX21" fmla="*/ 470781 w 851026"/>
                <a:gd name="connsiteY21" fmla="*/ 570368 h 724277"/>
                <a:gd name="connsiteX22" fmla="*/ 452674 w 851026"/>
                <a:gd name="connsiteY22" fmla="*/ 597528 h 724277"/>
                <a:gd name="connsiteX23" fmla="*/ 371192 w 851026"/>
                <a:gd name="connsiteY23" fmla="*/ 642796 h 724277"/>
                <a:gd name="connsiteX24" fmla="*/ 344032 w 851026"/>
                <a:gd name="connsiteY24" fmla="*/ 633742 h 724277"/>
                <a:gd name="connsiteX25" fmla="*/ 334979 w 851026"/>
                <a:gd name="connsiteY25" fmla="*/ 606582 h 724277"/>
                <a:gd name="connsiteX26" fmla="*/ 280658 w 851026"/>
                <a:gd name="connsiteY26" fmla="*/ 624689 h 724277"/>
                <a:gd name="connsiteX27" fmla="*/ 72428 w 851026"/>
                <a:gd name="connsiteY27" fmla="*/ 724277 h 724277"/>
                <a:gd name="connsiteX28" fmla="*/ 0 w 851026"/>
                <a:gd name="connsiteY28" fmla="*/ 624689 h 724277"/>
                <a:gd name="connsiteX29" fmla="*/ 217283 w 851026"/>
                <a:gd name="connsiteY29" fmla="*/ 389299 h 724277"/>
                <a:gd name="connsiteX30" fmla="*/ 244444 w 851026"/>
                <a:gd name="connsiteY30" fmla="*/ 262550 h 724277"/>
                <a:gd name="connsiteX31" fmla="*/ 434567 w 851026"/>
                <a:gd name="connsiteY31" fmla="*/ 90534 h 72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1026" h="724277">
                  <a:moveTo>
                    <a:pt x="434567" y="90534"/>
                  </a:moveTo>
                  <a:lnTo>
                    <a:pt x="434567" y="90534"/>
                  </a:lnTo>
                  <a:cubicBezTo>
                    <a:pt x="464745" y="96570"/>
                    <a:pt x="495686" y="99590"/>
                    <a:pt x="525101" y="108641"/>
                  </a:cubicBezTo>
                  <a:cubicBezTo>
                    <a:pt x="579859" y="125490"/>
                    <a:pt x="524700" y="135935"/>
                    <a:pt x="579422" y="117695"/>
                  </a:cubicBezTo>
                  <a:cubicBezTo>
                    <a:pt x="599449" y="97668"/>
                    <a:pt x="608529" y="85035"/>
                    <a:pt x="633743" y="72428"/>
                  </a:cubicBezTo>
                  <a:cubicBezTo>
                    <a:pt x="642279" y="68160"/>
                    <a:pt x="651850" y="66392"/>
                    <a:pt x="660903" y="63374"/>
                  </a:cubicBezTo>
                  <a:cubicBezTo>
                    <a:pt x="675993" y="18107"/>
                    <a:pt x="660903" y="39232"/>
                    <a:pt x="724278" y="18107"/>
                  </a:cubicBezTo>
                  <a:lnTo>
                    <a:pt x="751438" y="9053"/>
                  </a:lnTo>
                  <a:lnTo>
                    <a:pt x="778598" y="0"/>
                  </a:lnTo>
                  <a:cubicBezTo>
                    <a:pt x="793687" y="3018"/>
                    <a:pt x="811062" y="517"/>
                    <a:pt x="823866" y="9053"/>
                  </a:cubicBezTo>
                  <a:cubicBezTo>
                    <a:pt x="831807" y="14347"/>
                    <a:pt x="828651" y="27678"/>
                    <a:pt x="832919" y="36214"/>
                  </a:cubicBezTo>
                  <a:cubicBezTo>
                    <a:pt x="837785" y="45946"/>
                    <a:pt x="844990" y="54321"/>
                    <a:pt x="851026" y="63374"/>
                  </a:cubicBezTo>
                  <a:cubicBezTo>
                    <a:pt x="848008" y="99588"/>
                    <a:pt x="847947" y="136171"/>
                    <a:pt x="841973" y="172016"/>
                  </a:cubicBezTo>
                  <a:cubicBezTo>
                    <a:pt x="830296" y="242080"/>
                    <a:pt x="828826" y="207365"/>
                    <a:pt x="805759" y="253497"/>
                  </a:cubicBezTo>
                  <a:cubicBezTo>
                    <a:pt x="801491" y="262033"/>
                    <a:pt x="803453" y="273909"/>
                    <a:pt x="796705" y="280657"/>
                  </a:cubicBezTo>
                  <a:cubicBezTo>
                    <a:pt x="789957" y="287405"/>
                    <a:pt x="778598" y="286693"/>
                    <a:pt x="769545" y="289711"/>
                  </a:cubicBezTo>
                  <a:cubicBezTo>
                    <a:pt x="736350" y="339503"/>
                    <a:pt x="769544" y="297257"/>
                    <a:pt x="724278" y="334978"/>
                  </a:cubicBezTo>
                  <a:cubicBezTo>
                    <a:pt x="714442" y="343175"/>
                    <a:pt x="706953" y="353941"/>
                    <a:pt x="697117" y="362138"/>
                  </a:cubicBezTo>
                  <a:cubicBezTo>
                    <a:pt x="673716" y="381639"/>
                    <a:pt x="670018" y="380225"/>
                    <a:pt x="642796" y="389299"/>
                  </a:cubicBezTo>
                  <a:cubicBezTo>
                    <a:pt x="580782" y="451314"/>
                    <a:pt x="609782" y="429416"/>
                    <a:pt x="561315" y="461727"/>
                  </a:cubicBezTo>
                  <a:cubicBezTo>
                    <a:pt x="549244" y="479834"/>
                    <a:pt x="540489" y="500659"/>
                    <a:pt x="525101" y="516047"/>
                  </a:cubicBezTo>
                  <a:cubicBezTo>
                    <a:pt x="506994" y="534154"/>
                    <a:pt x="484985" y="549062"/>
                    <a:pt x="470781" y="570368"/>
                  </a:cubicBezTo>
                  <a:cubicBezTo>
                    <a:pt x="464745" y="579421"/>
                    <a:pt x="460863" y="590363"/>
                    <a:pt x="452674" y="597528"/>
                  </a:cubicBezTo>
                  <a:cubicBezTo>
                    <a:pt x="414359" y="631053"/>
                    <a:pt x="408496" y="630361"/>
                    <a:pt x="371192" y="642796"/>
                  </a:cubicBezTo>
                  <a:cubicBezTo>
                    <a:pt x="362139" y="639778"/>
                    <a:pt x="350780" y="640490"/>
                    <a:pt x="344032" y="633742"/>
                  </a:cubicBezTo>
                  <a:cubicBezTo>
                    <a:pt x="337284" y="626994"/>
                    <a:pt x="343839" y="610126"/>
                    <a:pt x="334979" y="606582"/>
                  </a:cubicBezTo>
                  <a:cubicBezTo>
                    <a:pt x="323099" y="601830"/>
                    <a:pt x="293146" y="618445"/>
                    <a:pt x="280658" y="624689"/>
                  </a:cubicBezTo>
                  <a:lnTo>
                    <a:pt x="72428" y="724277"/>
                  </a:lnTo>
                  <a:lnTo>
                    <a:pt x="0" y="624689"/>
                  </a:lnTo>
                  <a:lnTo>
                    <a:pt x="217283" y="389299"/>
                  </a:lnTo>
                  <a:lnTo>
                    <a:pt x="244444" y="262550"/>
                  </a:lnTo>
                  <a:lnTo>
                    <a:pt x="434567" y="90534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 bwMode="auto">
            <a:xfrm>
              <a:off x="1458037" y="2512131"/>
              <a:ext cx="542574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接连接符 20"/>
            <p:cNvCxnSpPr/>
            <p:nvPr/>
          </p:nvCxnSpPr>
          <p:spPr bwMode="auto">
            <a:xfrm>
              <a:off x="467544" y="2816932"/>
              <a:ext cx="225452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接连接符 21"/>
            <p:cNvCxnSpPr/>
            <p:nvPr/>
          </p:nvCxnSpPr>
          <p:spPr bwMode="auto">
            <a:xfrm>
              <a:off x="2722072" y="2816932"/>
              <a:ext cx="318207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直接连接符 22"/>
            <p:cNvCxnSpPr/>
            <p:nvPr/>
          </p:nvCxnSpPr>
          <p:spPr bwMode="auto">
            <a:xfrm>
              <a:off x="467544" y="4977172"/>
              <a:ext cx="543660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椭圆 23"/>
            <p:cNvSpPr/>
            <p:nvPr/>
          </p:nvSpPr>
          <p:spPr bwMode="auto">
            <a:xfrm>
              <a:off x="1270633" y="3486220"/>
              <a:ext cx="137355" cy="10954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600677" y="4608530"/>
              <a:ext cx="137355" cy="109540"/>
            </a:xfrm>
            <a:prstGeom prst="ellipse">
              <a:avLst/>
            </a:prstGeom>
            <a:solidFill>
              <a:srgbClr val="9900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3530928" y="3424385"/>
              <a:ext cx="137355" cy="10954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椭圆 26"/>
            <p:cNvSpPr/>
            <p:nvPr/>
          </p:nvSpPr>
          <p:spPr bwMode="auto">
            <a:xfrm>
              <a:off x="2860972" y="4546695"/>
              <a:ext cx="137355" cy="109540"/>
            </a:xfrm>
            <a:prstGeom prst="ellipse">
              <a:avLst/>
            </a:prstGeom>
            <a:solidFill>
              <a:srgbClr val="9900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6724835" y="3431450"/>
              <a:ext cx="137355" cy="10954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6095042" y="4589905"/>
              <a:ext cx="137355" cy="109540"/>
            </a:xfrm>
            <a:prstGeom prst="ellipse">
              <a:avLst/>
            </a:prstGeom>
            <a:solidFill>
              <a:srgbClr val="9900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0" name="任意多边形 29"/>
            <p:cNvSpPr/>
            <p:nvPr/>
          </p:nvSpPr>
          <p:spPr bwMode="auto">
            <a:xfrm>
              <a:off x="1361168" y="3578848"/>
              <a:ext cx="4740568" cy="1072968"/>
            </a:xfrm>
            <a:custGeom>
              <a:avLst/>
              <a:gdLst>
                <a:gd name="connsiteX0" fmla="*/ 0 w 4844450"/>
                <a:gd name="connsiteY0" fmla="*/ 0 h 1027969"/>
                <a:gd name="connsiteX1" fmla="*/ 217283 w 4844450"/>
                <a:gd name="connsiteY1" fmla="*/ 298764 h 1027969"/>
                <a:gd name="connsiteX2" fmla="*/ 778598 w 4844450"/>
                <a:gd name="connsiteY2" fmla="*/ 434566 h 1027969"/>
                <a:gd name="connsiteX3" fmla="*/ 2000816 w 4844450"/>
                <a:gd name="connsiteY3" fmla="*/ 642796 h 1027969"/>
                <a:gd name="connsiteX4" fmla="*/ 3032911 w 4844450"/>
                <a:gd name="connsiteY4" fmla="*/ 823865 h 1027969"/>
                <a:gd name="connsiteX5" fmla="*/ 4074059 w 4844450"/>
                <a:gd name="connsiteY5" fmla="*/ 841972 h 1027969"/>
                <a:gd name="connsiteX6" fmla="*/ 4771176 w 4844450"/>
                <a:gd name="connsiteY6" fmla="*/ 1004935 h 1027969"/>
                <a:gd name="connsiteX7" fmla="*/ 4789283 w 4844450"/>
                <a:gd name="connsiteY7" fmla="*/ 1023042 h 102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44450" h="1027969">
                  <a:moveTo>
                    <a:pt x="0" y="0"/>
                  </a:moveTo>
                  <a:cubicBezTo>
                    <a:pt x="43758" y="113168"/>
                    <a:pt x="87517" y="226336"/>
                    <a:pt x="217283" y="298764"/>
                  </a:cubicBezTo>
                  <a:cubicBezTo>
                    <a:pt x="347049" y="371192"/>
                    <a:pt x="481343" y="377227"/>
                    <a:pt x="778598" y="434566"/>
                  </a:cubicBezTo>
                  <a:cubicBezTo>
                    <a:pt x="1075854" y="491905"/>
                    <a:pt x="2000816" y="642796"/>
                    <a:pt x="2000816" y="642796"/>
                  </a:cubicBezTo>
                  <a:cubicBezTo>
                    <a:pt x="2376535" y="707679"/>
                    <a:pt x="2687371" y="790669"/>
                    <a:pt x="3032911" y="823865"/>
                  </a:cubicBezTo>
                  <a:cubicBezTo>
                    <a:pt x="3378451" y="857061"/>
                    <a:pt x="3784348" y="811794"/>
                    <a:pt x="4074059" y="841972"/>
                  </a:cubicBezTo>
                  <a:cubicBezTo>
                    <a:pt x="4363770" y="872150"/>
                    <a:pt x="4651972" y="974757"/>
                    <a:pt x="4771176" y="1004935"/>
                  </a:cubicBezTo>
                  <a:cubicBezTo>
                    <a:pt x="4890380" y="1035113"/>
                    <a:pt x="4839831" y="1029077"/>
                    <a:pt x="4789283" y="1023042"/>
                  </a:cubicBezTo>
                </a:path>
              </a:pathLst>
            </a:custGeom>
            <a:noFill/>
            <a:ln w="57150" cap="flat" cmpd="sng" algn="ctr">
              <a:solidFill>
                <a:srgbClr val="0000FF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311748" y="3924390"/>
            <a:ext cx="5386004" cy="1352228"/>
            <a:chOff x="307625" y="2456891"/>
            <a:chExt cx="6485219" cy="2465042"/>
          </a:xfrm>
        </p:grpSpPr>
        <p:grpSp>
          <p:nvGrpSpPr>
            <p:cNvPr id="32" name="组合 31"/>
            <p:cNvGrpSpPr/>
            <p:nvPr/>
          </p:nvGrpSpPr>
          <p:grpSpPr>
            <a:xfrm>
              <a:off x="2552203" y="2456892"/>
              <a:ext cx="1018758" cy="2465040"/>
              <a:chOff x="1249682" y="2980184"/>
              <a:chExt cx="1018758" cy="2465040"/>
            </a:xfrm>
          </p:grpSpPr>
          <p:cxnSp>
            <p:nvCxnSpPr>
              <p:cNvPr id="33" name="直接连接符 32"/>
              <p:cNvCxnSpPr/>
              <p:nvPr/>
            </p:nvCxnSpPr>
            <p:spPr bwMode="auto">
              <a:xfrm>
                <a:off x="1259632" y="3284984"/>
                <a:ext cx="0" cy="21602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直接连接符 33"/>
              <p:cNvCxnSpPr/>
              <p:nvPr/>
            </p:nvCxnSpPr>
            <p:spPr bwMode="auto">
              <a:xfrm flipH="1">
                <a:off x="1249682" y="4725144"/>
                <a:ext cx="1018758" cy="72008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直接连接符 34"/>
              <p:cNvCxnSpPr/>
              <p:nvPr/>
            </p:nvCxnSpPr>
            <p:spPr bwMode="auto">
              <a:xfrm flipH="1">
                <a:off x="1259632" y="2980184"/>
                <a:ext cx="1008808" cy="30883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直接连接符 35"/>
              <p:cNvCxnSpPr/>
              <p:nvPr/>
            </p:nvCxnSpPr>
            <p:spPr bwMode="auto">
              <a:xfrm>
                <a:off x="2268440" y="2980184"/>
                <a:ext cx="0" cy="174496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625" y="2456892"/>
              <a:ext cx="990493" cy="2465041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229" y="2456891"/>
              <a:ext cx="1008809" cy="2465041"/>
            </a:xfrm>
            <a:prstGeom prst="rect">
              <a:avLst/>
            </a:prstGeom>
          </p:spPr>
        </p:pic>
        <p:sp>
          <p:nvSpPr>
            <p:cNvPr id="39" name="任意多边形 38"/>
            <p:cNvSpPr/>
            <p:nvPr/>
          </p:nvSpPr>
          <p:spPr bwMode="auto">
            <a:xfrm rot="20858328">
              <a:off x="2714098" y="3484803"/>
              <a:ext cx="851026" cy="724277"/>
            </a:xfrm>
            <a:custGeom>
              <a:avLst/>
              <a:gdLst>
                <a:gd name="connsiteX0" fmla="*/ 434567 w 851026"/>
                <a:gd name="connsiteY0" fmla="*/ 90534 h 724277"/>
                <a:gd name="connsiteX1" fmla="*/ 434567 w 851026"/>
                <a:gd name="connsiteY1" fmla="*/ 90534 h 724277"/>
                <a:gd name="connsiteX2" fmla="*/ 525101 w 851026"/>
                <a:gd name="connsiteY2" fmla="*/ 108641 h 724277"/>
                <a:gd name="connsiteX3" fmla="*/ 579422 w 851026"/>
                <a:gd name="connsiteY3" fmla="*/ 117695 h 724277"/>
                <a:gd name="connsiteX4" fmla="*/ 633743 w 851026"/>
                <a:gd name="connsiteY4" fmla="*/ 72428 h 724277"/>
                <a:gd name="connsiteX5" fmla="*/ 660903 w 851026"/>
                <a:gd name="connsiteY5" fmla="*/ 63374 h 724277"/>
                <a:gd name="connsiteX6" fmla="*/ 724278 w 851026"/>
                <a:gd name="connsiteY6" fmla="*/ 18107 h 724277"/>
                <a:gd name="connsiteX7" fmla="*/ 751438 w 851026"/>
                <a:gd name="connsiteY7" fmla="*/ 9053 h 724277"/>
                <a:gd name="connsiteX8" fmla="*/ 778598 w 851026"/>
                <a:gd name="connsiteY8" fmla="*/ 0 h 724277"/>
                <a:gd name="connsiteX9" fmla="*/ 823866 w 851026"/>
                <a:gd name="connsiteY9" fmla="*/ 9053 h 724277"/>
                <a:gd name="connsiteX10" fmla="*/ 832919 w 851026"/>
                <a:gd name="connsiteY10" fmla="*/ 36214 h 724277"/>
                <a:gd name="connsiteX11" fmla="*/ 851026 w 851026"/>
                <a:gd name="connsiteY11" fmla="*/ 63374 h 724277"/>
                <a:gd name="connsiteX12" fmla="*/ 841973 w 851026"/>
                <a:gd name="connsiteY12" fmla="*/ 172016 h 724277"/>
                <a:gd name="connsiteX13" fmla="*/ 805759 w 851026"/>
                <a:gd name="connsiteY13" fmla="*/ 253497 h 724277"/>
                <a:gd name="connsiteX14" fmla="*/ 796705 w 851026"/>
                <a:gd name="connsiteY14" fmla="*/ 280657 h 724277"/>
                <a:gd name="connsiteX15" fmla="*/ 769545 w 851026"/>
                <a:gd name="connsiteY15" fmla="*/ 289711 h 724277"/>
                <a:gd name="connsiteX16" fmla="*/ 724278 w 851026"/>
                <a:gd name="connsiteY16" fmla="*/ 334978 h 724277"/>
                <a:gd name="connsiteX17" fmla="*/ 697117 w 851026"/>
                <a:gd name="connsiteY17" fmla="*/ 362138 h 724277"/>
                <a:gd name="connsiteX18" fmla="*/ 642796 w 851026"/>
                <a:gd name="connsiteY18" fmla="*/ 389299 h 724277"/>
                <a:gd name="connsiteX19" fmla="*/ 561315 w 851026"/>
                <a:gd name="connsiteY19" fmla="*/ 461727 h 724277"/>
                <a:gd name="connsiteX20" fmla="*/ 525101 w 851026"/>
                <a:gd name="connsiteY20" fmla="*/ 516047 h 724277"/>
                <a:gd name="connsiteX21" fmla="*/ 470781 w 851026"/>
                <a:gd name="connsiteY21" fmla="*/ 570368 h 724277"/>
                <a:gd name="connsiteX22" fmla="*/ 452674 w 851026"/>
                <a:gd name="connsiteY22" fmla="*/ 597528 h 724277"/>
                <a:gd name="connsiteX23" fmla="*/ 371192 w 851026"/>
                <a:gd name="connsiteY23" fmla="*/ 642796 h 724277"/>
                <a:gd name="connsiteX24" fmla="*/ 344032 w 851026"/>
                <a:gd name="connsiteY24" fmla="*/ 633742 h 724277"/>
                <a:gd name="connsiteX25" fmla="*/ 334979 w 851026"/>
                <a:gd name="connsiteY25" fmla="*/ 606582 h 724277"/>
                <a:gd name="connsiteX26" fmla="*/ 280658 w 851026"/>
                <a:gd name="connsiteY26" fmla="*/ 624689 h 724277"/>
                <a:gd name="connsiteX27" fmla="*/ 72428 w 851026"/>
                <a:gd name="connsiteY27" fmla="*/ 724277 h 724277"/>
                <a:gd name="connsiteX28" fmla="*/ 0 w 851026"/>
                <a:gd name="connsiteY28" fmla="*/ 624689 h 724277"/>
                <a:gd name="connsiteX29" fmla="*/ 217283 w 851026"/>
                <a:gd name="connsiteY29" fmla="*/ 389299 h 724277"/>
                <a:gd name="connsiteX30" fmla="*/ 244444 w 851026"/>
                <a:gd name="connsiteY30" fmla="*/ 262550 h 724277"/>
                <a:gd name="connsiteX31" fmla="*/ 434567 w 851026"/>
                <a:gd name="connsiteY31" fmla="*/ 90534 h 72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1026" h="724277">
                  <a:moveTo>
                    <a:pt x="434567" y="90534"/>
                  </a:moveTo>
                  <a:lnTo>
                    <a:pt x="434567" y="90534"/>
                  </a:lnTo>
                  <a:cubicBezTo>
                    <a:pt x="464745" y="96570"/>
                    <a:pt x="495686" y="99590"/>
                    <a:pt x="525101" y="108641"/>
                  </a:cubicBezTo>
                  <a:cubicBezTo>
                    <a:pt x="579859" y="125490"/>
                    <a:pt x="524700" y="135935"/>
                    <a:pt x="579422" y="117695"/>
                  </a:cubicBezTo>
                  <a:cubicBezTo>
                    <a:pt x="599449" y="97668"/>
                    <a:pt x="608529" y="85035"/>
                    <a:pt x="633743" y="72428"/>
                  </a:cubicBezTo>
                  <a:cubicBezTo>
                    <a:pt x="642279" y="68160"/>
                    <a:pt x="651850" y="66392"/>
                    <a:pt x="660903" y="63374"/>
                  </a:cubicBezTo>
                  <a:cubicBezTo>
                    <a:pt x="675993" y="18107"/>
                    <a:pt x="660903" y="39232"/>
                    <a:pt x="724278" y="18107"/>
                  </a:cubicBezTo>
                  <a:lnTo>
                    <a:pt x="751438" y="9053"/>
                  </a:lnTo>
                  <a:lnTo>
                    <a:pt x="778598" y="0"/>
                  </a:lnTo>
                  <a:cubicBezTo>
                    <a:pt x="793687" y="3018"/>
                    <a:pt x="811062" y="517"/>
                    <a:pt x="823866" y="9053"/>
                  </a:cubicBezTo>
                  <a:cubicBezTo>
                    <a:pt x="831807" y="14347"/>
                    <a:pt x="828651" y="27678"/>
                    <a:pt x="832919" y="36214"/>
                  </a:cubicBezTo>
                  <a:cubicBezTo>
                    <a:pt x="837785" y="45946"/>
                    <a:pt x="844990" y="54321"/>
                    <a:pt x="851026" y="63374"/>
                  </a:cubicBezTo>
                  <a:cubicBezTo>
                    <a:pt x="848008" y="99588"/>
                    <a:pt x="847947" y="136171"/>
                    <a:pt x="841973" y="172016"/>
                  </a:cubicBezTo>
                  <a:cubicBezTo>
                    <a:pt x="830296" y="242080"/>
                    <a:pt x="828826" y="207365"/>
                    <a:pt x="805759" y="253497"/>
                  </a:cubicBezTo>
                  <a:cubicBezTo>
                    <a:pt x="801491" y="262033"/>
                    <a:pt x="803453" y="273909"/>
                    <a:pt x="796705" y="280657"/>
                  </a:cubicBezTo>
                  <a:cubicBezTo>
                    <a:pt x="789957" y="287405"/>
                    <a:pt x="778598" y="286693"/>
                    <a:pt x="769545" y="289711"/>
                  </a:cubicBezTo>
                  <a:cubicBezTo>
                    <a:pt x="736350" y="339503"/>
                    <a:pt x="769544" y="297257"/>
                    <a:pt x="724278" y="334978"/>
                  </a:cubicBezTo>
                  <a:cubicBezTo>
                    <a:pt x="714442" y="343175"/>
                    <a:pt x="706953" y="353941"/>
                    <a:pt x="697117" y="362138"/>
                  </a:cubicBezTo>
                  <a:cubicBezTo>
                    <a:pt x="673716" y="381639"/>
                    <a:pt x="670018" y="380225"/>
                    <a:pt x="642796" y="389299"/>
                  </a:cubicBezTo>
                  <a:cubicBezTo>
                    <a:pt x="580782" y="451314"/>
                    <a:pt x="609782" y="429416"/>
                    <a:pt x="561315" y="461727"/>
                  </a:cubicBezTo>
                  <a:cubicBezTo>
                    <a:pt x="549244" y="479834"/>
                    <a:pt x="540489" y="500659"/>
                    <a:pt x="525101" y="516047"/>
                  </a:cubicBezTo>
                  <a:cubicBezTo>
                    <a:pt x="506994" y="534154"/>
                    <a:pt x="484985" y="549062"/>
                    <a:pt x="470781" y="570368"/>
                  </a:cubicBezTo>
                  <a:cubicBezTo>
                    <a:pt x="464745" y="579421"/>
                    <a:pt x="460863" y="590363"/>
                    <a:pt x="452674" y="597528"/>
                  </a:cubicBezTo>
                  <a:cubicBezTo>
                    <a:pt x="414359" y="631053"/>
                    <a:pt x="408496" y="630361"/>
                    <a:pt x="371192" y="642796"/>
                  </a:cubicBezTo>
                  <a:cubicBezTo>
                    <a:pt x="362139" y="639778"/>
                    <a:pt x="350780" y="640490"/>
                    <a:pt x="344032" y="633742"/>
                  </a:cubicBezTo>
                  <a:cubicBezTo>
                    <a:pt x="337284" y="626994"/>
                    <a:pt x="343839" y="610126"/>
                    <a:pt x="334979" y="606582"/>
                  </a:cubicBezTo>
                  <a:cubicBezTo>
                    <a:pt x="323099" y="601830"/>
                    <a:pt x="293146" y="618445"/>
                    <a:pt x="280658" y="624689"/>
                  </a:cubicBezTo>
                  <a:lnTo>
                    <a:pt x="72428" y="724277"/>
                  </a:lnTo>
                  <a:lnTo>
                    <a:pt x="0" y="624689"/>
                  </a:lnTo>
                  <a:lnTo>
                    <a:pt x="217283" y="389299"/>
                  </a:lnTo>
                  <a:lnTo>
                    <a:pt x="244444" y="262550"/>
                  </a:lnTo>
                  <a:lnTo>
                    <a:pt x="434567" y="9053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40758" y="3423915"/>
              <a:ext cx="6283105" cy="1014093"/>
              <a:chOff x="1140737" y="3947206"/>
              <a:chExt cx="6283105" cy="1014093"/>
            </a:xfrm>
          </p:grpSpPr>
          <p:sp>
            <p:nvSpPr>
              <p:cNvPr id="41" name="任意多边形 40"/>
              <p:cNvSpPr/>
              <p:nvPr/>
            </p:nvSpPr>
            <p:spPr bwMode="auto">
              <a:xfrm>
                <a:off x="1530036" y="4075263"/>
                <a:ext cx="5359651" cy="551058"/>
              </a:xfrm>
              <a:custGeom>
                <a:avLst/>
                <a:gdLst>
                  <a:gd name="connsiteX0" fmla="*/ 0 w 5359651"/>
                  <a:gd name="connsiteY0" fmla="*/ 279454 h 551058"/>
                  <a:gd name="connsiteX1" fmla="*/ 2227152 w 5359651"/>
                  <a:gd name="connsiteY1" fmla="*/ 7850 h 551058"/>
                  <a:gd name="connsiteX2" fmla="*/ 5359651 w 5359651"/>
                  <a:gd name="connsiteY2" fmla="*/ 551058 h 551058"/>
                  <a:gd name="connsiteX3" fmla="*/ 5359651 w 5359651"/>
                  <a:gd name="connsiteY3" fmla="*/ 551058 h 551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651" h="551058">
                    <a:moveTo>
                      <a:pt x="0" y="279454"/>
                    </a:moveTo>
                    <a:cubicBezTo>
                      <a:pt x="666938" y="121018"/>
                      <a:pt x="1333877" y="-37417"/>
                      <a:pt x="2227152" y="7850"/>
                    </a:cubicBezTo>
                    <a:cubicBezTo>
                      <a:pt x="3120427" y="53117"/>
                      <a:pt x="5359651" y="551058"/>
                      <a:pt x="5359651" y="551058"/>
                    </a:cubicBezTo>
                    <a:lnTo>
                      <a:pt x="5359651" y="551058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任意多边形 41"/>
              <p:cNvSpPr/>
              <p:nvPr/>
            </p:nvSpPr>
            <p:spPr bwMode="auto">
              <a:xfrm>
                <a:off x="1140737" y="4769808"/>
                <a:ext cx="5866645" cy="191491"/>
              </a:xfrm>
              <a:custGeom>
                <a:avLst/>
                <a:gdLst>
                  <a:gd name="connsiteX0" fmla="*/ 0 w 5866645"/>
                  <a:gd name="connsiteY0" fmla="*/ 191491 h 191491"/>
                  <a:gd name="connsiteX1" fmla="*/ 2399168 w 5866645"/>
                  <a:gd name="connsiteY1" fmla="*/ 1368 h 191491"/>
                  <a:gd name="connsiteX2" fmla="*/ 5866645 w 5866645"/>
                  <a:gd name="connsiteY2" fmla="*/ 100956 h 191491"/>
                  <a:gd name="connsiteX3" fmla="*/ 5866645 w 5866645"/>
                  <a:gd name="connsiteY3" fmla="*/ 100956 h 191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66645" h="191491">
                    <a:moveTo>
                      <a:pt x="0" y="191491"/>
                    </a:moveTo>
                    <a:cubicBezTo>
                      <a:pt x="710697" y="103974"/>
                      <a:pt x="1421394" y="16457"/>
                      <a:pt x="2399168" y="1368"/>
                    </a:cubicBezTo>
                    <a:cubicBezTo>
                      <a:pt x="3376942" y="-13721"/>
                      <a:pt x="5866645" y="100956"/>
                      <a:pt x="5866645" y="100956"/>
                    </a:cubicBezTo>
                    <a:lnTo>
                      <a:pt x="5866645" y="100956"/>
                    </a:ln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任意多边形 42"/>
              <p:cNvSpPr/>
              <p:nvPr/>
            </p:nvSpPr>
            <p:spPr bwMode="auto">
              <a:xfrm>
                <a:off x="1810693" y="3947206"/>
                <a:ext cx="5613149" cy="307923"/>
              </a:xfrm>
              <a:custGeom>
                <a:avLst/>
                <a:gdLst>
                  <a:gd name="connsiteX0" fmla="*/ 0 w 5613149"/>
                  <a:gd name="connsiteY0" fmla="*/ 307923 h 307923"/>
                  <a:gd name="connsiteX1" fmla="*/ 2272420 w 5613149"/>
                  <a:gd name="connsiteY1" fmla="*/ 105 h 307923"/>
                  <a:gd name="connsiteX2" fmla="*/ 5613149 w 5613149"/>
                  <a:gd name="connsiteY2" fmla="*/ 280762 h 307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613149" h="307923">
                    <a:moveTo>
                      <a:pt x="0" y="307923"/>
                    </a:moveTo>
                    <a:cubicBezTo>
                      <a:pt x="668447" y="156277"/>
                      <a:pt x="1336895" y="4632"/>
                      <a:pt x="2272420" y="105"/>
                    </a:cubicBezTo>
                    <a:cubicBezTo>
                      <a:pt x="3207945" y="-4422"/>
                      <a:pt x="4410547" y="138170"/>
                      <a:pt x="5613149" y="280762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4" name="任意多边形 43"/>
              <p:cNvSpPr/>
              <p:nvPr/>
            </p:nvSpPr>
            <p:spPr bwMode="auto">
              <a:xfrm>
                <a:off x="1548143" y="4553893"/>
                <a:ext cx="5866645" cy="253497"/>
              </a:xfrm>
              <a:custGeom>
                <a:avLst/>
                <a:gdLst>
                  <a:gd name="connsiteX0" fmla="*/ 0 w 5866645"/>
                  <a:gd name="connsiteY0" fmla="*/ 253497 h 253497"/>
                  <a:gd name="connsiteX1" fmla="*/ 2317687 w 5866645"/>
                  <a:gd name="connsiteY1" fmla="*/ 81481 h 253497"/>
                  <a:gd name="connsiteX2" fmla="*/ 5866645 w 5866645"/>
                  <a:gd name="connsiteY2" fmla="*/ 0 h 253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66645" h="253497">
                    <a:moveTo>
                      <a:pt x="0" y="253497"/>
                    </a:moveTo>
                    <a:cubicBezTo>
                      <a:pt x="669956" y="188613"/>
                      <a:pt x="1339913" y="123730"/>
                      <a:pt x="2317687" y="81481"/>
                    </a:cubicBezTo>
                    <a:cubicBezTo>
                      <a:pt x="3295461" y="39232"/>
                      <a:pt x="4581053" y="19616"/>
                      <a:pt x="5866645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5" name="任意多边形 44"/>
            <p:cNvSpPr/>
            <p:nvPr/>
          </p:nvSpPr>
          <p:spPr bwMode="auto">
            <a:xfrm>
              <a:off x="5941818" y="3707108"/>
              <a:ext cx="851026" cy="724277"/>
            </a:xfrm>
            <a:custGeom>
              <a:avLst/>
              <a:gdLst>
                <a:gd name="connsiteX0" fmla="*/ 434567 w 851026"/>
                <a:gd name="connsiteY0" fmla="*/ 90534 h 724277"/>
                <a:gd name="connsiteX1" fmla="*/ 434567 w 851026"/>
                <a:gd name="connsiteY1" fmla="*/ 90534 h 724277"/>
                <a:gd name="connsiteX2" fmla="*/ 525101 w 851026"/>
                <a:gd name="connsiteY2" fmla="*/ 108641 h 724277"/>
                <a:gd name="connsiteX3" fmla="*/ 579422 w 851026"/>
                <a:gd name="connsiteY3" fmla="*/ 117695 h 724277"/>
                <a:gd name="connsiteX4" fmla="*/ 633743 w 851026"/>
                <a:gd name="connsiteY4" fmla="*/ 72428 h 724277"/>
                <a:gd name="connsiteX5" fmla="*/ 660903 w 851026"/>
                <a:gd name="connsiteY5" fmla="*/ 63374 h 724277"/>
                <a:gd name="connsiteX6" fmla="*/ 724278 w 851026"/>
                <a:gd name="connsiteY6" fmla="*/ 18107 h 724277"/>
                <a:gd name="connsiteX7" fmla="*/ 751438 w 851026"/>
                <a:gd name="connsiteY7" fmla="*/ 9053 h 724277"/>
                <a:gd name="connsiteX8" fmla="*/ 778598 w 851026"/>
                <a:gd name="connsiteY8" fmla="*/ 0 h 724277"/>
                <a:gd name="connsiteX9" fmla="*/ 823866 w 851026"/>
                <a:gd name="connsiteY9" fmla="*/ 9053 h 724277"/>
                <a:gd name="connsiteX10" fmla="*/ 832919 w 851026"/>
                <a:gd name="connsiteY10" fmla="*/ 36214 h 724277"/>
                <a:gd name="connsiteX11" fmla="*/ 851026 w 851026"/>
                <a:gd name="connsiteY11" fmla="*/ 63374 h 724277"/>
                <a:gd name="connsiteX12" fmla="*/ 841973 w 851026"/>
                <a:gd name="connsiteY12" fmla="*/ 172016 h 724277"/>
                <a:gd name="connsiteX13" fmla="*/ 805759 w 851026"/>
                <a:gd name="connsiteY13" fmla="*/ 253497 h 724277"/>
                <a:gd name="connsiteX14" fmla="*/ 796705 w 851026"/>
                <a:gd name="connsiteY14" fmla="*/ 280657 h 724277"/>
                <a:gd name="connsiteX15" fmla="*/ 769545 w 851026"/>
                <a:gd name="connsiteY15" fmla="*/ 289711 h 724277"/>
                <a:gd name="connsiteX16" fmla="*/ 724278 w 851026"/>
                <a:gd name="connsiteY16" fmla="*/ 334978 h 724277"/>
                <a:gd name="connsiteX17" fmla="*/ 697117 w 851026"/>
                <a:gd name="connsiteY17" fmla="*/ 362138 h 724277"/>
                <a:gd name="connsiteX18" fmla="*/ 642796 w 851026"/>
                <a:gd name="connsiteY18" fmla="*/ 389299 h 724277"/>
                <a:gd name="connsiteX19" fmla="*/ 561315 w 851026"/>
                <a:gd name="connsiteY19" fmla="*/ 461727 h 724277"/>
                <a:gd name="connsiteX20" fmla="*/ 525101 w 851026"/>
                <a:gd name="connsiteY20" fmla="*/ 516047 h 724277"/>
                <a:gd name="connsiteX21" fmla="*/ 470781 w 851026"/>
                <a:gd name="connsiteY21" fmla="*/ 570368 h 724277"/>
                <a:gd name="connsiteX22" fmla="*/ 452674 w 851026"/>
                <a:gd name="connsiteY22" fmla="*/ 597528 h 724277"/>
                <a:gd name="connsiteX23" fmla="*/ 371192 w 851026"/>
                <a:gd name="connsiteY23" fmla="*/ 642796 h 724277"/>
                <a:gd name="connsiteX24" fmla="*/ 344032 w 851026"/>
                <a:gd name="connsiteY24" fmla="*/ 633742 h 724277"/>
                <a:gd name="connsiteX25" fmla="*/ 334979 w 851026"/>
                <a:gd name="connsiteY25" fmla="*/ 606582 h 724277"/>
                <a:gd name="connsiteX26" fmla="*/ 280658 w 851026"/>
                <a:gd name="connsiteY26" fmla="*/ 624689 h 724277"/>
                <a:gd name="connsiteX27" fmla="*/ 72428 w 851026"/>
                <a:gd name="connsiteY27" fmla="*/ 724277 h 724277"/>
                <a:gd name="connsiteX28" fmla="*/ 0 w 851026"/>
                <a:gd name="connsiteY28" fmla="*/ 624689 h 724277"/>
                <a:gd name="connsiteX29" fmla="*/ 217283 w 851026"/>
                <a:gd name="connsiteY29" fmla="*/ 389299 h 724277"/>
                <a:gd name="connsiteX30" fmla="*/ 244444 w 851026"/>
                <a:gd name="connsiteY30" fmla="*/ 262550 h 724277"/>
                <a:gd name="connsiteX31" fmla="*/ 434567 w 851026"/>
                <a:gd name="connsiteY31" fmla="*/ 90534 h 72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1026" h="724277">
                  <a:moveTo>
                    <a:pt x="434567" y="90534"/>
                  </a:moveTo>
                  <a:lnTo>
                    <a:pt x="434567" y="90534"/>
                  </a:lnTo>
                  <a:cubicBezTo>
                    <a:pt x="464745" y="96570"/>
                    <a:pt x="495686" y="99590"/>
                    <a:pt x="525101" y="108641"/>
                  </a:cubicBezTo>
                  <a:cubicBezTo>
                    <a:pt x="579859" y="125490"/>
                    <a:pt x="524700" y="135935"/>
                    <a:pt x="579422" y="117695"/>
                  </a:cubicBezTo>
                  <a:cubicBezTo>
                    <a:pt x="599449" y="97668"/>
                    <a:pt x="608529" y="85035"/>
                    <a:pt x="633743" y="72428"/>
                  </a:cubicBezTo>
                  <a:cubicBezTo>
                    <a:pt x="642279" y="68160"/>
                    <a:pt x="651850" y="66392"/>
                    <a:pt x="660903" y="63374"/>
                  </a:cubicBezTo>
                  <a:cubicBezTo>
                    <a:pt x="675993" y="18107"/>
                    <a:pt x="660903" y="39232"/>
                    <a:pt x="724278" y="18107"/>
                  </a:cubicBezTo>
                  <a:lnTo>
                    <a:pt x="751438" y="9053"/>
                  </a:lnTo>
                  <a:lnTo>
                    <a:pt x="778598" y="0"/>
                  </a:lnTo>
                  <a:cubicBezTo>
                    <a:pt x="793687" y="3018"/>
                    <a:pt x="811062" y="517"/>
                    <a:pt x="823866" y="9053"/>
                  </a:cubicBezTo>
                  <a:cubicBezTo>
                    <a:pt x="831807" y="14347"/>
                    <a:pt x="828651" y="27678"/>
                    <a:pt x="832919" y="36214"/>
                  </a:cubicBezTo>
                  <a:cubicBezTo>
                    <a:pt x="837785" y="45946"/>
                    <a:pt x="844990" y="54321"/>
                    <a:pt x="851026" y="63374"/>
                  </a:cubicBezTo>
                  <a:cubicBezTo>
                    <a:pt x="848008" y="99588"/>
                    <a:pt x="847947" y="136171"/>
                    <a:pt x="841973" y="172016"/>
                  </a:cubicBezTo>
                  <a:cubicBezTo>
                    <a:pt x="830296" y="242080"/>
                    <a:pt x="828826" y="207365"/>
                    <a:pt x="805759" y="253497"/>
                  </a:cubicBezTo>
                  <a:cubicBezTo>
                    <a:pt x="801491" y="262033"/>
                    <a:pt x="803453" y="273909"/>
                    <a:pt x="796705" y="280657"/>
                  </a:cubicBezTo>
                  <a:cubicBezTo>
                    <a:pt x="789957" y="287405"/>
                    <a:pt x="778598" y="286693"/>
                    <a:pt x="769545" y="289711"/>
                  </a:cubicBezTo>
                  <a:cubicBezTo>
                    <a:pt x="736350" y="339503"/>
                    <a:pt x="769544" y="297257"/>
                    <a:pt x="724278" y="334978"/>
                  </a:cubicBezTo>
                  <a:cubicBezTo>
                    <a:pt x="714442" y="343175"/>
                    <a:pt x="706953" y="353941"/>
                    <a:pt x="697117" y="362138"/>
                  </a:cubicBezTo>
                  <a:cubicBezTo>
                    <a:pt x="673716" y="381639"/>
                    <a:pt x="670018" y="380225"/>
                    <a:pt x="642796" y="389299"/>
                  </a:cubicBezTo>
                  <a:cubicBezTo>
                    <a:pt x="580782" y="451314"/>
                    <a:pt x="609782" y="429416"/>
                    <a:pt x="561315" y="461727"/>
                  </a:cubicBezTo>
                  <a:cubicBezTo>
                    <a:pt x="549244" y="479834"/>
                    <a:pt x="540489" y="500659"/>
                    <a:pt x="525101" y="516047"/>
                  </a:cubicBezTo>
                  <a:cubicBezTo>
                    <a:pt x="506994" y="534154"/>
                    <a:pt x="484985" y="549062"/>
                    <a:pt x="470781" y="570368"/>
                  </a:cubicBezTo>
                  <a:cubicBezTo>
                    <a:pt x="464745" y="579421"/>
                    <a:pt x="460863" y="590363"/>
                    <a:pt x="452674" y="597528"/>
                  </a:cubicBezTo>
                  <a:cubicBezTo>
                    <a:pt x="414359" y="631053"/>
                    <a:pt x="408496" y="630361"/>
                    <a:pt x="371192" y="642796"/>
                  </a:cubicBezTo>
                  <a:cubicBezTo>
                    <a:pt x="362139" y="639778"/>
                    <a:pt x="350780" y="640490"/>
                    <a:pt x="344032" y="633742"/>
                  </a:cubicBezTo>
                  <a:cubicBezTo>
                    <a:pt x="337284" y="626994"/>
                    <a:pt x="343839" y="610126"/>
                    <a:pt x="334979" y="606582"/>
                  </a:cubicBezTo>
                  <a:cubicBezTo>
                    <a:pt x="323099" y="601830"/>
                    <a:pt x="293146" y="618445"/>
                    <a:pt x="280658" y="624689"/>
                  </a:cubicBezTo>
                  <a:lnTo>
                    <a:pt x="72428" y="724277"/>
                  </a:lnTo>
                  <a:lnTo>
                    <a:pt x="0" y="624689"/>
                  </a:lnTo>
                  <a:lnTo>
                    <a:pt x="217283" y="389299"/>
                  </a:lnTo>
                  <a:lnTo>
                    <a:pt x="244444" y="262550"/>
                  </a:lnTo>
                  <a:lnTo>
                    <a:pt x="434567" y="9053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" name="任意多边形 45"/>
            <p:cNvSpPr/>
            <p:nvPr/>
          </p:nvSpPr>
          <p:spPr bwMode="auto">
            <a:xfrm>
              <a:off x="378935" y="3722638"/>
              <a:ext cx="851026" cy="724277"/>
            </a:xfrm>
            <a:custGeom>
              <a:avLst/>
              <a:gdLst>
                <a:gd name="connsiteX0" fmla="*/ 434567 w 851026"/>
                <a:gd name="connsiteY0" fmla="*/ 90534 h 724277"/>
                <a:gd name="connsiteX1" fmla="*/ 434567 w 851026"/>
                <a:gd name="connsiteY1" fmla="*/ 90534 h 724277"/>
                <a:gd name="connsiteX2" fmla="*/ 525101 w 851026"/>
                <a:gd name="connsiteY2" fmla="*/ 108641 h 724277"/>
                <a:gd name="connsiteX3" fmla="*/ 579422 w 851026"/>
                <a:gd name="connsiteY3" fmla="*/ 117695 h 724277"/>
                <a:gd name="connsiteX4" fmla="*/ 633743 w 851026"/>
                <a:gd name="connsiteY4" fmla="*/ 72428 h 724277"/>
                <a:gd name="connsiteX5" fmla="*/ 660903 w 851026"/>
                <a:gd name="connsiteY5" fmla="*/ 63374 h 724277"/>
                <a:gd name="connsiteX6" fmla="*/ 724278 w 851026"/>
                <a:gd name="connsiteY6" fmla="*/ 18107 h 724277"/>
                <a:gd name="connsiteX7" fmla="*/ 751438 w 851026"/>
                <a:gd name="connsiteY7" fmla="*/ 9053 h 724277"/>
                <a:gd name="connsiteX8" fmla="*/ 778598 w 851026"/>
                <a:gd name="connsiteY8" fmla="*/ 0 h 724277"/>
                <a:gd name="connsiteX9" fmla="*/ 823866 w 851026"/>
                <a:gd name="connsiteY9" fmla="*/ 9053 h 724277"/>
                <a:gd name="connsiteX10" fmla="*/ 832919 w 851026"/>
                <a:gd name="connsiteY10" fmla="*/ 36214 h 724277"/>
                <a:gd name="connsiteX11" fmla="*/ 851026 w 851026"/>
                <a:gd name="connsiteY11" fmla="*/ 63374 h 724277"/>
                <a:gd name="connsiteX12" fmla="*/ 841973 w 851026"/>
                <a:gd name="connsiteY12" fmla="*/ 172016 h 724277"/>
                <a:gd name="connsiteX13" fmla="*/ 805759 w 851026"/>
                <a:gd name="connsiteY13" fmla="*/ 253497 h 724277"/>
                <a:gd name="connsiteX14" fmla="*/ 796705 w 851026"/>
                <a:gd name="connsiteY14" fmla="*/ 280657 h 724277"/>
                <a:gd name="connsiteX15" fmla="*/ 769545 w 851026"/>
                <a:gd name="connsiteY15" fmla="*/ 289711 h 724277"/>
                <a:gd name="connsiteX16" fmla="*/ 724278 w 851026"/>
                <a:gd name="connsiteY16" fmla="*/ 334978 h 724277"/>
                <a:gd name="connsiteX17" fmla="*/ 697117 w 851026"/>
                <a:gd name="connsiteY17" fmla="*/ 362138 h 724277"/>
                <a:gd name="connsiteX18" fmla="*/ 642796 w 851026"/>
                <a:gd name="connsiteY18" fmla="*/ 389299 h 724277"/>
                <a:gd name="connsiteX19" fmla="*/ 561315 w 851026"/>
                <a:gd name="connsiteY19" fmla="*/ 461727 h 724277"/>
                <a:gd name="connsiteX20" fmla="*/ 525101 w 851026"/>
                <a:gd name="connsiteY20" fmla="*/ 516047 h 724277"/>
                <a:gd name="connsiteX21" fmla="*/ 470781 w 851026"/>
                <a:gd name="connsiteY21" fmla="*/ 570368 h 724277"/>
                <a:gd name="connsiteX22" fmla="*/ 452674 w 851026"/>
                <a:gd name="connsiteY22" fmla="*/ 597528 h 724277"/>
                <a:gd name="connsiteX23" fmla="*/ 371192 w 851026"/>
                <a:gd name="connsiteY23" fmla="*/ 642796 h 724277"/>
                <a:gd name="connsiteX24" fmla="*/ 344032 w 851026"/>
                <a:gd name="connsiteY24" fmla="*/ 633742 h 724277"/>
                <a:gd name="connsiteX25" fmla="*/ 334979 w 851026"/>
                <a:gd name="connsiteY25" fmla="*/ 606582 h 724277"/>
                <a:gd name="connsiteX26" fmla="*/ 280658 w 851026"/>
                <a:gd name="connsiteY26" fmla="*/ 624689 h 724277"/>
                <a:gd name="connsiteX27" fmla="*/ 72428 w 851026"/>
                <a:gd name="connsiteY27" fmla="*/ 724277 h 724277"/>
                <a:gd name="connsiteX28" fmla="*/ 0 w 851026"/>
                <a:gd name="connsiteY28" fmla="*/ 624689 h 724277"/>
                <a:gd name="connsiteX29" fmla="*/ 217283 w 851026"/>
                <a:gd name="connsiteY29" fmla="*/ 389299 h 724277"/>
                <a:gd name="connsiteX30" fmla="*/ 244444 w 851026"/>
                <a:gd name="connsiteY30" fmla="*/ 262550 h 724277"/>
                <a:gd name="connsiteX31" fmla="*/ 434567 w 851026"/>
                <a:gd name="connsiteY31" fmla="*/ 90534 h 72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1026" h="724277">
                  <a:moveTo>
                    <a:pt x="434567" y="90534"/>
                  </a:moveTo>
                  <a:lnTo>
                    <a:pt x="434567" y="90534"/>
                  </a:lnTo>
                  <a:cubicBezTo>
                    <a:pt x="464745" y="96570"/>
                    <a:pt x="495686" y="99590"/>
                    <a:pt x="525101" y="108641"/>
                  </a:cubicBezTo>
                  <a:cubicBezTo>
                    <a:pt x="579859" y="125490"/>
                    <a:pt x="524700" y="135935"/>
                    <a:pt x="579422" y="117695"/>
                  </a:cubicBezTo>
                  <a:cubicBezTo>
                    <a:pt x="599449" y="97668"/>
                    <a:pt x="608529" y="85035"/>
                    <a:pt x="633743" y="72428"/>
                  </a:cubicBezTo>
                  <a:cubicBezTo>
                    <a:pt x="642279" y="68160"/>
                    <a:pt x="651850" y="66392"/>
                    <a:pt x="660903" y="63374"/>
                  </a:cubicBezTo>
                  <a:cubicBezTo>
                    <a:pt x="675993" y="18107"/>
                    <a:pt x="660903" y="39232"/>
                    <a:pt x="724278" y="18107"/>
                  </a:cubicBezTo>
                  <a:lnTo>
                    <a:pt x="751438" y="9053"/>
                  </a:lnTo>
                  <a:lnTo>
                    <a:pt x="778598" y="0"/>
                  </a:lnTo>
                  <a:cubicBezTo>
                    <a:pt x="793687" y="3018"/>
                    <a:pt x="811062" y="517"/>
                    <a:pt x="823866" y="9053"/>
                  </a:cubicBezTo>
                  <a:cubicBezTo>
                    <a:pt x="831807" y="14347"/>
                    <a:pt x="828651" y="27678"/>
                    <a:pt x="832919" y="36214"/>
                  </a:cubicBezTo>
                  <a:cubicBezTo>
                    <a:pt x="837785" y="45946"/>
                    <a:pt x="844990" y="54321"/>
                    <a:pt x="851026" y="63374"/>
                  </a:cubicBezTo>
                  <a:cubicBezTo>
                    <a:pt x="848008" y="99588"/>
                    <a:pt x="847947" y="136171"/>
                    <a:pt x="841973" y="172016"/>
                  </a:cubicBezTo>
                  <a:cubicBezTo>
                    <a:pt x="830296" y="242080"/>
                    <a:pt x="828826" y="207365"/>
                    <a:pt x="805759" y="253497"/>
                  </a:cubicBezTo>
                  <a:cubicBezTo>
                    <a:pt x="801491" y="262033"/>
                    <a:pt x="803453" y="273909"/>
                    <a:pt x="796705" y="280657"/>
                  </a:cubicBezTo>
                  <a:cubicBezTo>
                    <a:pt x="789957" y="287405"/>
                    <a:pt x="778598" y="286693"/>
                    <a:pt x="769545" y="289711"/>
                  </a:cubicBezTo>
                  <a:cubicBezTo>
                    <a:pt x="736350" y="339503"/>
                    <a:pt x="769544" y="297257"/>
                    <a:pt x="724278" y="334978"/>
                  </a:cubicBezTo>
                  <a:cubicBezTo>
                    <a:pt x="714442" y="343175"/>
                    <a:pt x="706953" y="353941"/>
                    <a:pt x="697117" y="362138"/>
                  </a:cubicBezTo>
                  <a:cubicBezTo>
                    <a:pt x="673716" y="381639"/>
                    <a:pt x="670018" y="380225"/>
                    <a:pt x="642796" y="389299"/>
                  </a:cubicBezTo>
                  <a:cubicBezTo>
                    <a:pt x="580782" y="451314"/>
                    <a:pt x="609782" y="429416"/>
                    <a:pt x="561315" y="461727"/>
                  </a:cubicBezTo>
                  <a:cubicBezTo>
                    <a:pt x="549244" y="479834"/>
                    <a:pt x="540489" y="500659"/>
                    <a:pt x="525101" y="516047"/>
                  </a:cubicBezTo>
                  <a:cubicBezTo>
                    <a:pt x="506994" y="534154"/>
                    <a:pt x="484985" y="549062"/>
                    <a:pt x="470781" y="570368"/>
                  </a:cubicBezTo>
                  <a:cubicBezTo>
                    <a:pt x="464745" y="579421"/>
                    <a:pt x="460863" y="590363"/>
                    <a:pt x="452674" y="597528"/>
                  </a:cubicBezTo>
                  <a:cubicBezTo>
                    <a:pt x="414359" y="631053"/>
                    <a:pt x="408496" y="630361"/>
                    <a:pt x="371192" y="642796"/>
                  </a:cubicBezTo>
                  <a:cubicBezTo>
                    <a:pt x="362139" y="639778"/>
                    <a:pt x="350780" y="640490"/>
                    <a:pt x="344032" y="633742"/>
                  </a:cubicBezTo>
                  <a:cubicBezTo>
                    <a:pt x="337284" y="626994"/>
                    <a:pt x="343839" y="610126"/>
                    <a:pt x="334979" y="606582"/>
                  </a:cubicBezTo>
                  <a:cubicBezTo>
                    <a:pt x="323099" y="601830"/>
                    <a:pt x="293146" y="618445"/>
                    <a:pt x="280658" y="624689"/>
                  </a:cubicBezTo>
                  <a:lnTo>
                    <a:pt x="72428" y="724277"/>
                  </a:lnTo>
                  <a:lnTo>
                    <a:pt x="0" y="624689"/>
                  </a:lnTo>
                  <a:lnTo>
                    <a:pt x="217283" y="389299"/>
                  </a:lnTo>
                  <a:lnTo>
                    <a:pt x="244444" y="262550"/>
                  </a:lnTo>
                  <a:lnTo>
                    <a:pt x="434567" y="90534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 bwMode="auto">
            <a:xfrm>
              <a:off x="1298118" y="2456891"/>
              <a:ext cx="5425745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直接连接符 47"/>
            <p:cNvCxnSpPr/>
            <p:nvPr/>
          </p:nvCxnSpPr>
          <p:spPr bwMode="auto">
            <a:xfrm>
              <a:off x="307625" y="2761692"/>
              <a:ext cx="225452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直接连接符 48"/>
            <p:cNvCxnSpPr/>
            <p:nvPr/>
          </p:nvCxnSpPr>
          <p:spPr bwMode="auto">
            <a:xfrm>
              <a:off x="2562153" y="2761692"/>
              <a:ext cx="318207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直接连接符 49"/>
            <p:cNvCxnSpPr/>
            <p:nvPr/>
          </p:nvCxnSpPr>
          <p:spPr bwMode="auto">
            <a:xfrm>
              <a:off x="307625" y="4921932"/>
              <a:ext cx="543660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椭圆 50"/>
            <p:cNvSpPr/>
            <p:nvPr/>
          </p:nvSpPr>
          <p:spPr bwMode="auto">
            <a:xfrm>
              <a:off x="1110714" y="3430980"/>
              <a:ext cx="137355" cy="10954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2" name="椭圆 51"/>
            <p:cNvSpPr/>
            <p:nvPr/>
          </p:nvSpPr>
          <p:spPr bwMode="auto">
            <a:xfrm>
              <a:off x="440758" y="4553290"/>
              <a:ext cx="137355" cy="109540"/>
            </a:xfrm>
            <a:prstGeom prst="ellipse">
              <a:avLst/>
            </a:prstGeom>
            <a:solidFill>
              <a:srgbClr val="9900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3" name="椭圆 52"/>
            <p:cNvSpPr/>
            <p:nvPr/>
          </p:nvSpPr>
          <p:spPr bwMode="auto">
            <a:xfrm>
              <a:off x="3371009" y="3369145"/>
              <a:ext cx="137355" cy="10954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4" name="椭圆 53"/>
            <p:cNvSpPr/>
            <p:nvPr/>
          </p:nvSpPr>
          <p:spPr bwMode="auto">
            <a:xfrm>
              <a:off x="2701053" y="4491455"/>
              <a:ext cx="137355" cy="109540"/>
            </a:xfrm>
            <a:prstGeom prst="ellipse">
              <a:avLst/>
            </a:prstGeom>
            <a:solidFill>
              <a:srgbClr val="9900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5" name="椭圆 54"/>
            <p:cNvSpPr/>
            <p:nvPr/>
          </p:nvSpPr>
          <p:spPr bwMode="auto">
            <a:xfrm>
              <a:off x="6564916" y="3376210"/>
              <a:ext cx="137355" cy="10954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6" name="椭圆 55"/>
            <p:cNvSpPr/>
            <p:nvPr/>
          </p:nvSpPr>
          <p:spPr bwMode="auto">
            <a:xfrm>
              <a:off x="5928247" y="4498520"/>
              <a:ext cx="137355" cy="109540"/>
            </a:xfrm>
            <a:prstGeom prst="ellipse">
              <a:avLst/>
            </a:prstGeom>
            <a:solidFill>
              <a:srgbClr val="9900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7" name="任意多边形 56"/>
            <p:cNvSpPr/>
            <p:nvPr/>
          </p:nvSpPr>
          <p:spPr bwMode="auto">
            <a:xfrm>
              <a:off x="1221942" y="3285969"/>
              <a:ext cx="4753070" cy="1268133"/>
            </a:xfrm>
            <a:custGeom>
              <a:avLst/>
              <a:gdLst>
                <a:gd name="connsiteX0" fmla="*/ 0 w 4753070"/>
                <a:gd name="connsiteY0" fmla="*/ 199824 h 1268133"/>
                <a:gd name="connsiteX1" fmla="*/ 769545 w 4753070"/>
                <a:gd name="connsiteY1" fmla="*/ 118343 h 1268133"/>
                <a:gd name="connsiteX2" fmla="*/ 977774 w 4753070"/>
                <a:gd name="connsiteY2" fmla="*/ 73076 h 1268133"/>
                <a:gd name="connsiteX3" fmla="*/ 1421394 w 4753070"/>
                <a:gd name="connsiteY3" fmla="*/ 648 h 1268133"/>
                <a:gd name="connsiteX4" fmla="*/ 2209046 w 4753070"/>
                <a:gd name="connsiteY4" fmla="*/ 118343 h 1268133"/>
                <a:gd name="connsiteX5" fmla="*/ 3648547 w 4753070"/>
                <a:gd name="connsiteY5" fmla="*/ 598176 h 1268133"/>
                <a:gd name="connsiteX6" fmla="*/ 4155541 w 4753070"/>
                <a:gd name="connsiteY6" fmla="*/ 960315 h 1268133"/>
                <a:gd name="connsiteX7" fmla="*/ 4744016 w 4753070"/>
                <a:gd name="connsiteY7" fmla="*/ 1268133 h 1268133"/>
                <a:gd name="connsiteX8" fmla="*/ 4744016 w 4753070"/>
                <a:gd name="connsiteY8" fmla="*/ 1268133 h 1268133"/>
                <a:gd name="connsiteX9" fmla="*/ 4753070 w 4753070"/>
                <a:gd name="connsiteY9" fmla="*/ 1268133 h 126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53070" h="1268133">
                  <a:moveTo>
                    <a:pt x="0" y="199824"/>
                  </a:moveTo>
                  <a:lnTo>
                    <a:pt x="769545" y="118343"/>
                  </a:lnTo>
                  <a:cubicBezTo>
                    <a:pt x="932507" y="97218"/>
                    <a:pt x="869133" y="92692"/>
                    <a:pt x="977774" y="73076"/>
                  </a:cubicBezTo>
                  <a:cubicBezTo>
                    <a:pt x="1086415" y="53460"/>
                    <a:pt x="1216182" y="-6896"/>
                    <a:pt x="1421394" y="648"/>
                  </a:cubicBezTo>
                  <a:cubicBezTo>
                    <a:pt x="1626606" y="8192"/>
                    <a:pt x="1837854" y="18755"/>
                    <a:pt x="2209046" y="118343"/>
                  </a:cubicBezTo>
                  <a:cubicBezTo>
                    <a:pt x="2580238" y="217931"/>
                    <a:pt x="3324131" y="457847"/>
                    <a:pt x="3648547" y="598176"/>
                  </a:cubicBezTo>
                  <a:cubicBezTo>
                    <a:pt x="3972963" y="738505"/>
                    <a:pt x="3972963" y="848656"/>
                    <a:pt x="4155541" y="960315"/>
                  </a:cubicBezTo>
                  <a:cubicBezTo>
                    <a:pt x="4338119" y="1071974"/>
                    <a:pt x="4744016" y="1268133"/>
                    <a:pt x="4744016" y="1268133"/>
                  </a:cubicBezTo>
                  <a:lnTo>
                    <a:pt x="4744016" y="1268133"/>
                  </a:lnTo>
                  <a:lnTo>
                    <a:pt x="4753070" y="1268133"/>
                  </a:lnTo>
                </a:path>
              </a:pathLst>
            </a:custGeom>
            <a:noFill/>
            <a:ln w="57150" cap="flat" cmpd="sng" algn="ctr">
              <a:solidFill>
                <a:srgbClr val="99000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9" name="内容占位符 2"/>
          <p:cNvSpPr txBox="1"/>
          <p:nvPr/>
        </p:nvSpPr>
        <p:spPr bwMode="auto">
          <a:xfrm>
            <a:off x="3985854" y="5439832"/>
            <a:ext cx="3854170" cy="6744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zh-CN" altLang="en-US" kern="0" dirty="0"/>
              <a:t>等候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lang="zh-CN" altLang="en-US" kern="0" dirty="0"/>
              <a:t>为</a:t>
            </a:r>
            <a:r>
              <a:rPr lang="en-US" altLang="zh-CN" kern="0" dirty="0"/>
              <a:t>0</a:t>
            </a:r>
            <a:endParaRPr lang="zh-CN" altLang="en-US" kern="0" dirty="0"/>
          </a:p>
        </p:txBody>
      </p:sp>
      <p:sp>
        <p:nvSpPr>
          <p:cNvPr id="60" name="矩形 59"/>
          <p:cNvSpPr/>
          <p:nvPr/>
        </p:nvSpPr>
        <p:spPr>
          <a:xfrm>
            <a:off x="1129663" y="-8215"/>
            <a:ext cx="514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基于流形测地线重构的航道规划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4825" y="260350"/>
            <a:ext cx="7489527" cy="73025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Cube</a:t>
            </a:r>
            <a:r>
              <a:rPr lang="zh-CN" altLang="en-US" dirty="0"/>
              <a:t>空间中最短路径规划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使用局部最短路径规划得到的路径重构起始点到终点的路径：</a:t>
            </a:r>
            <a:endParaRPr lang="en-US" altLang="zh-CN" dirty="0"/>
          </a:p>
          <a:p>
            <a:pPr lvl="1"/>
            <a:r>
              <a:rPr lang="zh-CN" altLang="en-US" dirty="0"/>
              <a:t>类似于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ISOMAP</a:t>
            </a:r>
            <a:r>
              <a:rPr lang="zh-CN" altLang="en-US" dirty="0"/>
              <a:t>中的测地线重构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920198" y="3032957"/>
            <a:ext cx="1018758" cy="2465040"/>
            <a:chOff x="1249682" y="2980184"/>
            <a:chExt cx="1018758" cy="2465040"/>
          </a:xfrm>
        </p:grpSpPr>
        <p:cxnSp>
          <p:nvCxnSpPr>
            <p:cNvPr id="6" name="直接连接符 5"/>
            <p:cNvCxnSpPr/>
            <p:nvPr/>
          </p:nvCxnSpPr>
          <p:spPr bwMode="auto">
            <a:xfrm>
              <a:off x="1259632" y="3284984"/>
              <a:ext cx="0" cy="21602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直接连接符 6"/>
            <p:cNvCxnSpPr/>
            <p:nvPr/>
          </p:nvCxnSpPr>
          <p:spPr bwMode="auto">
            <a:xfrm flipH="1">
              <a:off x="1249682" y="4725144"/>
              <a:ext cx="1018758" cy="72008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直接连接符 7"/>
            <p:cNvCxnSpPr/>
            <p:nvPr/>
          </p:nvCxnSpPr>
          <p:spPr bwMode="auto">
            <a:xfrm flipH="1">
              <a:off x="1259632" y="2980184"/>
              <a:ext cx="1008808" cy="3088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直接连接符 8"/>
            <p:cNvCxnSpPr/>
            <p:nvPr/>
          </p:nvCxnSpPr>
          <p:spPr bwMode="auto">
            <a:xfrm>
              <a:off x="2268440" y="2980184"/>
              <a:ext cx="0" cy="174496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21" y="3032958"/>
            <a:ext cx="990493" cy="24650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5" y="3032957"/>
            <a:ext cx="1008809" cy="2465041"/>
          </a:xfrm>
          <a:prstGeom prst="rect">
            <a:avLst/>
          </a:prstGeom>
        </p:spPr>
      </p:pic>
      <p:sp>
        <p:nvSpPr>
          <p:cNvPr id="12" name="任意多边形 11"/>
          <p:cNvSpPr/>
          <p:nvPr/>
        </p:nvSpPr>
        <p:spPr bwMode="auto">
          <a:xfrm rot="20858328">
            <a:off x="5082093" y="4060869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任意多边形 17"/>
          <p:cNvSpPr/>
          <p:nvPr/>
        </p:nvSpPr>
        <p:spPr bwMode="auto">
          <a:xfrm>
            <a:off x="8309813" y="4283174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" name="任意多边形 18"/>
          <p:cNvSpPr/>
          <p:nvPr/>
        </p:nvSpPr>
        <p:spPr bwMode="auto">
          <a:xfrm>
            <a:off x="2746930" y="4298704"/>
            <a:ext cx="851026" cy="724277"/>
          </a:xfrm>
          <a:custGeom>
            <a:avLst/>
            <a:gdLst>
              <a:gd name="connsiteX0" fmla="*/ 434567 w 851026"/>
              <a:gd name="connsiteY0" fmla="*/ 90534 h 724277"/>
              <a:gd name="connsiteX1" fmla="*/ 434567 w 851026"/>
              <a:gd name="connsiteY1" fmla="*/ 90534 h 724277"/>
              <a:gd name="connsiteX2" fmla="*/ 525101 w 851026"/>
              <a:gd name="connsiteY2" fmla="*/ 108641 h 724277"/>
              <a:gd name="connsiteX3" fmla="*/ 579422 w 851026"/>
              <a:gd name="connsiteY3" fmla="*/ 117695 h 724277"/>
              <a:gd name="connsiteX4" fmla="*/ 633743 w 851026"/>
              <a:gd name="connsiteY4" fmla="*/ 72428 h 724277"/>
              <a:gd name="connsiteX5" fmla="*/ 660903 w 851026"/>
              <a:gd name="connsiteY5" fmla="*/ 63374 h 724277"/>
              <a:gd name="connsiteX6" fmla="*/ 724278 w 851026"/>
              <a:gd name="connsiteY6" fmla="*/ 18107 h 724277"/>
              <a:gd name="connsiteX7" fmla="*/ 751438 w 851026"/>
              <a:gd name="connsiteY7" fmla="*/ 9053 h 724277"/>
              <a:gd name="connsiteX8" fmla="*/ 778598 w 851026"/>
              <a:gd name="connsiteY8" fmla="*/ 0 h 724277"/>
              <a:gd name="connsiteX9" fmla="*/ 823866 w 851026"/>
              <a:gd name="connsiteY9" fmla="*/ 9053 h 724277"/>
              <a:gd name="connsiteX10" fmla="*/ 832919 w 851026"/>
              <a:gd name="connsiteY10" fmla="*/ 36214 h 724277"/>
              <a:gd name="connsiteX11" fmla="*/ 851026 w 851026"/>
              <a:gd name="connsiteY11" fmla="*/ 63374 h 724277"/>
              <a:gd name="connsiteX12" fmla="*/ 841973 w 851026"/>
              <a:gd name="connsiteY12" fmla="*/ 172016 h 724277"/>
              <a:gd name="connsiteX13" fmla="*/ 805759 w 851026"/>
              <a:gd name="connsiteY13" fmla="*/ 253497 h 724277"/>
              <a:gd name="connsiteX14" fmla="*/ 796705 w 851026"/>
              <a:gd name="connsiteY14" fmla="*/ 280657 h 724277"/>
              <a:gd name="connsiteX15" fmla="*/ 769545 w 851026"/>
              <a:gd name="connsiteY15" fmla="*/ 289711 h 724277"/>
              <a:gd name="connsiteX16" fmla="*/ 724278 w 851026"/>
              <a:gd name="connsiteY16" fmla="*/ 334978 h 724277"/>
              <a:gd name="connsiteX17" fmla="*/ 697117 w 851026"/>
              <a:gd name="connsiteY17" fmla="*/ 362138 h 724277"/>
              <a:gd name="connsiteX18" fmla="*/ 642796 w 851026"/>
              <a:gd name="connsiteY18" fmla="*/ 389299 h 724277"/>
              <a:gd name="connsiteX19" fmla="*/ 561315 w 851026"/>
              <a:gd name="connsiteY19" fmla="*/ 461727 h 724277"/>
              <a:gd name="connsiteX20" fmla="*/ 525101 w 851026"/>
              <a:gd name="connsiteY20" fmla="*/ 516047 h 724277"/>
              <a:gd name="connsiteX21" fmla="*/ 470781 w 851026"/>
              <a:gd name="connsiteY21" fmla="*/ 570368 h 724277"/>
              <a:gd name="connsiteX22" fmla="*/ 452674 w 851026"/>
              <a:gd name="connsiteY22" fmla="*/ 597528 h 724277"/>
              <a:gd name="connsiteX23" fmla="*/ 371192 w 851026"/>
              <a:gd name="connsiteY23" fmla="*/ 642796 h 724277"/>
              <a:gd name="connsiteX24" fmla="*/ 344032 w 851026"/>
              <a:gd name="connsiteY24" fmla="*/ 633742 h 724277"/>
              <a:gd name="connsiteX25" fmla="*/ 334979 w 851026"/>
              <a:gd name="connsiteY25" fmla="*/ 606582 h 724277"/>
              <a:gd name="connsiteX26" fmla="*/ 280658 w 851026"/>
              <a:gd name="connsiteY26" fmla="*/ 624689 h 724277"/>
              <a:gd name="connsiteX27" fmla="*/ 72428 w 851026"/>
              <a:gd name="connsiteY27" fmla="*/ 724277 h 724277"/>
              <a:gd name="connsiteX28" fmla="*/ 0 w 851026"/>
              <a:gd name="connsiteY28" fmla="*/ 624689 h 724277"/>
              <a:gd name="connsiteX29" fmla="*/ 217283 w 851026"/>
              <a:gd name="connsiteY29" fmla="*/ 389299 h 724277"/>
              <a:gd name="connsiteX30" fmla="*/ 244444 w 851026"/>
              <a:gd name="connsiteY30" fmla="*/ 262550 h 724277"/>
              <a:gd name="connsiteX31" fmla="*/ 434567 w 851026"/>
              <a:gd name="connsiteY31" fmla="*/ 90534 h 7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1026" h="724277">
                <a:moveTo>
                  <a:pt x="434567" y="90534"/>
                </a:moveTo>
                <a:lnTo>
                  <a:pt x="434567" y="90534"/>
                </a:lnTo>
                <a:cubicBezTo>
                  <a:pt x="464745" y="96570"/>
                  <a:pt x="495686" y="99590"/>
                  <a:pt x="525101" y="108641"/>
                </a:cubicBezTo>
                <a:cubicBezTo>
                  <a:pt x="579859" y="125490"/>
                  <a:pt x="524700" y="135935"/>
                  <a:pt x="579422" y="117695"/>
                </a:cubicBezTo>
                <a:cubicBezTo>
                  <a:pt x="599449" y="97668"/>
                  <a:pt x="608529" y="85035"/>
                  <a:pt x="633743" y="72428"/>
                </a:cubicBezTo>
                <a:cubicBezTo>
                  <a:pt x="642279" y="68160"/>
                  <a:pt x="651850" y="66392"/>
                  <a:pt x="660903" y="63374"/>
                </a:cubicBezTo>
                <a:cubicBezTo>
                  <a:pt x="675993" y="18107"/>
                  <a:pt x="660903" y="39232"/>
                  <a:pt x="724278" y="18107"/>
                </a:cubicBezTo>
                <a:lnTo>
                  <a:pt x="751438" y="9053"/>
                </a:lnTo>
                <a:lnTo>
                  <a:pt x="778598" y="0"/>
                </a:lnTo>
                <a:cubicBezTo>
                  <a:pt x="793687" y="3018"/>
                  <a:pt x="811062" y="517"/>
                  <a:pt x="823866" y="9053"/>
                </a:cubicBezTo>
                <a:cubicBezTo>
                  <a:pt x="831807" y="14347"/>
                  <a:pt x="828651" y="27678"/>
                  <a:pt x="832919" y="36214"/>
                </a:cubicBezTo>
                <a:cubicBezTo>
                  <a:pt x="837785" y="45946"/>
                  <a:pt x="844990" y="54321"/>
                  <a:pt x="851026" y="63374"/>
                </a:cubicBezTo>
                <a:cubicBezTo>
                  <a:pt x="848008" y="99588"/>
                  <a:pt x="847947" y="136171"/>
                  <a:pt x="841973" y="172016"/>
                </a:cubicBezTo>
                <a:cubicBezTo>
                  <a:pt x="830296" y="242080"/>
                  <a:pt x="828826" y="207365"/>
                  <a:pt x="805759" y="253497"/>
                </a:cubicBezTo>
                <a:cubicBezTo>
                  <a:pt x="801491" y="262033"/>
                  <a:pt x="803453" y="273909"/>
                  <a:pt x="796705" y="280657"/>
                </a:cubicBezTo>
                <a:cubicBezTo>
                  <a:pt x="789957" y="287405"/>
                  <a:pt x="778598" y="286693"/>
                  <a:pt x="769545" y="289711"/>
                </a:cubicBezTo>
                <a:cubicBezTo>
                  <a:pt x="736350" y="339503"/>
                  <a:pt x="769544" y="297257"/>
                  <a:pt x="724278" y="334978"/>
                </a:cubicBezTo>
                <a:cubicBezTo>
                  <a:pt x="714442" y="343175"/>
                  <a:pt x="706953" y="353941"/>
                  <a:pt x="697117" y="362138"/>
                </a:cubicBezTo>
                <a:cubicBezTo>
                  <a:pt x="673716" y="381639"/>
                  <a:pt x="670018" y="380225"/>
                  <a:pt x="642796" y="389299"/>
                </a:cubicBezTo>
                <a:cubicBezTo>
                  <a:pt x="580782" y="451314"/>
                  <a:pt x="609782" y="429416"/>
                  <a:pt x="561315" y="461727"/>
                </a:cubicBezTo>
                <a:cubicBezTo>
                  <a:pt x="549244" y="479834"/>
                  <a:pt x="540489" y="500659"/>
                  <a:pt x="525101" y="516047"/>
                </a:cubicBezTo>
                <a:cubicBezTo>
                  <a:pt x="506994" y="534154"/>
                  <a:pt x="484985" y="549062"/>
                  <a:pt x="470781" y="570368"/>
                </a:cubicBezTo>
                <a:cubicBezTo>
                  <a:pt x="464745" y="579421"/>
                  <a:pt x="460863" y="590363"/>
                  <a:pt x="452674" y="597528"/>
                </a:cubicBezTo>
                <a:cubicBezTo>
                  <a:pt x="414359" y="631053"/>
                  <a:pt x="408496" y="630361"/>
                  <a:pt x="371192" y="642796"/>
                </a:cubicBezTo>
                <a:cubicBezTo>
                  <a:pt x="362139" y="639778"/>
                  <a:pt x="350780" y="640490"/>
                  <a:pt x="344032" y="633742"/>
                </a:cubicBezTo>
                <a:cubicBezTo>
                  <a:pt x="337284" y="626994"/>
                  <a:pt x="343839" y="610126"/>
                  <a:pt x="334979" y="606582"/>
                </a:cubicBezTo>
                <a:cubicBezTo>
                  <a:pt x="323099" y="601830"/>
                  <a:pt x="293146" y="618445"/>
                  <a:pt x="280658" y="624689"/>
                </a:cubicBezTo>
                <a:lnTo>
                  <a:pt x="72428" y="724277"/>
                </a:lnTo>
                <a:lnTo>
                  <a:pt x="0" y="624689"/>
                </a:lnTo>
                <a:lnTo>
                  <a:pt x="217283" y="389299"/>
                </a:lnTo>
                <a:lnTo>
                  <a:pt x="244444" y="262550"/>
                </a:lnTo>
                <a:lnTo>
                  <a:pt x="434567" y="90534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 bwMode="auto">
          <a:xfrm>
            <a:off x="3666114" y="3032956"/>
            <a:ext cx="542574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直接连接符 20"/>
          <p:cNvCxnSpPr/>
          <p:nvPr/>
        </p:nvCxnSpPr>
        <p:spPr bwMode="auto">
          <a:xfrm>
            <a:off x="2675620" y="3337757"/>
            <a:ext cx="225452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接连接符 21"/>
          <p:cNvCxnSpPr/>
          <p:nvPr/>
        </p:nvCxnSpPr>
        <p:spPr bwMode="auto">
          <a:xfrm>
            <a:off x="4930148" y="3337757"/>
            <a:ext cx="318207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接连接符 22"/>
          <p:cNvCxnSpPr/>
          <p:nvPr/>
        </p:nvCxnSpPr>
        <p:spPr bwMode="auto">
          <a:xfrm>
            <a:off x="2675620" y="5497997"/>
            <a:ext cx="543660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椭圆 23"/>
          <p:cNvSpPr/>
          <p:nvPr/>
        </p:nvSpPr>
        <p:spPr bwMode="auto">
          <a:xfrm>
            <a:off x="3478710" y="4007045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2808754" y="5129355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" name="椭圆 25"/>
          <p:cNvSpPr/>
          <p:nvPr/>
        </p:nvSpPr>
        <p:spPr bwMode="auto">
          <a:xfrm>
            <a:off x="5739005" y="3945210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" name="椭圆 26"/>
          <p:cNvSpPr/>
          <p:nvPr/>
        </p:nvSpPr>
        <p:spPr bwMode="auto">
          <a:xfrm>
            <a:off x="5069049" y="5067520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8932912" y="3952275"/>
            <a:ext cx="137355" cy="109540"/>
          </a:xfrm>
          <a:prstGeom prst="ellipse">
            <a:avLst/>
          </a:prstGeom>
          <a:solidFill>
            <a:srgbClr val="00FF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 bwMode="auto">
          <a:xfrm>
            <a:off x="8296243" y="5074585"/>
            <a:ext cx="137355" cy="109540"/>
          </a:xfrm>
          <a:prstGeom prst="ellipse">
            <a:avLst/>
          </a:prstGeom>
          <a:solidFill>
            <a:srgbClr val="990000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" name="任意多边形 30"/>
          <p:cNvSpPr/>
          <p:nvPr/>
        </p:nvSpPr>
        <p:spPr bwMode="auto">
          <a:xfrm>
            <a:off x="3542924" y="3964463"/>
            <a:ext cx="859395" cy="166999"/>
          </a:xfrm>
          <a:custGeom>
            <a:avLst/>
            <a:gdLst>
              <a:gd name="connsiteX0" fmla="*/ 0 w 859395"/>
              <a:gd name="connsiteY0" fmla="*/ 127704 h 166999"/>
              <a:gd name="connsiteX1" fmla="*/ 253497 w 859395"/>
              <a:gd name="connsiteY1" fmla="*/ 91490 h 166999"/>
              <a:gd name="connsiteX2" fmla="*/ 660903 w 859395"/>
              <a:gd name="connsiteY2" fmla="*/ 956 h 166999"/>
              <a:gd name="connsiteX3" fmla="*/ 841972 w 859395"/>
              <a:gd name="connsiteY3" fmla="*/ 154865 h 166999"/>
              <a:gd name="connsiteX4" fmla="*/ 841972 w 859395"/>
              <a:gd name="connsiteY4" fmla="*/ 145811 h 1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395" h="166999">
                <a:moveTo>
                  <a:pt x="0" y="127704"/>
                </a:moveTo>
                <a:cubicBezTo>
                  <a:pt x="71673" y="120159"/>
                  <a:pt x="143347" y="112615"/>
                  <a:pt x="253497" y="91490"/>
                </a:cubicBezTo>
                <a:cubicBezTo>
                  <a:pt x="363647" y="70365"/>
                  <a:pt x="562824" y="-9607"/>
                  <a:pt x="660903" y="956"/>
                </a:cubicBezTo>
                <a:cubicBezTo>
                  <a:pt x="758982" y="11519"/>
                  <a:pt x="811794" y="130723"/>
                  <a:pt x="841972" y="154865"/>
                </a:cubicBezTo>
                <a:cubicBezTo>
                  <a:pt x="872150" y="179007"/>
                  <a:pt x="857061" y="162409"/>
                  <a:pt x="841972" y="145811"/>
                </a:cubicBezTo>
              </a:path>
            </a:pathLst>
          </a:custGeom>
          <a:noFill/>
          <a:ln w="571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3841941" y="3021220"/>
            <a:ext cx="1018758" cy="2465040"/>
            <a:chOff x="2317941" y="3021220"/>
            <a:chExt cx="1018758" cy="2465040"/>
          </a:xfrm>
        </p:grpSpPr>
        <p:sp>
          <p:nvSpPr>
            <p:cNvPr id="38" name="任意多边形 37"/>
            <p:cNvSpPr/>
            <p:nvPr/>
          </p:nvSpPr>
          <p:spPr bwMode="auto">
            <a:xfrm rot="21400827">
              <a:off x="2463093" y="4088964"/>
              <a:ext cx="851026" cy="724277"/>
            </a:xfrm>
            <a:custGeom>
              <a:avLst/>
              <a:gdLst>
                <a:gd name="connsiteX0" fmla="*/ 434567 w 851026"/>
                <a:gd name="connsiteY0" fmla="*/ 90534 h 724277"/>
                <a:gd name="connsiteX1" fmla="*/ 434567 w 851026"/>
                <a:gd name="connsiteY1" fmla="*/ 90534 h 724277"/>
                <a:gd name="connsiteX2" fmla="*/ 525101 w 851026"/>
                <a:gd name="connsiteY2" fmla="*/ 108641 h 724277"/>
                <a:gd name="connsiteX3" fmla="*/ 579422 w 851026"/>
                <a:gd name="connsiteY3" fmla="*/ 117695 h 724277"/>
                <a:gd name="connsiteX4" fmla="*/ 633743 w 851026"/>
                <a:gd name="connsiteY4" fmla="*/ 72428 h 724277"/>
                <a:gd name="connsiteX5" fmla="*/ 660903 w 851026"/>
                <a:gd name="connsiteY5" fmla="*/ 63374 h 724277"/>
                <a:gd name="connsiteX6" fmla="*/ 724278 w 851026"/>
                <a:gd name="connsiteY6" fmla="*/ 18107 h 724277"/>
                <a:gd name="connsiteX7" fmla="*/ 751438 w 851026"/>
                <a:gd name="connsiteY7" fmla="*/ 9053 h 724277"/>
                <a:gd name="connsiteX8" fmla="*/ 778598 w 851026"/>
                <a:gd name="connsiteY8" fmla="*/ 0 h 724277"/>
                <a:gd name="connsiteX9" fmla="*/ 823866 w 851026"/>
                <a:gd name="connsiteY9" fmla="*/ 9053 h 724277"/>
                <a:gd name="connsiteX10" fmla="*/ 832919 w 851026"/>
                <a:gd name="connsiteY10" fmla="*/ 36214 h 724277"/>
                <a:gd name="connsiteX11" fmla="*/ 851026 w 851026"/>
                <a:gd name="connsiteY11" fmla="*/ 63374 h 724277"/>
                <a:gd name="connsiteX12" fmla="*/ 841973 w 851026"/>
                <a:gd name="connsiteY12" fmla="*/ 172016 h 724277"/>
                <a:gd name="connsiteX13" fmla="*/ 805759 w 851026"/>
                <a:gd name="connsiteY13" fmla="*/ 253497 h 724277"/>
                <a:gd name="connsiteX14" fmla="*/ 796705 w 851026"/>
                <a:gd name="connsiteY14" fmla="*/ 280657 h 724277"/>
                <a:gd name="connsiteX15" fmla="*/ 769545 w 851026"/>
                <a:gd name="connsiteY15" fmla="*/ 289711 h 724277"/>
                <a:gd name="connsiteX16" fmla="*/ 724278 w 851026"/>
                <a:gd name="connsiteY16" fmla="*/ 334978 h 724277"/>
                <a:gd name="connsiteX17" fmla="*/ 697117 w 851026"/>
                <a:gd name="connsiteY17" fmla="*/ 362138 h 724277"/>
                <a:gd name="connsiteX18" fmla="*/ 642796 w 851026"/>
                <a:gd name="connsiteY18" fmla="*/ 389299 h 724277"/>
                <a:gd name="connsiteX19" fmla="*/ 561315 w 851026"/>
                <a:gd name="connsiteY19" fmla="*/ 461727 h 724277"/>
                <a:gd name="connsiteX20" fmla="*/ 525101 w 851026"/>
                <a:gd name="connsiteY20" fmla="*/ 516047 h 724277"/>
                <a:gd name="connsiteX21" fmla="*/ 470781 w 851026"/>
                <a:gd name="connsiteY21" fmla="*/ 570368 h 724277"/>
                <a:gd name="connsiteX22" fmla="*/ 452674 w 851026"/>
                <a:gd name="connsiteY22" fmla="*/ 597528 h 724277"/>
                <a:gd name="connsiteX23" fmla="*/ 371192 w 851026"/>
                <a:gd name="connsiteY23" fmla="*/ 642796 h 724277"/>
                <a:gd name="connsiteX24" fmla="*/ 344032 w 851026"/>
                <a:gd name="connsiteY24" fmla="*/ 633742 h 724277"/>
                <a:gd name="connsiteX25" fmla="*/ 334979 w 851026"/>
                <a:gd name="connsiteY25" fmla="*/ 606582 h 724277"/>
                <a:gd name="connsiteX26" fmla="*/ 280658 w 851026"/>
                <a:gd name="connsiteY26" fmla="*/ 624689 h 724277"/>
                <a:gd name="connsiteX27" fmla="*/ 72428 w 851026"/>
                <a:gd name="connsiteY27" fmla="*/ 724277 h 724277"/>
                <a:gd name="connsiteX28" fmla="*/ 0 w 851026"/>
                <a:gd name="connsiteY28" fmla="*/ 624689 h 724277"/>
                <a:gd name="connsiteX29" fmla="*/ 217283 w 851026"/>
                <a:gd name="connsiteY29" fmla="*/ 389299 h 724277"/>
                <a:gd name="connsiteX30" fmla="*/ 244444 w 851026"/>
                <a:gd name="connsiteY30" fmla="*/ 262550 h 724277"/>
                <a:gd name="connsiteX31" fmla="*/ 434567 w 851026"/>
                <a:gd name="connsiteY31" fmla="*/ 90534 h 72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1026" h="724277">
                  <a:moveTo>
                    <a:pt x="434567" y="90534"/>
                  </a:moveTo>
                  <a:lnTo>
                    <a:pt x="434567" y="90534"/>
                  </a:lnTo>
                  <a:cubicBezTo>
                    <a:pt x="464745" y="96570"/>
                    <a:pt x="495686" y="99590"/>
                    <a:pt x="525101" y="108641"/>
                  </a:cubicBezTo>
                  <a:cubicBezTo>
                    <a:pt x="579859" y="125490"/>
                    <a:pt x="524700" y="135935"/>
                    <a:pt x="579422" y="117695"/>
                  </a:cubicBezTo>
                  <a:cubicBezTo>
                    <a:pt x="599449" y="97668"/>
                    <a:pt x="608529" y="85035"/>
                    <a:pt x="633743" y="72428"/>
                  </a:cubicBezTo>
                  <a:cubicBezTo>
                    <a:pt x="642279" y="68160"/>
                    <a:pt x="651850" y="66392"/>
                    <a:pt x="660903" y="63374"/>
                  </a:cubicBezTo>
                  <a:cubicBezTo>
                    <a:pt x="675993" y="18107"/>
                    <a:pt x="660903" y="39232"/>
                    <a:pt x="724278" y="18107"/>
                  </a:cubicBezTo>
                  <a:lnTo>
                    <a:pt x="751438" y="9053"/>
                  </a:lnTo>
                  <a:lnTo>
                    <a:pt x="778598" y="0"/>
                  </a:lnTo>
                  <a:cubicBezTo>
                    <a:pt x="793687" y="3018"/>
                    <a:pt x="811062" y="517"/>
                    <a:pt x="823866" y="9053"/>
                  </a:cubicBezTo>
                  <a:cubicBezTo>
                    <a:pt x="831807" y="14347"/>
                    <a:pt x="828651" y="27678"/>
                    <a:pt x="832919" y="36214"/>
                  </a:cubicBezTo>
                  <a:cubicBezTo>
                    <a:pt x="837785" y="45946"/>
                    <a:pt x="844990" y="54321"/>
                    <a:pt x="851026" y="63374"/>
                  </a:cubicBezTo>
                  <a:cubicBezTo>
                    <a:pt x="848008" y="99588"/>
                    <a:pt x="847947" y="136171"/>
                    <a:pt x="841973" y="172016"/>
                  </a:cubicBezTo>
                  <a:cubicBezTo>
                    <a:pt x="830296" y="242080"/>
                    <a:pt x="828826" y="207365"/>
                    <a:pt x="805759" y="253497"/>
                  </a:cubicBezTo>
                  <a:cubicBezTo>
                    <a:pt x="801491" y="262033"/>
                    <a:pt x="803453" y="273909"/>
                    <a:pt x="796705" y="280657"/>
                  </a:cubicBezTo>
                  <a:cubicBezTo>
                    <a:pt x="789957" y="287405"/>
                    <a:pt x="778598" y="286693"/>
                    <a:pt x="769545" y="289711"/>
                  </a:cubicBezTo>
                  <a:cubicBezTo>
                    <a:pt x="736350" y="339503"/>
                    <a:pt x="769544" y="297257"/>
                    <a:pt x="724278" y="334978"/>
                  </a:cubicBezTo>
                  <a:cubicBezTo>
                    <a:pt x="714442" y="343175"/>
                    <a:pt x="706953" y="353941"/>
                    <a:pt x="697117" y="362138"/>
                  </a:cubicBezTo>
                  <a:cubicBezTo>
                    <a:pt x="673716" y="381639"/>
                    <a:pt x="670018" y="380225"/>
                    <a:pt x="642796" y="389299"/>
                  </a:cubicBezTo>
                  <a:cubicBezTo>
                    <a:pt x="580782" y="451314"/>
                    <a:pt x="609782" y="429416"/>
                    <a:pt x="561315" y="461727"/>
                  </a:cubicBezTo>
                  <a:cubicBezTo>
                    <a:pt x="549244" y="479834"/>
                    <a:pt x="540489" y="500659"/>
                    <a:pt x="525101" y="516047"/>
                  </a:cubicBezTo>
                  <a:cubicBezTo>
                    <a:pt x="506994" y="534154"/>
                    <a:pt x="484985" y="549062"/>
                    <a:pt x="470781" y="570368"/>
                  </a:cubicBezTo>
                  <a:cubicBezTo>
                    <a:pt x="464745" y="579421"/>
                    <a:pt x="460863" y="590363"/>
                    <a:pt x="452674" y="597528"/>
                  </a:cubicBezTo>
                  <a:cubicBezTo>
                    <a:pt x="414359" y="631053"/>
                    <a:pt x="408496" y="630361"/>
                    <a:pt x="371192" y="642796"/>
                  </a:cubicBezTo>
                  <a:cubicBezTo>
                    <a:pt x="362139" y="639778"/>
                    <a:pt x="350780" y="640490"/>
                    <a:pt x="344032" y="633742"/>
                  </a:cubicBezTo>
                  <a:cubicBezTo>
                    <a:pt x="337284" y="626994"/>
                    <a:pt x="343839" y="610126"/>
                    <a:pt x="334979" y="606582"/>
                  </a:cubicBezTo>
                  <a:cubicBezTo>
                    <a:pt x="323099" y="601830"/>
                    <a:pt x="293146" y="618445"/>
                    <a:pt x="280658" y="624689"/>
                  </a:cubicBezTo>
                  <a:lnTo>
                    <a:pt x="72428" y="724277"/>
                  </a:lnTo>
                  <a:lnTo>
                    <a:pt x="0" y="624689"/>
                  </a:lnTo>
                  <a:lnTo>
                    <a:pt x="217283" y="389299"/>
                  </a:lnTo>
                  <a:lnTo>
                    <a:pt x="244444" y="262550"/>
                  </a:lnTo>
                  <a:lnTo>
                    <a:pt x="434567" y="9053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2317941" y="3021220"/>
              <a:ext cx="1018758" cy="2465040"/>
              <a:chOff x="1249682" y="2980184"/>
              <a:chExt cx="1018758" cy="2465040"/>
            </a:xfrm>
          </p:grpSpPr>
          <p:cxnSp>
            <p:nvCxnSpPr>
              <p:cNvPr id="34" name="直接连接符 33"/>
              <p:cNvCxnSpPr/>
              <p:nvPr/>
            </p:nvCxnSpPr>
            <p:spPr bwMode="auto">
              <a:xfrm>
                <a:off x="1259632" y="3284984"/>
                <a:ext cx="0" cy="21602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直接连接符 34"/>
              <p:cNvCxnSpPr/>
              <p:nvPr/>
            </p:nvCxnSpPr>
            <p:spPr bwMode="auto">
              <a:xfrm flipH="1">
                <a:off x="1249682" y="4725144"/>
                <a:ext cx="1018758" cy="72008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直接连接符 35"/>
              <p:cNvCxnSpPr/>
              <p:nvPr/>
            </p:nvCxnSpPr>
            <p:spPr bwMode="auto">
              <a:xfrm flipH="1">
                <a:off x="1259632" y="2980184"/>
                <a:ext cx="1008808" cy="30883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直接连接符 36"/>
              <p:cNvCxnSpPr/>
              <p:nvPr/>
            </p:nvCxnSpPr>
            <p:spPr bwMode="auto">
              <a:xfrm>
                <a:off x="2268440" y="2980184"/>
                <a:ext cx="0" cy="174496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9" name="椭圆 38"/>
            <p:cNvSpPr/>
            <p:nvPr/>
          </p:nvSpPr>
          <p:spPr bwMode="auto">
            <a:xfrm>
              <a:off x="3098596" y="3952275"/>
              <a:ext cx="137355" cy="10954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0" name="椭圆 39"/>
            <p:cNvSpPr/>
            <p:nvPr/>
          </p:nvSpPr>
          <p:spPr bwMode="auto">
            <a:xfrm>
              <a:off x="2428640" y="5074585"/>
              <a:ext cx="137355" cy="109540"/>
            </a:xfrm>
            <a:prstGeom prst="ellipse">
              <a:avLst/>
            </a:prstGeom>
            <a:solidFill>
              <a:srgbClr val="9900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7" name="任意多边形 46"/>
          <p:cNvSpPr/>
          <p:nvPr/>
        </p:nvSpPr>
        <p:spPr bwMode="auto">
          <a:xfrm>
            <a:off x="5797236" y="4019740"/>
            <a:ext cx="859052" cy="660903"/>
          </a:xfrm>
          <a:custGeom>
            <a:avLst/>
            <a:gdLst>
              <a:gd name="connsiteX0" fmla="*/ 0 w 859052"/>
              <a:gd name="connsiteY0" fmla="*/ 0 h 660903"/>
              <a:gd name="connsiteX1" fmla="*/ 561314 w 859052"/>
              <a:gd name="connsiteY1" fmla="*/ 117695 h 660903"/>
              <a:gd name="connsiteX2" fmla="*/ 832918 w 859052"/>
              <a:gd name="connsiteY2" fmla="*/ 362138 h 660903"/>
              <a:gd name="connsiteX3" fmla="*/ 832918 w 859052"/>
              <a:gd name="connsiteY3" fmla="*/ 660903 h 66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9052" h="660903">
                <a:moveTo>
                  <a:pt x="0" y="0"/>
                </a:moveTo>
                <a:cubicBezTo>
                  <a:pt x="211247" y="28669"/>
                  <a:pt x="422494" y="57339"/>
                  <a:pt x="561314" y="117695"/>
                </a:cubicBezTo>
                <a:cubicBezTo>
                  <a:pt x="700134" y="178051"/>
                  <a:pt x="787651" y="271603"/>
                  <a:pt x="832918" y="362138"/>
                </a:cubicBezTo>
                <a:cubicBezTo>
                  <a:pt x="878185" y="452673"/>
                  <a:pt x="855551" y="556788"/>
                  <a:pt x="832918" y="660903"/>
                </a:cubicBezTo>
              </a:path>
            </a:pathLst>
          </a:custGeom>
          <a:noFill/>
          <a:ln w="57150" cap="flat" cmpd="sng" algn="ctr">
            <a:solidFill>
              <a:srgbClr val="CC33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340101" y="3040570"/>
            <a:ext cx="1018758" cy="2465040"/>
            <a:chOff x="4816101" y="3040570"/>
            <a:chExt cx="1018758" cy="2465040"/>
          </a:xfrm>
        </p:grpSpPr>
        <p:grpSp>
          <p:nvGrpSpPr>
            <p:cNvPr id="41" name="组合 40"/>
            <p:cNvGrpSpPr/>
            <p:nvPr/>
          </p:nvGrpSpPr>
          <p:grpSpPr>
            <a:xfrm>
              <a:off x="4816101" y="3040570"/>
              <a:ext cx="1018758" cy="2465040"/>
              <a:chOff x="1249682" y="2980184"/>
              <a:chExt cx="1018758" cy="2465040"/>
            </a:xfrm>
          </p:grpSpPr>
          <p:cxnSp>
            <p:nvCxnSpPr>
              <p:cNvPr id="42" name="直接连接符 41"/>
              <p:cNvCxnSpPr/>
              <p:nvPr/>
            </p:nvCxnSpPr>
            <p:spPr bwMode="auto">
              <a:xfrm>
                <a:off x="1259632" y="3284984"/>
                <a:ext cx="0" cy="216024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直接连接符 42"/>
              <p:cNvCxnSpPr/>
              <p:nvPr/>
            </p:nvCxnSpPr>
            <p:spPr bwMode="auto">
              <a:xfrm flipH="1">
                <a:off x="1249682" y="4725144"/>
                <a:ext cx="1018758" cy="72008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直接连接符 43"/>
              <p:cNvCxnSpPr/>
              <p:nvPr/>
            </p:nvCxnSpPr>
            <p:spPr bwMode="auto">
              <a:xfrm flipH="1">
                <a:off x="1259632" y="2980184"/>
                <a:ext cx="1008808" cy="30883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直接连接符 44"/>
              <p:cNvCxnSpPr/>
              <p:nvPr/>
            </p:nvCxnSpPr>
            <p:spPr bwMode="auto">
              <a:xfrm>
                <a:off x="2268440" y="2980184"/>
                <a:ext cx="0" cy="174496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6" name="任意多边形 45"/>
            <p:cNvSpPr/>
            <p:nvPr/>
          </p:nvSpPr>
          <p:spPr bwMode="auto">
            <a:xfrm rot="21400827">
              <a:off x="4953627" y="4268003"/>
              <a:ext cx="851026" cy="724277"/>
            </a:xfrm>
            <a:custGeom>
              <a:avLst/>
              <a:gdLst>
                <a:gd name="connsiteX0" fmla="*/ 434567 w 851026"/>
                <a:gd name="connsiteY0" fmla="*/ 90534 h 724277"/>
                <a:gd name="connsiteX1" fmla="*/ 434567 w 851026"/>
                <a:gd name="connsiteY1" fmla="*/ 90534 h 724277"/>
                <a:gd name="connsiteX2" fmla="*/ 525101 w 851026"/>
                <a:gd name="connsiteY2" fmla="*/ 108641 h 724277"/>
                <a:gd name="connsiteX3" fmla="*/ 579422 w 851026"/>
                <a:gd name="connsiteY3" fmla="*/ 117695 h 724277"/>
                <a:gd name="connsiteX4" fmla="*/ 633743 w 851026"/>
                <a:gd name="connsiteY4" fmla="*/ 72428 h 724277"/>
                <a:gd name="connsiteX5" fmla="*/ 660903 w 851026"/>
                <a:gd name="connsiteY5" fmla="*/ 63374 h 724277"/>
                <a:gd name="connsiteX6" fmla="*/ 724278 w 851026"/>
                <a:gd name="connsiteY6" fmla="*/ 18107 h 724277"/>
                <a:gd name="connsiteX7" fmla="*/ 751438 w 851026"/>
                <a:gd name="connsiteY7" fmla="*/ 9053 h 724277"/>
                <a:gd name="connsiteX8" fmla="*/ 778598 w 851026"/>
                <a:gd name="connsiteY8" fmla="*/ 0 h 724277"/>
                <a:gd name="connsiteX9" fmla="*/ 823866 w 851026"/>
                <a:gd name="connsiteY9" fmla="*/ 9053 h 724277"/>
                <a:gd name="connsiteX10" fmla="*/ 832919 w 851026"/>
                <a:gd name="connsiteY10" fmla="*/ 36214 h 724277"/>
                <a:gd name="connsiteX11" fmla="*/ 851026 w 851026"/>
                <a:gd name="connsiteY11" fmla="*/ 63374 h 724277"/>
                <a:gd name="connsiteX12" fmla="*/ 841973 w 851026"/>
                <a:gd name="connsiteY12" fmla="*/ 172016 h 724277"/>
                <a:gd name="connsiteX13" fmla="*/ 805759 w 851026"/>
                <a:gd name="connsiteY13" fmla="*/ 253497 h 724277"/>
                <a:gd name="connsiteX14" fmla="*/ 796705 w 851026"/>
                <a:gd name="connsiteY14" fmla="*/ 280657 h 724277"/>
                <a:gd name="connsiteX15" fmla="*/ 769545 w 851026"/>
                <a:gd name="connsiteY15" fmla="*/ 289711 h 724277"/>
                <a:gd name="connsiteX16" fmla="*/ 724278 w 851026"/>
                <a:gd name="connsiteY16" fmla="*/ 334978 h 724277"/>
                <a:gd name="connsiteX17" fmla="*/ 697117 w 851026"/>
                <a:gd name="connsiteY17" fmla="*/ 362138 h 724277"/>
                <a:gd name="connsiteX18" fmla="*/ 642796 w 851026"/>
                <a:gd name="connsiteY18" fmla="*/ 389299 h 724277"/>
                <a:gd name="connsiteX19" fmla="*/ 561315 w 851026"/>
                <a:gd name="connsiteY19" fmla="*/ 461727 h 724277"/>
                <a:gd name="connsiteX20" fmla="*/ 525101 w 851026"/>
                <a:gd name="connsiteY20" fmla="*/ 516047 h 724277"/>
                <a:gd name="connsiteX21" fmla="*/ 470781 w 851026"/>
                <a:gd name="connsiteY21" fmla="*/ 570368 h 724277"/>
                <a:gd name="connsiteX22" fmla="*/ 452674 w 851026"/>
                <a:gd name="connsiteY22" fmla="*/ 597528 h 724277"/>
                <a:gd name="connsiteX23" fmla="*/ 371192 w 851026"/>
                <a:gd name="connsiteY23" fmla="*/ 642796 h 724277"/>
                <a:gd name="connsiteX24" fmla="*/ 344032 w 851026"/>
                <a:gd name="connsiteY24" fmla="*/ 633742 h 724277"/>
                <a:gd name="connsiteX25" fmla="*/ 334979 w 851026"/>
                <a:gd name="connsiteY25" fmla="*/ 606582 h 724277"/>
                <a:gd name="connsiteX26" fmla="*/ 280658 w 851026"/>
                <a:gd name="connsiteY26" fmla="*/ 624689 h 724277"/>
                <a:gd name="connsiteX27" fmla="*/ 72428 w 851026"/>
                <a:gd name="connsiteY27" fmla="*/ 724277 h 724277"/>
                <a:gd name="connsiteX28" fmla="*/ 0 w 851026"/>
                <a:gd name="connsiteY28" fmla="*/ 624689 h 724277"/>
                <a:gd name="connsiteX29" fmla="*/ 217283 w 851026"/>
                <a:gd name="connsiteY29" fmla="*/ 389299 h 724277"/>
                <a:gd name="connsiteX30" fmla="*/ 244444 w 851026"/>
                <a:gd name="connsiteY30" fmla="*/ 262550 h 724277"/>
                <a:gd name="connsiteX31" fmla="*/ 434567 w 851026"/>
                <a:gd name="connsiteY31" fmla="*/ 90534 h 72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51026" h="724277">
                  <a:moveTo>
                    <a:pt x="434567" y="90534"/>
                  </a:moveTo>
                  <a:lnTo>
                    <a:pt x="434567" y="90534"/>
                  </a:lnTo>
                  <a:cubicBezTo>
                    <a:pt x="464745" y="96570"/>
                    <a:pt x="495686" y="99590"/>
                    <a:pt x="525101" y="108641"/>
                  </a:cubicBezTo>
                  <a:cubicBezTo>
                    <a:pt x="579859" y="125490"/>
                    <a:pt x="524700" y="135935"/>
                    <a:pt x="579422" y="117695"/>
                  </a:cubicBezTo>
                  <a:cubicBezTo>
                    <a:pt x="599449" y="97668"/>
                    <a:pt x="608529" y="85035"/>
                    <a:pt x="633743" y="72428"/>
                  </a:cubicBezTo>
                  <a:cubicBezTo>
                    <a:pt x="642279" y="68160"/>
                    <a:pt x="651850" y="66392"/>
                    <a:pt x="660903" y="63374"/>
                  </a:cubicBezTo>
                  <a:cubicBezTo>
                    <a:pt x="675993" y="18107"/>
                    <a:pt x="660903" y="39232"/>
                    <a:pt x="724278" y="18107"/>
                  </a:cubicBezTo>
                  <a:lnTo>
                    <a:pt x="751438" y="9053"/>
                  </a:lnTo>
                  <a:lnTo>
                    <a:pt x="778598" y="0"/>
                  </a:lnTo>
                  <a:cubicBezTo>
                    <a:pt x="793687" y="3018"/>
                    <a:pt x="811062" y="517"/>
                    <a:pt x="823866" y="9053"/>
                  </a:cubicBezTo>
                  <a:cubicBezTo>
                    <a:pt x="831807" y="14347"/>
                    <a:pt x="828651" y="27678"/>
                    <a:pt x="832919" y="36214"/>
                  </a:cubicBezTo>
                  <a:cubicBezTo>
                    <a:pt x="837785" y="45946"/>
                    <a:pt x="844990" y="54321"/>
                    <a:pt x="851026" y="63374"/>
                  </a:cubicBezTo>
                  <a:cubicBezTo>
                    <a:pt x="848008" y="99588"/>
                    <a:pt x="847947" y="136171"/>
                    <a:pt x="841973" y="172016"/>
                  </a:cubicBezTo>
                  <a:cubicBezTo>
                    <a:pt x="830296" y="242080"/>
                    <a:pt x="828826" y="207365"/>
                    <a:pt x="805759" y="253497"/>
                  </a:cubicBezTo>
                  <a:cubicBezTo>
                    <a:pt x="801491" y="262033"/>
                    <a:pt x="803453" y="273909"/>
                    <a:pt x="796705" y="280657"/>
                  </a:cubicBezTo>
                  <a:cubicBezTo>
                    <a:pt x="789957" y="287405"/>
                    <a:pt x="778598" y="286693"/>
                    <a:pt x="769545" y="289711"/>
                  </a:cubicBezTo>
                  <a:cubicBezTo>
                    <a:pt x="736350" y="339503"/>
                    <a:pt x="769544" y="297257"/>
                    <a:pt x="724278" y="334978"/>
                  </a:cubicBezTo>
                  <a:cubicBezTo>
                    <a:pt x="714442" y="343175"/>
                    <a:pt x="706953" y="353941"/>
                    <a:pt x="697117" y="362138"/>
                  </a:cubicBezTo>
                  <a:cubicBezTo>
                    <a:pt x="673716" y="381639"/>
                    <a:pt x="670018" y="380225"/>
                    <a:pt x="642796" y="389299"/>
                  </a:cubicBezTo>
                  <a:cubicBezTo>
                    <a:pt x="580782" y="451314"/>
                    <a:pt x="609782" y="429416"/>
                    <a:pt x="561315" y="461727"/>
                  </a:cubicBezTo>
                  <a:cubicBezTo>
                    <a:pt x="549244" y="479834"/>
                    <a:pt x="540489" y="500659"/>
                    <a:pt x="525101" y="516047"/>
                  </a:cubicBezTo>
                  <a:cubicBezTo>
                    <a:pt x="506994" y="534154"/>
                    <a:pt x="484985" y="549062"/>
                    <a:pt x="470781" y="570368"/>
                  </a:cubicBezTo>
                  <a:cubicBezTo>
                    <a:pt x="464745" y="579421"/>
                    <a:pt x="460863" y="590363"/>
                    <a:pt x="452674" y="597528"/>
                  </a:cubicBezTo>
                  <a:cubicBezTo>
                    <a:pt x="414359" y="631053"/>
                    <a:pt x="408496" y="630361"/>
                    <a:pt x="371192" y="642796"/>
                  </a:cubicBezTo>
                  <a:cubicBezTo>
                    <a:pt x="362139" y="639778"/>
                    <a:pt x="350780" y="640490"/>
                    <a:pt x="344032" y="633742"/>
                  </a:cubicBezTo>
                  <a:cubicBezTo>
                    <a:pt x="337284" y="626994"/>
                    <a:pt x="343839" y="610126"/>
                    <a:pt x="334979" y="606582"/>
                  </a:cubicBezTo>
                  <a:cubicBezTo>
                    <a:pt x="323099" y="601830"/>
                    <a:pt x="293146" y="618445"/>
                    <a:pt x="280658" y="624689"/>
                  </a:cubicBezTo>
                  <a:lnTo>
                    <a:pt x="72428" y="724277"/>
                  </a:lnTo>
                  <a:lnTo>
                    <a:pt x="0" y="624689"/>
                  </a:lnTo>
                  <a:lnTo>
                    <a:pt x="217283" y="389299"/>
                  </a:lnTo>
                  <a:lnTo>
                    <a:pt x="244444" y="262550"/>
                  </a:lnTo>
                  <a:lnTo>
                    <a:pt x="434567" y="9053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9" name="椭圆 48"/>
            <p:cNvSpPr/>
            <p:nvPr/>
          </p:nvSpPr>
          <p:spPr bwMode="auto">
            <a:xfrm>
              <a:off x="5602895" y="4007045"/>
              <a:ext cx="137355" cy="10954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" name="椭圆 49"/>
            <p:cNvSpPr/>
            <p:nvPr/>
          </p:nvSpPr>
          <p:spPr bwMode="auto">
            <a:xfrm>
              <a:off x="4932939" y="5129355"/>
              <a:ext cx="137355" cy="109540"/>
            </a:xfrm>
            <a:prstGeom prst="ellipse">
              <a:avLst/>
            </a:prstGeom>
            <a:solidFill>
              <a:srgbClr val="990000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2" name="任意多边形 31"/>
          <p:cNvSpPr/>
          <p:nvPr/>
        </p:nvSpPr>
        <p:spPr bwMode="auto">
          <a:xfrm>
            <a:off x="4430163" y="4010686"/>
            <a:ext cx="1276539" cy="159827"/>
          </a:xfrm>
          <a:custGeom>
            <a:avLst/>
            <a:gdLst>
              <a:gd name="connsiteX0" fmla="*/ 0 w 1276539"/>
              <a:gd name="connsiteY0" fmla="*/ 135802 h 159827"/>
              <a:gd name="connsiteX1" fmla="*/ 416460 w 1276539"/>
              <a:gd name="connsiteY1" fmla="*/ 153909 h 159827"/>
              <a:gd name="connsiteX2" fmla="*/ 588476 w 1276539"/>
              <a:gd name="connsiteY2" fmla="*/ 45267 h 159827"/>
              <a:gd name="connsiteX3" fmla="*/ 1276539 w 1276539"/>
              <a:gd name="connsiteY3" fmla="*/ 0 h 159827"/>
              <a:gd name="connsiteX4" fmla="*/ 1276539 w 1276539"/>
              <a:gd name="connsiteY4" fmla="*/ 0 h 15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539" h="159827">
                <a:moveTo>
                  <a:pt x="0" y="135802"/>
                </a:moveTo>
                <a:cubicBezTo>
                  <a:pt x="159190" y="152400"/>
                  <a:pt x="318381" y="168998"/>
                  <a:pt x="416460" y="153909"/>
                </a:cubicBezTo>
                <a:cubicBezTo>
                  <a:pt x="514539" y="138820"/>
                  <a:pt x="445129" y="70919"/>
                  <a:pt x="588476" y="45267"/>
                </a:cubicBezTo>
                <a:cubicBezTo>
                  <a:pt x="731823" y="19615"/>
                  <a:pt x="1276539" y="0"/>
                  <a:pt x="1276539" y="0"/>
                </a:cubicBezTo>
                <a:lnTo>
                  <a:pt x="1276539" y="0"/>
                </a:lnTo>
              </a:path>
            </a:pathLst>
          </a:custGeom>
          <a:noFill/>
          <a:ln w="57150" cap="flat" cmpd="sng" algn="ctr">
            <a:solidFill>
              <a:srgbClr val="00CC66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" name="任意多边形 47"/>
          <p:cNvSpPr/>
          <p:nvPr/>
        </p:nvSpPr>
        <p:spPr bwMode="auto">
          <a:xfrm>
            <a:off x="6639208" y="4707803"/>
            <a:ext cx="1692998" cy="461727"/>
          </a:xfrm>
          <a:custGeom>
            <a:avLst/>
            <a:gdLst>
              <a:gd name="connsiteX0" fmla="*/ 0 w 1692998"/>
              <a:gd name="connsiteY0" fmla="*/ 0 h 461727"/>
              <a:gd name="connsiteX1" fmla="*/ 525101 w 1692998"/>
              <a:gd name="connsiteY1" fmla="*/ 190123 h 461727"/>
              <a:gd name="connsiteX2" fmla="*/ 1240325 w 1692998"/>
              <a:gd name="connsiteY2" fmla="*/ 325925 h 461727"/>
              <a:gd name="connsiteX3" fmla="*/ 1692998 w 1692998"/>
              <a:gd name="connsiteY3" fmla="*/ 461727 h 461727"/>
              <a:gd name="connsiteX4" fmla="*/ 1692998 w 1692998"/>
              <a:gd name="connsiteY4" fmla="*/ 461727 h 46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2998" h="461727">
                <a:moveTo>
                  <a:pt x="0" y="0"/>
                </a:moveTo>
                <a:cubicBezTo>
                  <a:pt x="159190" y="67901"/>
                  <a:pt x="318380" y="135802"/>
                  <a:pt x="525101" y="190123"/>
                </a:cubicBezTo>
                <a:cubicBezTo>
                  <a:pt x="731822" y="244444"/>
                  <a:pt x="1045676" y="280658"/>
                  <a:pt x="1240325" y="325925"/>
                </a:cubicBezTo>
                <a:cubicBezTo>
                  <a:pt x="1434974" y="371192"/>
                  <a:pt x="1692998" y="461727"/>
                  <a:pt x="1692998" y="461727"/>
                </a:cubicBezTo>
                <a:lnTo>
                  <a:pt x="1692998" y="461727"/>
                </a:ln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129663" y="-8215"/>
            <a:ext cx="514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基于流形测地线重构的航道规划</a:t>
            </a:r>
            <a:endParaRPr lang="en-US" altLang="zh-CN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7" grpId="0" animBg="1"/>
      <p:bldP spid="32" grpId="0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任务介绍：项目背景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zh-CN" altLang="en-US" dirty="0"/>
              <a:t>项目成果：突破性亮点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>
                <a:solidFill>
                  <a:srgbClr val="0000FF"/>
                </a:solidFill>
              </a:rPr>
              <a:t>软件架构：高鲁棒设计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轻量级客户端架构设计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冗余双服务器端设计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可监控信息流设计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endParaRPr lang="en-US" altLang="zh-CN" dirty="0"/>
          </a:p>
          <a:p>
            <a:r>
              <a:rPr lang="zh-CN" altLang="en-US" dirty="0"/>
              <a:t>成果使用：服务及对比</a:t>
            </a:r>
            <a:endParaRPr lang="en-US" altLang="zh-CN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软件架构：原型初步操作界面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58" y="1196545"/>
            <a:ext cx="5742856" cy="5040697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 bwMode="auto">
          <a:xfrm rot="10800000">
            <a:off x="7589015" y="1952628"/>
            <a:ext cx="483707" cy="252028"/>
          </a:xfrm>
          <a:prstGeom prst="rightArrow">
            <a:avLst/>
          </a:prstGeom>
          <a:solidFill>
            <a:srgbClr val="0000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6292870" y="1700600"/>
            <a:ext cx="1134344" cy="1548172"/>
          </a:xfrm>
          <a:prstGeom prst="round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2368434" y="5913069"/>
            <a:ext cx="1332148" cy="324173"/>
          </a:xfrm>
          <a:prstGeom prst="round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32316" y="1700601"/>
            <a:ext cx="2236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交互式起点终点定义：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需要能够根据船航行</a:t>
            </a:r>
            <a:endParaRPr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的</a:t>
            </a:r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GPS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坐标重新定位</a:t>
            </a:r>
          </a:p>
        </p:txBody>
      </p:sp>
      <p:sp>
        <p:nvSpPr>
          <p:cNvPr id="10" name="圆角矩形 9"/>
          <p:cNvSpPr/>
          <p:nvPr/>
        </p:nvSpPr>
        <p:spPr bwMode="auto">
          <a:xfrm>
            <a:off x="6193968" y="3650742"/>
            <a:ext cx="1332148" cy="294703"/>
          </a:xfrm>
          <a:prstGeom prst="round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66971" y="3188359"/>
            <a:ext cx="2045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规划过程中可更改的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在安全得以保障的前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提下的额外指标</a:t>
            </a: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2" name="右箭头 11"/>
          <p:cNvSpPr/>
          <p:nvPr/>
        </p:nvSpPr>
        <p:spPr bwMode="auto">
          <a:xfrm rot="10800000">
            <a:off x="7646399" y="3672077"/>
            <a:ext cx="483707" cy="252028"/>
          </a:xfrm>
          <a:prstGeom prst="rightArrow">
            <a:avLst/>
          </a:prstGeom>
          <a:solidFill>
            <a:srgbClr val="990000"/>
          </a:solidFill>
          <a:ln w="127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44483" y="4834979"/>
            <a:ext cx="2252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每隔一段时间进行路径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重新规划或者手动刷新</a:t>
            </a: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右箭头 13"/>
          <p:cNvSpPr/>
          <p:nvPr/>
        </p:nvSpPr>
        <p:spPr bwMode="auto">
          <a:xfrm rot="10800000">
            <a:off x="7687261" y="5049179"/>
            <a:ext cx="483707" cy="252028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6225287" y="5030727"/>
            <a:ext cx="1332148" cy="294703"/>
          </a:xfrm>
          <a:prstGeom prst="roundRect">
            <a:avLst/>
          </a:prstGeom>
          <a:noFill/>
          <a:ln w="57150">
            <a:solidFill>
              <a:srgbClr val="CC33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3718584" y="5942539"/>
            <a:ext cx="1566174" cy="294703"/>
          </a:xfrm>
          <a:prstGeom prst="roundRect">
            <a:avLst/>
          </a:prstGeom>
          <a:noFill/>
          <a:ln w="5715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右箭头 16"/>
          <p:cNvSpPr/>
          <p:nvPr/>
        </p:nvSpPr>
        <p:spPr bwMode="auto">
          <a:xfrm rot="10800000">
            <a:off x="7692479" y="5913068"/>
            <a:ext cx="483707" cy="252028"/>
          </a:xfrm>
          <a:prstGeom prst="rightArrow">
            <a:avLst/>
          </a:prstGeom>
          <a:solidFill>
            <a:srgbClr val="00FF00"/>
          </a:solidFill>
          <a:ln w="127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27322" y="5661249"/>
            <a:ext cx="2153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获取新</a:t>
            </a:r>
            <a:r>
              <a:rPr lang="en-US" altLang="zh-CN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MODIS</a:t>
            </a:r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图像后对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浮冰位置进行校准</a:t>
            </a:r>
            <a:endParaRPr lang="zh-CN" altLang="en-US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软件架构：本地模式的工作方式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74826" y="1295401"/>
            <a:ext cx="8736013" cy="4077816"/>
          </a:xfrm>
        </p:spPr>
        <p:txBody>
          <a:bodyPr/>
          <a:lstStyle/>
          <a:p>
            <a:pPr marL="457200" lvl="1" indent="0">
              <a:buNone/>
            </a:pPr>
            <a:r>
              <a:rPr lang="zh-CN" altLang="en-US" dirty="0"/>
              <a:t>本地模式：</a:t>
            </a:r>
            <a:endParaRPr lang="en-US" altLang="zh-CN" dirty="0"/>
          </a:p>
          <a:p>
            <a:pPr lvl="2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305" y="2162525"/>
            <a:ext cx="3163683" cy="14200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465" y="2497529"/>
            <a:ext cx="3526942" cy="1583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9" y="2808381"/>
            <a:ext cx="2771184" cy="243236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293085" y="5593560"/>
            <a:ext cx="7006726" cy="402465"/>
            <a:chOff x="769085" y="5593559"/>
            <a:chExt cx="7006726" cy="402465"/>
          </a:xfrm>
        </p:grpSpPr>
        <p:sp>
          <p:nvSpPr>
            <p:cNvPr id="8" name="圆角矩形 7"/>
            <p:cNvSpPr/>
            <p:nvPr/>
          </p:nvSpPr>
          <p:spPr bwMode="auto">
            <a:xfrm>
              <a:off x="769085" y="5599980"/>
              <a:ext cx="1332148" cy="39604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50" dirty="0">
                  <a:latin typeface="仿宋" panose="02010609060101010101" pitchFamily="49" charset="-122"/>
                  <a:ea typeface="仿宋" panose="02010609060101010101" pitchFamily="49" charset="-122"/>
                </a:rPr>
                <a:t>起始点和终点请求</a:t>
              </a:r>
            </a:p>
          </p:txBody>
        </p:sp>
        <p:sp>
          <p:nvSpPr>
            <p:cNvPr id="9" name="圆角矩形 8"/>
            <p:cNvSpPr/>
            <p:nvPr/>
          </p:nvSpPr>
          <p:spPr bwMode="auto">
            <a:xfrm>
              <a:off x="2177555" y="5593559"/>
              <a:ext cx="1332148" cy="396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50" dirty="0">
                  <a:latin typeface="仿宋" panose="02010609060101010101" pitchFamily="49" charset="-122"/>
                  <a:ea typeface="仿宋" panose="02010609060101010101" pitchFamily="49" charset="-122"/>
                </a:rPr>
                <a:t>确定海域范围</a:t>
              </a:r>
            </a:p>
          </p:txBody>
        </p:sp>
        <p:sp>
          <p:nvSpPr>
            <p:cNvPr id="10" name="圆角矩形 9"/>
            <p:cNvSpPr/>
            <p:nvPr/>
          </p:nvSpPr>
          <p:spPr bwMode="auto">
            <a:xfrm>
              <a:off x="3594633" y="5593559"/>
              <a:ext cx="1332148" cy="3960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50" dirty="0">
                  <a:latin typeface="仿宋" panose="02010609060101010101" pitchFamily="49" charset="-122"/>
                  <a:ea typeface="仿宋" panose="02010609060101010101" pitchFamily="49" charset="-122"/>
                </a:rPr>
                <a:t>下载相关卫星图像</a:t>
              </a:r>
            </a:p>
          </p:txBody>
        </p:sp>
        <p:sp>
          <p:nvSpPr>
            <p:cNvPr id="11" name="圆角矩形 10"/>
            <p:cNvSpPr/>
            <p:nvPr/>
          </p:nvSpPr>
          <p:spPr bwMode="auto">
            <a:xfrm>
              <a:off x="5026585" y="5599980"/>
              <a:ext cx="1332148" cy="396044"/>
            </a:xfrm>
            <a:prstGeom prst="roundRect">
              <a:avLst/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50" dirty="0">
                  <a:latin typeface="仿宋" panose="02010609060101010101" pitchFamily="49" charset="-122"/>
                  <a:ea typeface="仿宋" panose="02010609060101010101" pitchFamily="49" charset="-122"/>
                </a:rPr>
                <a:t>卫星图像处理、预测海冰情况</a:t>
              </a:r>
            </a:p>
          </p:txBody>
        </p:sp>
        <p:sp>
          <p:nvSpPr>
            <p:cNvPr id="12" name="圆角矩形 11"/>
            <p:cNvSpPr/>
            <p:nvPr/>
          </p:nvSpPr>
          <p:spPr bwMode="auto">
            <a:xfrm>
              <a:off x="6443663" y="5593559"/>
              <a:ext cx="1332148" cy="39604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50" dirty="0">
                  <a:latin typeface="仿宋" panose="02010609060101010101" pitchFamily="49" charset="-122"/>
                  <a:ea typeface="仿宋" panose="02010609060101010101" pitchFamily="49" charset="-122"/>
                </a:rPr>
                <a:t>使用路径规划算法进行航线指导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软件架构：本地模式的优缺点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优点：</a:t>
            </a:r>
            <a:endParaRPr lang="en-US" altLang="zh-CN" dirty="0"/>
          </a:p>
          <a:p>
            <a:pPr lvl="1"/>
            <a:r>
              <a:rPr lang="zh-CN" altLang="en-US" dirty="0"/>
              <a:t>进度可视化</a:t>
            </a:r>
            <a:endParaRPr lang="en-US" altLang="zh-CN" dirty="0"/>
          </a:p>
          <a:p>
            <a:pPr lvl="1"/>
            <a:r>
              <a:rPr lang="zh-CN" altLang="en-US" dirty="0"/>
              <a:t>交互性强</a:t>
            </a:r>
            <a:endParaRPr lang="en-US" altLang="zh-CN" dirty="0"/>
          </a:p>
          <a:p>
            <a:pPr lvl="1"/>
            <a:r>
              <a:rPr lang="zh-CN" altLang="en-US" dirty="0"/>
              <a:t>功能操作全面</a:t>
            </a:r>
            <a:endParaRPr lang="en-US" altLang="zh-CN" dirty="0"/>
          </a:p>
          <a:p>
            <a:r>
              <a:rPr lang="zh-CN" altLang="en-US" dirty="0"/>
              <a:t>缺点：</a:t>
            </a:r>
            <a:endParaRPr lang="en-US" altLang="zh-CN" dirty="0"/>
          </a:p>
          <a:p>
            <a:pPr lvl="1"/>
            <a:r>
              <a:rPr lang="zh-CN" altLang="en-US" dirty="0"/>
              <a:t>本机环境配置要求高（</a:t>
            </a:r>
            <a:r>
              <a:rPr lang="en-US" altLang="zh-CN" dirty="0"/>
              <a:t>i7</a:t>
            </a:r>
            <a:r>
              <a:rPr lang="zh-CN" altLang="en-US" dirty="0"/>
              <a:t>处理器，</a:t>
            </a:r>
            <a:r>
              <a:rPr lang="en-US" altLang="zh-CN" dirty="0"/>
              <a:t>8G</a:t>
            </a:r>
            <a:r>
              <a:rPr lang="zh-CN" altLang="en-US" dirty="0"/>
              <a:t>以上内存）</a:t>
            </a:r>
            <a:endParaRPr lang="en-US" altLang="zh-CN" dirty="0"/>
          </a:p>
          <a:p>
            <a:pPr lvl="1"/>
            <a:r>
              <a:rPr lang="zh-CN" altLang="en-US" dirty="0"/>
              <a:t>灵活性差，依赖随船网络</a:t>
            </a:r>
            <a:endParaRPr lang="en-US" altLang="zh-CN" dirty="0"/>
          </a:p>
          <a:p>
            <a:pPr lvl="1"/>
            <a:r>
              <a:rPr lang="zh-CN" altLang="en-US" dirty="0"/>
              <a:t>专人操作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zh-CN" altLang="en-US" sz="36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幼圆" panose="02010509060101010101" pitchFamily="49" charset="-122"/>
                <a:cs typeface="+mj-cs"/>
              </a:rPr>
              <a:t>软件架构：轻量级客户端架构设计</a:t>
            </a:r>
            <a:endParaRPr lang="en-US" altLang="zh-CN" sz="36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幼圆" panose="02010509060101010101" pitchFamily="49" charset="-122"/>
              <a:cs typeface="+mj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68645" y="4764246"/>
            <a:ext cx="3961135" cy="157146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70000"/>
              </a:lnSpc>
            </a:pPr>
            <a:r>
              <a:rPr lang="zh-CN" altLang="en-US" sz="2000" dirty="0"/>
              <a:t>将区域请求和路径规划转移到客户端</a:t>
            </a:r>
            <a:r>
              <a:rPr lang="en-US" altLang="zh-CN" sz="2000" dirty="0"/>
              <a:t>,</a:t>
            </a:r>
            <a:r>
              <a:rPr lang="zh-CN" altLang="en-US" sz="2000" dirty="0"/>
              <a:t>这两部分的特点：</a:t>
            </a:r>
            <a:endParaRPr lang="en-US" altLang="zh-CN" sz="2000" dirty="0"/>
          </a:p>
          <a:p>
            <a:pPr lvl="1"/>
            <a:r>
              <a:rPr lang="zh-CN" altLang="en-US" sz="1600" dirty="0"/>
              <a:t>网络传输开销小</a:t>
            </a:r>
            <a:endParaRPr lang="en-US" altLang="zh-CN" sz="1600" dirty="0"/>
          </a:p>
          <a:p>
            <a:pPr lvl="1"/>
            <a:r>
              <a:rPr lang="zh-CN" altLang="en-US" sz="1600" dirty="0"/>
              <a:t>需要用户频繁交互</a:t>
            </a:r>
            <a:endParaRPr lang="en-US" altLang="zh-CN" sz="1600" dirty="0"/>
          </a:p>
        </p:txBody>
      </p:sp>
      <p:sp>
        <p:nvSpPr>
          <p:cNvPr id="7" name="圆角矩形 6"/>
          <p:cNvSpPr/>
          <p:nvPr/>
        </p:nvSpPr>
        <p:spPr bwMode="auto">
          <a:xfrm>
            <a:off x="2442360" y="1383193"/>
            <a:ext cx="1332148" cy="3960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起始点和终点请求</a:t>
            </a:r>
          </a:p>
        </p:txBody>
      </p:sp>
      <p:sp>
        <p:nvSpPr>
          <p:cNvPr id="8" name="圆角矩形 7"/>
          <p:cNvSpPr/>
          <p:nvPr/>
        </p:nvSpPr>
        <p:spPr bwMode="auto">
          <a:xfrm>
            <a:off x="3850830" y="1376772"/>
            <a:ext cx="1332148" cy="39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确定海域范围</a:t>
            </a:r>
          </a:p>
        </p:txBody>
      </p:sp>
      <p:sp>
        <p:nvSpPr>
          <p:cNvPr id="9" name="圆角矩形 8"/>
          <p:cNvSpPr/>
          <p:nvPr/>
        </p:nvSpPr>
        <p:spPr bwMode="auto">
          <a:xfrm>
            <a:off x="5267908" y="1376772"/>
            <a:ext cx="1332148" cy="3960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下载相关卫星图像</a:t>
            </a:r>
          </a:p>
        </p:txBody>
      </p:sp>
      <p:sp>
        <p:nvSpPr>
          <p:cNvPr id="10" name="圆角矩形 9"/>
          <p:cNvSpPr/>
          <p:nvPr/>
        </p:nvSpPr>
        <p:spPr bwMode="auto">
          <a:xfrm>
            <a:off x="6699860" y="1383193"/>
            <a:ext cx="1332148" cy="396044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卫星图像处理、预测海冰情况</a:t>
            </a:r>
          </a:p>
        </p:txBody>
      </p:sp>
      <p:sp>
        <p:nvSpPr>
          <p:cNvPr id="11" name="圆角矩形 10"/>
          <p:cNvSpPr/>
          <p:nvPr/>
        </p:nvSpPr>
        <p:spPr bwMode="auto">
          <a:xfrm>
            <a:off x="8125866" y="1376772"/>
            <a:ext cx="1332148" cy="3960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使用路径规划算法进行航线指导</a:t>
            </a:r>
          </a:p>
        </p:txBody>
      </p:sp>
      <p:sp>
        <p:nvSpPr>
          <p:cNvPr id="4" name="下箭头 3"/>
          <p:cNvSpPr/>
          <p:nvPr/>
        </p:nvSpPr>
        <p:spPr bwMode="auto">
          <a:xfrm>
            <a:off x="3532192" y="1939814"/>
            <a:ext cx="484632" cy="438348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2442360" y="2512839"/>
            <a:ext cx="2740618" cy="396044"/>
          </a:xfrm>
          <a:prstGeom prst="roundRect">
            <a:avLst/>
          </a:prstGeom>
          <a:solidFill>
            <a:srgbClr val="99FF3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站位点批量输入，海域范围界定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961" y="3052028"/>
            <a:ext cx="3071416" cy="1511249"/>
          </a:xfrm>
          <a:prstGeom prst="rect">
            <a:avLst/>
          </a:prstGeom>
        </p:spPr>
      </p:pic>
      <p:sp>
        <p:nvSpPr>
          <p:cNvPr id="15" name="下箭头 14"/>
          <p:cNvSpPr/>
          <p:nvPr/>
        </p:nvSpPr>
        <p:spPr bwMode="auto">
          <a:xfrm>
            <a:off x="8540696" y="1939814"/>
            <a:ext cx="484632" cy="438348"/>
          </a:xfrm>
          <a:prstGeom prst="down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073" y="2494135"/>
            <a:ext cx="4408024" cy="3841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11" grpId="0" animBg="1"/>
      <p:bldP spid="4" grpId="0" animBg="1"/>
      <p:bldP spid="12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软件架构：轻量级客户端架构设计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71" y="1289277"/>
            <a:ext cx="2891577" cy="25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697" y="1289277"/>
            <a:ext cx="2844351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797" y="1289277"/>
            <a:ext cx="2844351" cy="252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370" y="3824000"/>
            <a:ext cx="2891577" cy="25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738" y="3824000"/>
            <a:ext cx="2830058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7909" y="4184000"/>
            <a:ext cx="1376171" cy="18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797" y="3824774"/>
            <a:ext cx="2844351" cy="252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1713" y="4184000"/>
            <a:ext cx="1422425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00FF"/>
                </a:solidFill>
              </a:rPr>
              <a:t>任务介绍：项目背景</a:t>
            </a:r>
            <a:endParaRPr lang="en-US" altLang="zh-CN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zh-CN" altLang="en-US" dirty="0"/>
              <a:t>项目成果：突破性亮点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软件架构：高鲁棒设计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成果使用：服务及对比</a:t>
            </a:r>
            <a:endParaRPr lang="en-US" altLang="zh-CN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软件架构：轻量级客户端架构设计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5" y="1232756"/>
            <a:ext cx="3015870" cy="25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395" y="1232756"/>
            <a:ext cx="2844351" cy="25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370" y="1237732"/>
            <a:ext cx="2844351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zh-CN" altLang="en-US" sz="36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幼圆" panose="02010509060101010101" pitchFamily="49" charset="-122"/>
                <a:cs typeface="+mj-cs"/>
              </a:rPr>
              <a:t>软件架构：冗余双服务器端设计</a:t>
            </a:r>
            <a:endParaRPr lang="en-US" altLang="zh-CN" sz="36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幼圆" panose="02010509060101010101" pitchFamily="49" charset="-122"/>
              <a:cs typeface="+mj-cs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2442360" y="1383193"/>
            <a:ext cx="1332148" cy="3960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起始点和终点请求</a:t>
            </a:r>
          </a:p>
        </p:txBody>
      </p:sp>
      <p:sp>
        <p:nvSpPr>
          <p:cNvPr id="8" name="圆角矩形 7"/>
          <p:cNvSpPr/>
          <p:nvPr/>
        </p:nvSpPr>
        <p:spPr bwMode="auto">
          <a:xfrm>
            <a:off x="3850830" y="1376772"/>
            <a:ext cx="1332148" cy="3960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确定海域范围</a:t>
            </a:r>
          </a:p>
        </p:txBody>
      </p:sp>
      <p:sp>
        <p:nvSpPr>
          <p:cNvPr id="9" name="圆角矩形 8"/>
          <p:cNvSpPr/>
          <p:nvPr/>
        </p:nvSpPr>
        <p:spPr bwMode="auto">
          <a:xfrm>
            <a:off x="5267908" y="1376772"/>
            <a:ext cx="1332148" cy="3960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下载相关卫星图像</a:t>
            </a:r>
          </a:p>
        </p:txBody>
      </p:sp>
      <p:sp>
        <p:nvSpPr>
          <p:cNvPr id="10" name="圆角矩形 9"/>
          <p:cNvSpPr/>
          <p:nvPr/>
        </p:nvSpPr>
        <p:spPr bwMode="auto">
          <a:xfrm>
            <a:off x="6699860" y="1383193"/>
            <a:ext cx="1332148" cy="396044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卫星图像处理、预测海冰情况</a:t>
            </a:r>
          </a:p>
        </p:txBody>
      </p:sp>
      <p:sp>
        <p:nvSpPr>
          <p:cNvPr id="11" name="圆角矩形 10"/>
          <p:cNvSpPr/>
          <p:nvPr/>
        </p:nvSpPr>
        <p:spPr bwMode="auto">
          <a:xfrm>
            <a:off x="8125866" y="1376772"/>
            <a:ext cx="1332148" cy="3960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latin typeface="仿宋" panose="02010609060101010101" pitchFamily="49" charset="-122"/>
                <a:ea typeface="仿宋" panose="02010609060101010101" pitchFamily="49" charset="-122"/>
              </a:rPr>
              <a:t>使用路径规划算法进行航线指导</a:t>
            </a: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5270881" y="1844824"/>
            <a:ext cx="285795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组合 24"/>
          <p:cNvGrpSpPr/>
          <p:nvPr/>
        </p:nvGrpSpPr>
        <p:grpSpPr>
          <a:xfrm>
            <a:off x="6010116" y="1851246"/>
            <a:ext cx="1107996" cy="761539"/>
            <a:chOff x="4486116" y="1851245"/>
            <a:chExt cx="1107996" cy="761539"/>
          </a:xfrm>
        </p:grpSpPr>
        <p:sp>
          <p:nvSpPr>
            <p:cNvPr id="18" name="下箭头 17"/>
            <p:cNvSpPr/>
            <p:nvPr/>
          </p:nvSpPr>
          <p:spPr bwMode="auto">
            <a:xfrm>
              <a:off x="4933544" y="1851245"/>
              <a:ext cx="484632" cy="438348"/>
            </a:xfrm>
            <a:prstGeom prst="downArrow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4486116" y="224345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仿宋" panose="02010609060101010101" pitchFamily="49" charset="-122"/>
                  <a:ea typeface="仿宋" panose="02010609060101010101" pitchFamily="49" charset="-122"/>
                </a:rPr>
                <a:t>服务器端</a:t>
              </a: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2"/>
          <a:stretch>
            <a:fillRect/>
          </a:stretch>
        </p:blipFill>
        <p:spPr>
          <a:xfrm>
            <a:off x="5130045" y="3119037"/>
            <a:ext cx="5267325" cy="238613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045" y="3973261"/>
            <a:ext cx="1428465" cy="101810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153" y="4007670"/>
            <a:ext cx="724623" cy="94928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774826" y="2457020"/>
            <a:ext cx="33552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服务器端冗余替换：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南京大学方面提供</a:t>
            </a:r>
            <a:r>
              <a:rPr lang="en-US" altLang="zh-CN" dirty="0" err="1">
                <a:ea typeface="仿宋" panose="02010609060101010101" pitchFamily="49" charset="-122"/>
                <a:cs typeface="Times New Roman" panose="02020603050405020304" pitchFamily="18" charset="0"/>
              </a:rPr>
              <a:t>MacPro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 64GB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内存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64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核胖节点计算服务器、直接出校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IP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用于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24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小时监控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极地研究中心方面架设了高性能虚拟计算服务器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采用抢占任务式服务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zh-CN" altLang="en-US" sz="36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幼圆" panose="02010509060101010101" pitchFamily="49" charset="-122"/>
                <a:cs typeface="+mj-cs"/>
              </a:rPr>
              <a:t>软件架构：可监控信息流设计</a:t>
            </a:r>
            <a:endParaRPr lang="en-US" altLang="zh-CN" sz="3600" b="1" kern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幼圆" panose="02010509060101010101" pitchFamily="49" charset="-122"/>
              <a:cs typeface="+mj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72936" y="1124745"/>
            <a:ext cx="4987218" cy="1665183"/>
            <a:chOff x="2480970" y="3111867"/>
            <a:chExt cx="7132228" cy="2688509"/>
          </a:xfrm>
        </p:grpSpPr>
        <p:sp>
          <p:nvSpPr>
            <p:cNvPr id="5" name="文本框 4"/>
            <p:cNvSpPr txBox="1"/>
            <p:nvPr/>
          </p:nvSpPr>
          <p:spPr>
            <a:xfrm>
              <a:off x="2496179" y="5204074"/>
              <a:ext cx="1991165" cy="596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仿宋" panose="02010609060101010101" pitchFamily="49" charset="-122"/>
                  <a:ea typeface="仿宋" panose="02010609060101010101" pitchFamily="49" charset="-122"/>
                </a:rPr>
                <a:t>客户端</a:t>
              </a: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2480970" y="3111867"/>
              <a:ext cx="7132228" cy="2688509"/>
              <a:chOff x="2480970" y="3111867"/>
              <a:chExt cx="7132228" cy="2688509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2480970" y="3111867"/>
                <a:ext cx="6593601" cy="2220723"/>
                <a:chOff x="2480970" y="3111867"/>
                <a:chExt cx="6593601" cy="2220723"/>
              </a:xfrm>
            </p:grpSpPr>
            <p:pic>
              <p:nvPicPr>
                <p:cNvPr id="9" name="图片 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34571" y="3111867"/>
                  <a:ext cx="1440000" cy="2220723"/>
                </a:xfrm>
                <a:prstGeom prst="rect">
                  <a:avLst/>
                </a:prstGeom>
              </p:spPr>
            </p:pic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0970" y="3285644"/>
                  <a:ext cx="1800000" cy="1873171"/>
                </a:xfrm>
                <a:prstGeom prst="rect">
                  <a:avLst/>
                </a:prstGeom>
              </p:spPr>
            </p:pic>
            <p:cxnSp>
              <p:nvCxnSpPr>
                <p:cNvPr id="11" name="直接箭头连接符 10"/>
                <p:cNvCxnSpPr/>
                <p:nvPr/>
              </p:nvCxnSpPr>
              <p:spPr>
                <a:xfrm flipV="1">
                  <a:off x="4572000" y="4078941"/>
                  <a:ext cx="2689412" cy="53788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接箭头连接符 11"/>
                <p:cNvCxnSpPr/>
                <p:nvPr/>
              </p:nvCxnSpPr>
              <p:spPr>
                <a:xfrm flipH="1">
                  <a:off x="4493516" y="4362765"/>
                  <a:ext cx="2767895" cy="4412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文本框 7"/>
              <p:cNvSpPr txBox="1"/>
              <p:nvPr/>
            </p:nvSpPr>
            <p:spPr>
              <a:xfrm>
                <a:off x="7418829" y="5204074"/>
                <a:ext cx="2194369" cy="596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服务器</a:t>
                </a:r>
              </a:p>
            </p:txBody>
          </p:sp>
        </p:grpSp>
      </p:grpSp>
      <p:sp>
        <p:nvSpPr>
          <p:cNvPr id="15" name="文本框 14"/>
          <p:cNvSpPr txBox="1"/>
          <p:nvPr/>
        </p:nvSpPr>
        <p:spPr>
          <a:xfrm>
            <a:off x="1851618" y="1581636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通常的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C/S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架构</a:t>
            </a:r>
          </a:p>
        </p:txBody>
      </p:sp>
      <p:sp>
        <p:nvSpPr>
          <p:cNvPr id="16" name="圆角矩形 15"/>
          <p:cNvSpPr/>
          <p:nvPr/>
        </p:nvSpPr>
        <p:spPr bwMode="auto">
          <a:xfrm>
            <a:off x="7128482" y="1354808"/>
            <a:ext cx="1390338" cy="58009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</a:pPr>
            <a:r>
              <a:rPr lang="zh-CN" altLang="en-US" sz="1000" dirty="0">
                <a:latin typeface="仿宋" panose="02010609060101010101" pitchFamily="49" charset="-122"/>
                <a:ea typeface="仿宋" panose="02010609060101010101" pitchFamily="49" charset="-122"/>
              </a:rPr>
              <a:t>非公网服务器架设 问题：返向</a:t>
            </a:r>
            <a:r>
              <a:rPr lang="en-US" altLang="zh-CN" sz="1000" dirty="0" err="1">
                <a:latin typeface="仿宋" panose="02010609060101010101" pitchFamily="49" charset="-122"/>
                <a:ea typeface="仿宋" panose="02010609060101010101" pitchFamily="49" charset="-122"/>
              </a:rPr>
              <a:t>ssh</a:t>
            </a:r>
            <a:r>
              <a:rPr lang="zh-CN" altLang="en-US" sz="1000" dirty="0">
                <a:latin typeface="仿宋" panose="02010609060101010101" pitchFamily="49" charset="-122"/>
                <a:ea typeface="仿宋" panose="02010609060101010101" pitchFamily="49" charset="-122"/>
              </a:rPr>
              <a:t>连接</a:t>
            </a:r>
          </a:p>
        </p:txBody>
      </p:sp>
      <p:sp>
        <p:nvSpPr>
          <p:cNvPr id="18" name="圆角矩形 17"/>
          <p:cNvSpPr/>
          <p:nvPr/>
        </p:nvSpPr>
        <p:spPr bwMode="auto">
          <a:xfrm>
            <a:off x="7128303" y="1712934"/>
            <a:ext cx="1390699" cy="5800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1000" dirty="0">
                <a:latin typeface="仿宋" panose="02010609060101010101" pitchFamily="49" charset="-122"/>
                <a:ea typeface="仿宋" panose="02010609060101010101" pitchFamily="49" charset="-122"/>
              </a:rPr>
              <a:t>传输可靠性问题： 构造新协议、编码等</a:t>
            </a:r>
            <a:endParaRPr lang="en-US" altLang="zh-CN" sz="1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906" y="4772099"/>
            <a:ext cx="913190" cy="140829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3233140"/>
            <a:ext cx="1126857" cy="8706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46" y="4833161"/>
            <a:ext cx="1103640" cy="1148504"/>
          </a:xfrm>
          <a:prstGeom prst="rect">
            <a:avLst/>
          </a:prstGeom>
        </p:spPr>
      </p:pic>
      <p:sp>
        <p:nvSpPr>
          <p:cNvPr id="25" name="圆角矩形 24"/>
          <p:cNvSpPr/>
          <p:nvPr/>
        </p:nvSpPr>
        <p:spPr bwMode="auto">
          <a:xfrm>
            <a:off x="7131162" y="2017969"/>
            <a:ext cx="1390699" cy="5800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zh-CN" altLang="en-US" sz="1000" dirty="0">
                <a:latin typeface="仿宋" panose="02010609060101010101" pitchFamily="49" charset="-122"/>
                <a:ea typeface="仿宋" panose="02010609060101010101" pitchFamily="49" charset="-122"/>
              </a:rPr>
              <a:t>维护和监控问题： 无法全天候监控维护</a:t>
            </a:r>
            <a:endParaRPr lang="en-US" altLang="zh-CN" sz="1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161149" y="3983246"/>
            <a:ext cx="520397" cy="1041035"/>
            <a:chOff x="5637148" y="3983245"/>
            <a:chExt cx="520397" cy="1041035"/>
          </a:xfrm>
        </p:grpSpPr>
        <p:grpSp>
          <p:nvGrpSpPr>
            <p:cNvPr id="27" name="组合 26"/>
            <p:cNvGrpSpPr/>
            <p:nvPr/>
          </p:nvGrpSpPr>
          <p:grpSpPr>
            <a:xfrm>
              <a:off x="5637148" y="3989223"/>
              <a:ext cx="520397" cy="1035057"/>
              <a:chOff x="5228904" y="3975280"/>
              <a:chExt cx="520397" cy="1035057"/>
            </a:xfrm>
          </p:grpSpPr>
          <p:sp>
            <p:nvSpPr>
              <p:cNvPr id="24" name="右箭头 23"/>
              <p:cNvSpPr/>
              <p:nvPr/>
            </p:nvSpPr>
            <p:spPr bwMode="auto">
              <a:xfrm rot="18577514">
                <a:off x="5078382" y="4276469"/>
                <a:ext cx="972107" cy="369730"/>
              </a:xfrm>
              <a:prstGeom prst="rightArrow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127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右箭头 25"/>
              <p:cNvSpPr/>
              <p:nvPr/>
            </p:nvSpPr>
            <p:spPr bwMode="auto">
              <a:xfrm rot="7778161">
                <a:off x="5046309" y="4472991"/>
                <a:ext cx="719941" cy="354751"/>
              </a:xfrm>
              <a:prstGeom prst="rightArrow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127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 rot="18705181">
              <a:off x="5377347" y="424485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加密信道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 rot="5725106">
            <a:off x="8555467" y="3982466"/>
            <a:ext cx="520397" cy="1041035"/>
            <a:chOff x="5637148" y="3983245"/>
            <a:chExt cx="520397" cy="1041035"/>
          </a:xfrm>
        </p:grpSpPr>
        <p:grpSp>
          <p:nvGrpSpPr>
            <p:cNvPr id="35" name="组合 34"/>
            <p:cNvGrpSpPr/>
            <p:nvPr/>
          </p:nvGrpSpPr>
          <p:grpSpPr>
            <a:xfrm>
              <a:off x="5637148" y="3989223"/>
              <a:ext cx="520397" cy="1035057"/>
              <a:chOff x="5228904" y="3975280"/>
              <a:chExt cx="520397" cy="1035057"/>
            </a:xfrm>
          </p:grpSpPr>
          <p:sp>
            <p:nvSpPr>
              <p:cNvPr id="37" name="右箭头 36"/>
              <p:cNvSpPr/>
              <p:nvPr/>
            </p:nvSpPr>
            <p:spPr bwMode="auto">
              <a:xfrm rot="18577514">
                <a:off x="5078382" y="4276469"/>
                <a:ext cx="972107" cy="369730"/>
              </a:xfrm>
              <a:prstGeom prst="rightArrow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127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右箭头 37"/>
              <p:cNvSpPr/>
              <p:nvPr/>
            </p:nvSpPr>
            <p:spPr bwMode="auto">
              <a:xfrm rot="7778161">
                <a:off x="5046309" y="4472991"/>
                <a:ext cx="719941" cy="354751"/>
              </a:xfrm>
              <a:prstGeom prst="rightArrow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 w="12700" cap="flat" cmpd="sng" algn="ctr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 i="1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 rot="18705181">
              <a:off x="5377347" y="4244855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加密信道</a:t>
              </a: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1851618" y="240350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我们采用的架构</a:t>
            </a:r>
          </a:p>
        </p:txBody>
      </p:sp>
      <p:grpSp>
        <p:nvGrpSpPr>
          <p:cNvPr id="40" name="组合 39"/>
          <p:cNvGrpSpPr/>
          <p:nvPr/>
        </p:nvGrpSpPr>
        <p:grpSpPr>
          <a:xfrm rot="1975869">
            <a:off x="6760109" y="3099493"/>
            <a:ext cx="331064" cy="1428368"/>
            <a:chOff x="5528838" y="4121869"/>
            <a:chExt cx="427433" cy="933488"/>
          </a:xfrm>
        </p:grpSpPr>
        <p:sp>
          <p:nvSpPr>
            <p:cNvPr id="44" name="右箭头 43"/>
            <p:cNvSpPr/>
            <p:nvPr/>
          </p:nvSpPr>
          <p:spPr bwMode="auto">
            <a:xfrm rot="7778161">
              <a:off x="5293392" y="4465160"/>
              <a:ext cx="825643" cy="354751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 w="12700" cap="flat" cmpd="sng" algn="ctr">
              <a:solidFill>
                <a:schemeClr val="tx1">
                  <a:lumMod val="95000"/>
                  <a:lumOff val="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 rot="18705181">
              <a:off x="5515970" y="4204539"/>
              <a:ext cx="522971" cy="3576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latin typeface="仿宋" panose="02010609060101010101" pitchFamily="49" charset="-122"/>
                  <a:ea typeface="仿宋" panose="02010609060101010101" pitchFamily="49" charset="-122"/>
                </a:rPr>
                <a:t>加密信道</a:t>
              </a: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1"/>
          <a:stretch>
            <a:fillRect/>
          </a:stretch>
        </p:blipFill>
        <p:spPr>
          <a:xfrm>
            <a:off x="3885507" y="3070449"/>
            <a:ext cx="2314510" cy="292660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0"/>
          <a:stretch>
            <a:fillRect/>
          </a:stretch>
        </p:blipFill>
        <p:spPr>
          <a:xfrm>
            <a:off x="2062840" y="2990175"/>
            <a:ext cx="1553691" cy="181324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1"/>
          <a:stretch>
            <a:fillRect/>
          </a:stretch>
        </p:blipFill>
        <p:spPr>
          <a:xfrm>
            <a:off x="2023806" y="3637847"/>
            <a:ext cx="1749088" cy="2334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 animBg="1"/>
      <p:bldP spid="25" grpId="0" animBg="1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软件架构：可监控信息流设计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0"/>
          <a:stretch>
            <a:fillRect/>
          </a:stretch>
        </p:blipFill>
        <p:spPr>
          <a:xfrm>
            <a:off x="2135560" y="1295400"/>
            <a:ext cx="1692188" cy="1357434"/>
          </a:xfrm>
        </p:spPr>
      </p:pic>
      <p:sp>
        <p:nvSpPr>
          <p:cNvPr id="6" name="文本框 5"/>
          <p:cNvSpPr txBox="1"/>
          <p:nvPr/>
        </p:nvSpPr>
        <p:spPr>
          <a:xfrm>
            <a:off x="4439817" y="1373953"/>
            <a:ext cx="522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在雪龙号出现较大颠簸硬盘响应很慢或者系统软件存在问题时，我们的信息流设计存在快速备份方案：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58" y="2780929"/>
            <a:ext cx="3789175" cy="332239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24044" y="5103724"/>
            <a:ext cx="110799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海域范围</a:t>
            </a:r>
          </a:p>
        </p:txBody>
      </p:sp>
      <p:cxnSp>
        <p:nvCxnSpPr>
          <p:cNvPr id="15" name="直接连接符 14"/>
          <p:cNvCxnSpPr/>
          <p:nvPr/>
        </p:nvCxnSpPr>
        <p:spPr bwMode="auto">
          <a:xfrm>
            <a:off x="2981654" y="5027458"/>
            <a:ext cx="156617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组合 16"/>
          <p:cNvGrpSpPr/>
          <p:nvPr/>
        </p:nvGrpSpPr>
        <p:grpSpPr>
          <a:xfrm>
            <a:off x="5687819" y="2652835"/>
            <a:ext cx="4840552" cy="3684069"/>
            <a:chOff x="4163819" y="2652834"/>
            <a:chExt cx="4840552" cy="368406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819" y="2779080"/>
              <a:ext cx="4774820" cy="3557823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 bwMode="auto">
            <a:xfrm>
              <a:off x="7410040" y="2652834"/>
              <a:ext cx="1594331" cy="135223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软件架构：可监控信息流设计</a:t>
            </a: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3"/>
          <a:stretch>
            <a:fillRect/>
          </a:stretch>
        </p:blipFill>
        <p:spPr>
          <a:xfrm>
            <a:off x="5735415" y="3962621"/>
            <a:ext cx="4464496" cy="2178913"/>
          </a:xfrm>
        </p:spPr>
      </p:pic>
      <p:sp>
        <p:nvSpPr>
          <p:cNvPr id="10" name="文本框 9"/>
          <p:cNvSpPr txBox="1"/>
          <p:nvPr/>
        </p:nvSpPr>
        <p:spPr>
          <a:xfrm>
            <a:off x="2876116" y="404106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服务器控制台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邮件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log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服务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548" y="1290836"/>
            <a:ext cx="8156364" cy="2671784"/>
          </a:xfrm>
          <a:prstGeom prst="rect">
            <a:avLst/>
          </a:prstGeom>
        </p:spPr>
      </p:pic>
      <p:sp>
        <p:nvSpPr>
          <p:cNvPr id="3" name="下箭头 2"/>
          <p:cNvSpPr/>
          <p:nvPr/>
        </p:nvSpPr>
        <p:spPr bwMode="auto">
          <a:xfrm>
            <a:off x="3639166" y="4854069"/>
            <a:ext cx="484632" cy="357144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60562" y="5454233"/>
            <a:ext cx="250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隐含可以存在审计用户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第二期软件架构：</a:t>
            </a:r>
            <a:r>
              <a:rPr lang="en-US" altLang="zh-CN" dirty="0"/>
              <a:t>C/S</a:t>
            </a:r>
            <a:r>
              <a:rPr lang="zh-CN" altLang="en-US" dirty="0"/>
              <a:t>架构向</a:t>
            </a:r>
            <a:r>
              <a:rPr lang="en-US" altLang="zh-CN" dirty="0"/>
              <a:t>B/S</a:t>
            </a:r>
            <a:r>
              <a:rPr lang="zh-CN" altLang="en-US" dirty="0"/>
              <a:t>架构迁移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919536" y="1412776"/>
            <a:ext cx="5472608" cy="4608512"/>
            <a:chOff x="395536" y="1412776"/>
            <a:chExt cx="5472608" cy="4608512"/>
          </a:xfrm>
        </p:grpSpPr>
        <p:sp>
          <p:nvSpPr>
            <p:cNvPr id="6" name="圆角矩形 9"/>
            <p:cNvSpPr/>
            <p:nvPr/>
          </p:nvSpPr>
          <p:spPr>
            <a:xfrm>
              <a:off x="395536" y="1628800"/>
              <a:ext cx="2304256" cy="3888432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endParaRPr lang="en-US" altLang="zh-CN" dirty="0"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algn="ctr"/>
              <a:r>
                <a:rPr lang="zh-CN" altLang="en-US" dirty="0">
                  <a:latin typeface="仿宋" panose="02010609060101010101" pitchFamily="49" charset="-122"/>
                  <a:ea typeface="仿宋" panose="02010609060101010101" pitchFamily="49" charset="-122"/>
                </a:rPr>
                <a:t>客户端</a:t>
              </a:r>
            </a:p>
          </p:txBody>
        </p:sp>
        <p:sp>
          <p:nvSpPr>
            <p:cNvPr id="7" name="圆角矩形 5"/>
            <p:cNvSpPr/>
            <p:nvPr/>
          </p:nvSpPr>
          <p:spPr>
            <a:xfrm>
              <a:off x="597215" y="2025486"/>
              <a:ext cx="1872208" cy="93610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仿宋" panose="02010609060101010101" pitchFamily="49" charset="-122"/>
                  <a:ea typeface="仿宋" panose="02010609060101010101" pitchFamily="49" charset="-122"/>
                </a:rPr>
                <a:t>起始点和终点请求</a:t>
              </a:r>
            </a:p>
          </p:txBody>
        </p:sp>
        <p:sp>
          <p:nvSpPr>
            <p:cNvPr id="8" name="圆角矩形 8"/>
            <p:cNvSpPr/>
            <p:nvPr/>
          </p:nvSpPr>
          <p:spPr>
            <a:xfrm>
              <a:off x="597215" y="3717032"/>
              <a:ext cx="1872208" cy="126014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仿宋" panose="02010609060101010101" pitchFamily="49" charset="-122"/>
                  <a:ea typeface="仿宋" panose="02010609060101010101" pitchFamily="49" charset="-122"/>
                </a:rPr>
                <a:t>使用路径规划算法进行航线指导</a:t>
              </a: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563888" y="1412776"/>
              <a:ext cx="2304256" cy="4608512"/>
              <a:chOff x="5429732" y="1484784"/>
              <a:chExt cx="2304256" cy="4608512"/>
            </a:xfrm>
          </p:grpSpPr>
          <p:sp>
            <p:nvSpPr>
              <p:cNvPr id="12" name="圆角矩形 10"/>
              <p:cNvSpPr/>
              <p:nvPr/>
            </p:nvSpPr>
            <p:spPr>
              <a:xfrm>
                <a:off x="5429732" y="1484784"/>
                <a:ext cx="2304256" cy="46085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r>
                  <a:rPr lang="zh-CN" altLang="en-US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服务器端</a:t>
                </a:r>
              </a:p>
            </p:txBody>
          </p:sp>
          <p:sp>
            <p:nvSpPr>
              <p:cNvPr id="13" name="圆角矩形 4"/>
              <p:cNvSpPr/>
              <p:nvPr/>
            </p:nvSpPr>
            <p:spPr>
              <a:xfrm>
                <a:off x="5711402" y="1577797"/>
                <a:ext cx="1740917" cy="77225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确定海域范围</a:t>
                </a:r>
              </a:p>
            </p:txBody>
          </p:sp>
          <p:sp>
            <p:nvSpPr>
              <p:cNvPr id="14" name="圆角矩形 6"/>
              <p:cNvSpPr/>
              <p:nvPr/>
            </p:nvSpPr>
            <p:spPr>
              <a:xfrm>
                <a:off x="5711402" y="2926110"/>
                <a:ext cx="1740917" cy="790922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下载相关卫星图像</a:t>
                </a:r>
              </a:p>
            </p:txBody>
          </p:sp>
          <p:sp>
            <p:nvSpPr>
              <p:cNvPr id="15" name="圆角矩形 7"/>
              <p:cNvSpPr/>
              <p:nvPr/>
            </p:nvSpPr>
            <p:spPr>
              <a:xfrm>
                <a:off x="5711402" y="4293095"/>
                <a:ext cx="1740917" cy="1620181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卫星图像处理、预测海冰情况</a:t>
                </a:r>
              </a:p>
            </p:txBody>
          </p:sp>
          <p:cxnSp>
            <p:nvCxnSpPr>
              <p:cNvPr id="16" name="直接箭头连接符 15"/>
              <p:cNvCxnSpPr>
                <a:stCxn id="13" idx="2"/>
              </p:cNvCxnSpPr>
              <p:nvPr/>
            </p:nvCxnSpPr>
            <p:spPr>
              <a:xfrm flipH="1">
                <a:off x="6581860" y="2350047"/>
                <a:ext cx="1" cy="576063"/>
              </a:xfrm>
              <a:prstGeom prst="straightConnector1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>
                <a:stCxn id="14" idx="2"/>
                <a:endCxn id="15" idx="0"/>
              </p:cNvCxnSpPr>
              <p:nvPr/>
            </p:nvCxnSpPr>
            <p:spPr>
              <a:xfrm>
                <a:off x="6581861" y="3717032"/>
                <a:ext cx="0" cy="576063"/>
              </a:xfrm>
              <a:prstGeom prst="straightConnector1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直接箭头连接符 9"/>
            <p:cNvCxnSpPr>
              <a:stCxn id="7" idx="3"/>
              <a:endCxn id="13" idx="1"/>
            </p:cNvCxnSpPr>
            <p:nvPr/>
          </p:nvCxnSpPr>
          <p:spPr>
            <a:xfrm flipV="1">
              <a:off x="2469423" y="1891914"/>
              <a:ext cx="1376135" cy="601624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>
              <a:stCxn id="15" idx="1"/>
              <a:endCxn id="8" idx="3"/>
            </p:cNvCxnSpPr>
            <p:nvPr/>
          </p:nvCxnSpPr>
          <p:spPr>
            <a:xfrm flipH="1" flipV="1">
              <a:off x="2469423" y="4347102"/>
              <a:ext cx="1376135" cy="684076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6740180" y="1752549"/>
            <a:ext cx="38779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原系统架构</a:t>
            </a: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	</a:t>
            </a:r>
          </a:p>
          <a:p>
            <a:pPr lvl="1"/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	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优点：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	       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网络传输开销小</a:t>
            </a:r>
            <a:endParaRPr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	       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设计简单</a:t>
            </a:r>
            <a:endParaRPr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	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缺点：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	       </a:t>
            </a:r>
            <a:r>
              <a:rPr lang="zh-CN" altLang="en-US" sz="1600" dirty="0">
                <a:latin typeface="仿宋" panose="02010609060101010101" pitchFamily="49" charset="-122"/>
                <a:ea typeface="仿宋" panose="02010609060101010101" pitchFamily="49" charset="-122"/>
              </a:rPr>
              <a:t>更改服务需要重新部署</a:t>
            </a:r>
            <a:endParaRPr lang="en-US" altLang="zh-CN" sz="16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	</a:t>
            </a:r>
          </a:p>
          <a:p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284" y="4332798"/>
            <a:ext cx="3112089" cy="1688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C/S</a:t>
            </a:r>
            <a:r>
              <a:rPr lang="zh-CN" altLang="en-US" dirty="0"/>
              <a:t>架构向</a:t>
            </a:r>
            <a:r>
              <a:rPr lang="en-US" altLang="zh-CN" dirty="0"/>
              <a:t>B/S</a:t>
            </a:r>
            <a:r>
              <a:rPr lang="zh-CN" altLang="en-US" dirty="0"/>
              <a:t>架构迁移</a:t>
            </a:r>
          </a:p>
        </p:txBody>
      </p:sp>
      <p:sp>
        <p:nvSpPr>
          <p:cNvPr id="5" name="圆角矩形 37"/>
          <p:cNvSpPr/>
          <p:nvPr/>
        </p:nvSpPr>
        <p:spPr>
          <a:xfrm>
            <a:off x="1638572" y="1655574"/>
            <a:ext cx="1755262" cy="3888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/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浏览器</a:t>
            </a:r>
          </a:p>
        </p:txBody>
      </p:sp>
      <p:sp>
        <p:nvSpPr>
          <p:cNvPr id="6" name="文本占位符 28"/>
          <p:cNvSpPr txBox="1"/>
          <p:nvPr/>
        </p:nvSpPr>
        <p:spPr>
          <a:xfrm>
            <a:off x="1777491" y="3358836"/>
            <a:ext cx="1395917" cy="1535254"/>
          </a:xfrm>
          <a:prstGeom prst="round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000" kern="0">
                <a:latin typeface="仿宋" panose="02010609060101010101" pitchFamily="49" charset="-122"/>
                <a:ea typeface="仿宋" panose="02010609060101010101" pitchFamily="49" charset="-122"/>
              </a:rPr>
              <a:t>使用路径规划算法进行航线指导</a:t>
            </a:r>
            <a:endParaRPr lang="zh-CN" altLang="en-US" sz="2000" kern="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69259" y="1412776"/>
            <a:ext cx="6195881" cy="4608512"/>
            <a:chOff x="245258" y="1412776"/>
            <a:chExt cx="6195881" cy="4608512"/>
          </a:xfrm>
        </p:grpSpPr>
        <p:grpSp>
          <p:nvGrpSpPr>
            <p:cNvPr id="8" name="组合 7"/>
            <p:cNvGrpSpPr/>
            <p:nvPr/>
          </p:nvGrpSpPr>
          <p:grpSpPr>
            <a:xfrm>
              <a:off x="2123728" y="1412776"/>
              <a:ext cx="4317411" cy="4608512"/>
              <a:chOff x="944530" y="1412776"/>
              <a:chExt cx="4317411" cy="4608512"/>
            </a:xfrm>
          </p:grpSpPr>
          <p:sp>
            <p:nvSpPr>
              <p:cNvPr id="11" name="圆角矩形 12"/>
              <p:cNvSpPr/>
              <p:nvPr/>
            </p:nvSpPr>
            <p:spPr>
              <a:xfrm>
                <a:off x="944530" y="1628800"/>
                <a:ext cx="1755262" cy="388843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endParaRPr lang="en-US" altLang="zh-CN" dirty="0"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algn="ctr"/>
                <a:r>
                  <a: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Web</a:t>
                </a:r>
                <a:r>
                  <a:rPr lang="zh-CN" altLang="en-US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服务器</a:t>
                </a:r>
              </a:p>
            </p:txBody>
          </p:sp>
          <p:sp>
            <p:nvSpPr>
              <p:cNvPr id="12" name="圆角矩形 13"/>
              <p:cNvSpPr/>
              <p:nvPr/>
            </p:nvSpPr>
            <p:spPr>
              <a:xfrm>
                <a:off x="1115615" y="1880828"/>
                <a:ext cx="1353807" cy="1230715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起始点和终点请求</a:t>
                </a:r>
              </a:p>
            </p:txBody>
          </p:sp>
          <p:sp>
            <p:nvSpPr>
              <p:cNvPr id="13" name="圆角矩形 14"/>
              <p:cNvSpPr/>
              <p:nvPr/>
            </p:nvSpPr>
            <p:spPr>
              <a:xfrm>
                <a:off x="1115615" y="3599790"/>
                <a:ext cx="1353808" cy="105334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latin typeface="仿宋" panose="02010609060101010101" pitchFamily="49" charset="-122"/>
                    <a:ea typeface="仿宋" panose="02010609060101010101" pitchFamily="49" charset="-122"/>
                  </a:rPr>
                  <a:t>打包发送浏览器</a:t>
                </a:r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2957685" y="1412776"/>
                <a:ext cx="2304256" cy="4608512"/>
                <a:chOff x="4823529" y="1484784"/>
                <a:chExt cx="2304256" cy="4608512"/>
              </a:xfrm>
            </p:grpSpPr>
            <p:sp>
              <p:nvSpPr>
                <p:cNvPr id="17" name="圆角矩形 18"/>
                <p:cNvSpPr/>
                <p:nvPr/>
              </p:nvSpPr>
              <p:spPr>
                <a:xfrm>
                  <a:off x="4823529" y="1484784"/>
                  <a:ext cx="2304256" cy="4608512"/>
                </a:xfrm>
                <a:prstGeom prst="round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endParaRPr lang="en-US" altLang="zh-CN" dirty="0">
                    <a:latin typeface="仿宋" panose="02010609060101010101" pitchFamily="49" charset="-122"/>
                    <a:ea typeface="仿宋" panose="02010609060101010101" pitchFamily="49" charset="-122"/>
                  </a:endParaRPr>
                </a:p>
                <a:p>
                  <a:pPr algn="ctr"/>
                  <a:r>
                    <a:rPr lang="zh-CN" altLang="en-US" dirty="0">
                      <a:latin typeface="仿宋" panose="02010609060101010101" pitchFamily="49" charset="-122"/>
                      <a:ea typeface="仿宋" panose="02010609060101010101" pitchFamily="49" charset="-122"/>
                    </a:rPr>
                    <a:t>原服务器端</a:t>
                  </a:r>
                </a:p>
              </p:txBody>
            </p:sp>
            <p:sp>
              <p:nvSpPr>
                <p:cNvPr id="18" name="圆角矩形 19"/>
                <p:cNvSpPr/>
                <p:nvPr/>
              </p:nvSpPr>
              <p:spPr>
                <a:xfrm>
                  <a:off x="5101200" y="1577797"/>
                  <a:ext cx="1740917" cy="772250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dirty="0">
                      <a:latin typeface="仿宋" panose="02010609060101010101" pitchFamily="49" charset="-122"/>
                      <a:ea typeface="仿宋" panose="02010609060101010101" pitchFamily="49" charset="-122"/>
                    </a:rPr>
                    <a:t>确定海域范围</a:t>
                  </a:r>
                </a:p>
              </p:txBody>
            </p:sp>
            <p:sp>
              <p:nvSpPr>
                <p:cNvPr id="19" name="圆角矩形 20"/>
                <p:cNvSpPr/>
                <p:nvPr/>
              </p:nvSpPr>
              <p:spPr>
                <a:xfrm>
                  <a:off x="5101200" y="2926110"/>
                  <a:ext cx="1740917" cy="790922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dirty="0">
                      <a:latin typeface="仿宋" panose="02010609060101010101" pitchFamily="49" charset="-122"/>
                      <a:ea typeface="仿宋" panose="02010609060101010101" pitchFamily="49" charset="-122"/>
                    </a:rPr>
                    <a:t>下载相关卫星图像</a:t>
                  </a:r>
                </a:p>
              </p:txBody>
            </p:sp>
            <p:sp>
              <p:nvSpPr>
                <p:cNvPr id="20" name="圆角矩形 21"/>
                <p:cNvSpPr/>
                <p:nvPr/>
              </p:nvSpPr>
              <p:spPr>
                <a:xfrm>
                  <a:off x="5101200" y="4293095"/>
                  <a:ext cx="1740917" cy="1551275"/>
                </a:xfrm>
                <a:prstGeom prst="roundRect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dirty="0">
                      <a:latin typeface="仿宋" panose="02010609060101010101" pitchFamily="49" charset="-122"/>
                      <a:ea typeface="仿宋" panose="02010609060101010101" pitchFamily="49" charset="-122"/>
                    </a:rPr>
                    <a:t>卫星图像处理、预测海冰情况</a:t>
                  </a:r>
                </a:p>
              </p:txBody>
            </p:sp>
            <p:cxnSp>
              <p:nvCxnSpPr>
                <p:cNvPr id="21" name="直接箭头连接符 20"/>
                <p:cNvCxnSpPr>
                  <a:stCxn id="18" idx="2"/>
                </p:cNvCxnSpPr>
                <p:nvPr/>
              </p:nvCxnSpPr>
              <p:spPr>
                <a:xfrm flipH="1">
                  <a:off x="5971658" y="2350047"/>
                  <a:ext cx="1" cy="576063"/>
                </a:xfrm>
                <a:prstGeom prst="straightConnector1">
                  <a:avLst/>
                </a:prstGeom>
                <a:ln w="76200">
                  <a:solidFill>
                    <a:schemeClr val="accent6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箭头连接符 21"/>
                <p:cNvCxnSpPr>
                  <a:stCxn id="19" idx="2"/>
                  <a:endCxn id="20" idx="0"/>
                </p:cNvCxnSpPr>
                <p:nvPr/>
              </p:nvCxnSpPr>
              <p:spPr>
                <a:xfrm>
                  <a:off x="5971659" y="3717032"/>
                  <a:ext cx="0" cy="576063"/>
                </a:xfrm>
                <a:prstGeom prst="straightConnector1">
                  <a:avLst/>
                </a:prstGeom>
                <a:ln w="76200">
                  <a:solidFill>
                    <a:schemeClr val="accent6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直接箭头连接符 14"/>
              <p:cNvCxnSpPr>
                <a:stCxn id="12" idx="3"/>
                <a:endCxn id="18" idx="1"/>
              </p:cNvCxnSpPr>
              <p:nvPr/>
            </p:nvCxnSpPr>
            <p:spPr>
              <a:xfrm flipV="1">
                <a:off x="2469422" y="1891914"/>
                <a:ext cx="765934" cy="604272"/>
              </a:xfrm>
              <a:prstGeom prst="straightConnector1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>
                <a:stCxn id="20" idx="1"/>
                <a:endCxn id="13" idx="3"/>
              </p:cNvCxnSpPr>
              <p:nvPr/>
            </p:nvCxnSpPr>
            <p:spPr>
              <a:xfrm flipH="1" flipV="1">
                <a:off x="2469423" y="4126463"/>
                <a:ext cx="765933" cy="870262"/>
              </a:xfrm>
              <a:prstGeom prst="straightConnector1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文本占位符 28"/>
            <p:cNvSpPr txBox="1"/>
            <p:nvPr/>
          </p:nvSpPr>
          <p:spPr>
            <a:xfrm>
              <a:off x="245258" y="2157043"/>
              <a:ext cx="1395917" cy="672990"/>
            </a:xfrm>
            <a:prstGeom prst="roundRect">
              <a:avLst/>
            </a:prstGeom>
            <a:ln w="25400" cap="flat" cmpd="sng" algn="ctr">
              <a:noFill/>
              <a:prstDash val="soli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2400" b="0" i="0" kern="1200" baseline="0">
                  <a:solidFill>
                    <a:schemeClr val="lt1"/>
                  </a:solidFill>
                  <a:latin typeface="Palatino Linotype" panose="02040502050505030304" pitchFamily="18" charset="0"/>
                  <a:ea typeface="+mn-ea"/>
                  <a:cs typeface="Helvetica Neue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–"/>
                <a:defRPr sz="2200" b="0" i="0" kern="1200" baseline="0">
                  <a:solidFill>
                    <a:schemeClr val="lt1"/>
                  </a:solidFill>
                  <a:latin typeface="Palatino Linotype" panose="02040502050505030304" pitchFamily="18" charset="0"/>
                  <a:ea typeface="+mn-ea"/>
                  <a:cs typeface="Helvetica Neue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Clr>
                  <a:srgbClr val="C00000"/>
                </a:buClr>
                <a:buFont typeface="Wingdings" panose="05000000000000000000" pitchFamily="2" charset="2"/>
                <a:buChar char="ü"/>
                <a:defRPr sz="2000" b="0" i="0" kern="1200" baseline="0">
                  <a:solidFill>
                    <a:schemeClr val="lt1"/>
                  </a:solidFill>
                  <a:latin typeface="Palatino Linotype" panose="02040502050505030304" pitchFamily="18" charset="0"/>
                  <a:ea typeface="+mn-ea"/>
                  <a:cs typeface="Helvetica Neue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–"/>
                <a:defRPr sz="1800" b="0" i="0" kern="1200" baseline="0">
                  <a:solidFill>
                    <a:schemeClr val="lt1"/>
                  </a:solidFill>
                  <a:latin typeface="Palatino Linotype" panose="02040502050505030304" pitchFamily="18" charset="0"/>
                  <a:ea typeface="+mn-ea"/>
                  <a:cs typeface="Helvetica Neue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Clr>
                  <a:srgbClr val="C00000"/>
                </a:buClr>
                <a:buFont typeface="Arial" panose="020B0604020202020204" pitchFamily="34" charset="0"/>
                <a:buChar char="»"/>
                <a:defRPr sz="1600" b="0" i="0" kern="1200" baseline="0">
                  <a:solidFill>
                    <a:schemeClr val="lt1"/>
                  </a:solidFill>
                  <a:latin typeface="Palatino Linotype" panose="02040502050505030304" pitchFamily="18" charset="0"/>
                  <a:ea typeface="+mn-ea"/>
                  <a:cs typeface="Helvetica Neue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000" dirty="0">
                  <a:latin typeface="仿宋" panose="02010609060101010101" pitchFamily="49" charset="-122"/>
                  <a:ea typeface="仿宋" panose="02010609060101010101" pitchFamily="49" charset="-122"/>
                </a:rPr>
                <a:t>Web</a:t>
              </a:r>
              <a:r>
                <a:rPr lang="zh-CN" altLang="en-US" sz="2000" dirty="0">
                  <a:latin typeface="仿宋" panose="02010609060101010101" pitchFamily="49" charset="-122"/>
                  <a:ea typeface="仿宋" panose="02010609060101010101" pitchFamily="49" charset="-122"/>
                </a:rPr>
                <a:t>请求</a:t>
              </a:r>
            </a:p>
          </p:txBody>
        </p:sp>
        <p:cxnSp>
          <p:nvCxnSpPr>
            <p:cNvPr id="10" name="直接箭头连接符 9"/>
            <p:cNvCxnSpPr>
              <a:stCxn id="9" idx="3"/>
              <a:endCxn id="12" idx="1"/>
            </p:cNvCxnSpPr>
            <p:nvPr/>
          </p:nvCxnSpPr>
          <p:spPr>
            <a:xfrm>
              <a:off x="1641175" y="2493538"/>
              <a:ext cx="653638" cy="2648"/>
            </a:xfrm>
            <a:prstGeom prst="straightConnector1">
              <a:avLst/>
            </a:prstGeom>
            <a:ln w="762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箭头连接符 22"/>
          <p:cNvCxnSpPr>
            <a:stCxn id="13" idx="1"/>
            <a:endCxn id="6" idx="3"/>
          </p:cNvCxnSpPr>
          <p:nvPr/>
        </p:nvCxnSpPr>
        <p:spPr>
          <a:xfrm flipH="1">
            <a:off x="3173407" y="4126463"/>
            <a:ext cx="645406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463448" y="2241644"/>
            <a:ext cx="30250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新系统架构</a:t>
            </a: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	</a:t>
            </a:r>
          </a:p>
          <a:p>
            <a:pPr lvl="1"/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优点：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sz="1600" dirty="0">
                <a:latin typeface="仿宋" panose="02010609060101010101" pitchFamily="49" charset="-122"/>
                <a:ea typeface="仿宋" panose="02010609060101010101" pitchFamily="49" charset="-122"/>
              </a:rPr>
              <a:t>	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高复用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	  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系统更新灵活</a:t>
            </a:r>
            <a:endParaRPr lang="en-US" altLang="zh-CN" sz="20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	  </a:t>
            </a:r>
            <a:r>
              <a:rPr lang="zh-CN" altLang="en-US" sz="2000" dirty="0">
                <a:latin typeface="仿宋" panose="02010609060101010101" pitchFamily="49" charset="-122"/>
                <a:ea typeface="仿宋" panose="02010609060101010101" pitchFamily="49" charset="-122"/>
              </a:rPr>
              <a:t>系统更安全</a:t>
            </a:r>
            <a:r>
              <a:rPr lang="en-US" altLang="zh-CN" sz="2000" dirty="0">
                <a:latin typeface="仿宋" panose="02010609060101010101" pitchFamily="49" charset="-122"/>
                <a:ea typeface="仿宋" panose="02010609060101010101" pitchFamily="49" charset="-122"/>
              </a:rPr>
              <a:t>	</a:t>
            </a:r>
          </a:p>
          <a:p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3532752" y="1628801"/>
            <a:ext cx="1907705" cy="3367925"/>
          </a:xfrm>
          <a:prstGeom prst="roundRect">
            <a:avLst/>
          </a:prstGeom>
          <a:solidFill>
            <a:srgbClr val="0000FF">
              <a:alpha val="20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4825" y="260350"/>
            <a:ext cx="8029587" cy="730250"/>
          </a:xfrm>
        </p:spPr>
        <p:txBody>
          <a:bodyPr/>
          <a:lstStyle/>
          <a:p>
            <a:r>
              <a:rPr lang="zh-CN" altLang="en-US" dirty="0"/>
              <a:t>第三版原型界面（基于</a:t>
            </a:r>
            <a:r>
              <a:rPr lang="en-US" altLang="zh-CN" dirty="0"/>
              <a:t>HTML5</a:t>
            </a:r>
            <a:r>
              <a:rPr lang="zh-CN" altLang="en-US" dirty="0"/>
              <a:t>）</a:t>
            </a:r>
          </a:p>
        </p:txBody>
      </p:sp>
      <p:pic>
        <p:nvPicPr>
          <p:cNvPr id="5" name="图片 4" descr="图片包含 电子产品, 陈列, 屏幕截图, 文字&#10;&#10;已生成极高可信度的说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4" y="1196752"/>
            <a:ext cx="8569648" cy="5143500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 bwMode="auto">
          <a:xfrm>
            <a:off x="1524000" y="1196752"/>
            <a:ext cx="9144000" cy="468052"/>
          </a:xfrm>
          <a:prstGeom prst="roundRect">
            <a:avLst/>
          </a:prstGeom>
          <a:noFill/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矩形: 圆角 6"/>
          <p:cNvSpPr/>
          <p:nvPr/>
        </p:nvSpPr>
        <p:spPr bwMode="auto">
          <a:xfrm>
            <a:off x="2963652" y="1430778"/>
            <a:ext cx="4896544" cy="4410490"/>
          </a:xfrm>
          <a:prstGeom prst="roundRect">
            <a:avLst/>
          </a:prstGeom>
          <a:noFill/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轻量级命令行验证系统</a:t>
            </a:r>
          </a:p>
        </p:txBody>
      </p:sp>
      <p:pic>
        <p:nvPicPr>
          <p:cNvPr id="6" name="内容占位符 5" descr="图片包含 户外, 水, 水上器械, 船&#10;&#10;已生成极高可信度的说明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46" y="1317600"/>
            <a:ext cx="3030857" cy="1722537"/>
          </a:xfrm>
        </p:spPr>
      </p:pic>
      <p:sp>
        <p:nvSpPr>
          <p:cNvPr id="7" name="椭圆 6"/>
          <p:cNvSpPr/>
          <p:nvPr/>
        </p:nvSpPr>
        <p:spPr bwMode="auto">
          <a:xfrm>
            <a:off x="7598569" y="1568719"/>
            <a:ext cx="503511" cy="432048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99" y="1376772"/>
            <a:ext cx="1006921" cy="1375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37" y="1484405"/>
            <a:ext cx="1258652" cy="1160187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3517292" y="1975750"/>
            <a:ext cx="1880574" cy="333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H="1">
            <a:off x="3462413" y="2151542"/>
            <a:ext cx="1935453" cy="273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 bwMode="auto">
          <a:xfrm>
            <a:off x="1810938" y="1235778"/>
            <a:ext cx="5293283" cy="1637027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 w="635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箭头: 下 14"/>
          <p:cNvSpPr/>
          <p:nvPr/>
        </p:nvSpPr>
        <p:spPr bwMode="auto">
          <a:xfrm>
            <a:off x="4099200" y="2966435"/>
            <a:ext cx="484632" cy="97840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2" y="4061073"/>
            <a:ext cx="1258652" cy="116018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458096" y="522125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单台笔记本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58" y="5793338"/>
            <a:ext cx="9144000" cy="4439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74" y="3099791"/>
            <a:ext cx="3054629" cy="268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任务介绍：项目背景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zh-CN" altLang="en-US" dirty="0"/>
              <a:t>项目成果：突破性亮点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软件架构：高鲁棒设计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>
                <a:solidFill>
                  <a:srgbClr val="0000FF"/>
                </a:solidFill>
              </a:rPr>
              <a:t>成果使用：服务及对比</a:t>
            </a:r>
            <a:endParaRPr lang="en-US" altLang="zh-CN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任务介绍：目标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5" y="2924944"/>
            <a:ext cx="5358096" cy="32586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942" y="1196752"/>
            <a:ext cx="5216896" cy="5145192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目标：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</a:t>
            </a:r>
            <a:r>
              <a:rPr lang="zh-CN" altLang="en-US" dirty="0"/>
              <a:t>能够为雪龙号航行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</a:t>
            </a:r>
            <a:r>
              <a:rPr lang="zh-CN" altLang="en-US" dirty="0"/>
              <a:t>规划提供指导性意见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服务对比：北师大报告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520" y="2675620"/>
            <a:ext cx="3622352" cy="36183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956" y="1448780"/>
            <a:ext cx="4810050" cy="4728534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774826" y="1227268"/>
            <a:ext cx="4286195" cy="1457220"/>
            <a:chOff x="250825" y="1227268"/>
            <a:chExt cx="4286195" cy="14572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564" y="2459981"/>
              <a:ext cx="3528392" cy="22450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825" y="1227268"/>
              <a:ext cx="4286195" cy="1220552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618066" y="1662990"/>
            <a:ext cx="444295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整体密度偏小，东经</a:t>
            </a:r>
            <a:r>
              <a:rPr lang="en-US" altLang="zh-CN" sz="3200" dirty="0">
                <a:latin typeface="仿宋" panose="02010609060101010101" pitchFamily="49" charset="-122"/>
                <a:ea typeface="仿宋" panose="02010609060101010101" pitchFamily="49" charset="-122"/>
              </a:rPr>
              <a:t>75-80°</a:t>
            </a:r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沿线区域密集度小于</a:t>
            </a:r>
            <a:r>
              <a:rPr lang="en-US" altLang="zh-CN" sz="3200" dirty="0">
                <a:latin typeface="仿宋" panose="02010609060101010101" pitchFamily="49" charset="-122"/>
                <a:ea typeface="仿宋" panose="02010609060101010101" pitchFamily="49" charset="-122"/>
              </a:rPr>
              <a:t>50%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服务情况：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15</a:t>
            </a:r>
            <a:r>
              <a:rPr lang="zh-CN" altLang="en-US" dirty="0"/>
              <a:t>日监控效果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916833"/>
            <a:ext cx="4657350" cy="43662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244" y="1340769"/>
            <a:ext cx="3054000" cy="4480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042" y="1940665"/>
            <a:ext cx="4542825" cy="431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服务情况：</a:t>
            </a:r>
            <a:r>
              <a:rPr lang="en-US" altLang="zh-CN" dirty="0"/>
              <a:t>11</a:t>
            </a:r>
            <a:r>
              <a:rPr lang="zh-CN" altLang="en-US" dirty="0"/>
              <a:t>月</a:t>
            </a:r>
            <a:r>
              <a:rPr lang="en-US" altLang="zh-CN" dirty="0"/>
              <a:t>17</a:t>
            </a:r>
            <a:r>
              <a:rPr lang="zh-CN" altLang="en-US" dirty="0"/>
              <a:t>日监控效果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308" y="1951137"/>
            <a:ext cx="4499553" cy="4366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860" y="1951137"/>
            <a:ext cx="4561640" cy="4366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244" y="1340769"/>
            <a:ext cx="3054000" cy="448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服务对比：湾区海冰情况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621" y="1969451"/>
            <a:ext cx="3514725" cy="304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346" y="1297667"/>
            <a:ext cx="5058635" cy="504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7509" y="522757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湾区存在冰山，不容乐观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服务情况：新站罗斯海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98" y="1269320"/>
            <a:ext cx="4458891" cy="5040000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" y="1295400"/>
            <a:ext cx="419625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服务情况：现行地址前往中山站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97" y="1448780"/>
            <a:ext cx="4325089" cy="43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36" y="1448780"/>
            <a:ext cx="4294529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7067" y="260350"/>
            <a:ext cx="8595237" cy="73025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服务情况：现行地址前往中山站（</a:t>
            </a:r>
            <a:r>
              <a:rPr lang="en-US" altLang="zh-CN" dirty="0"/>
              <a:t>3</a:t>
            </a:r>
            <a:r>
              <a:rPr lang="zh-CN" altLang="en-US" dirty="0"/>
              <a:t>小时前）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34" y="1488102"/>
            <a:ext cx="4304806" cy="43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484784"/>
            <a:ext cx="4330189" cy="4320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第八次北极实航路线验证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281082"/>
            <a:ext cx="4932548" cy="4932548"/>
          </a:xfrm>
          <a:prstGeom prst="rect">
            <a:avLst/>
          </a:prstGeom>
        </p:spPr>
      </p:pic>
      <p:sp>
        <p:nvSpPr>
          <p:cNvPr id="6" name="任意多边形: 形状 5"/>
          <p:cNvSpPr/>
          <p:nvPr/>
        </p:nvSpPr>
        <p:spPr bwMode="auto">
          <a:xfrm>
            <a:off x="3555428" y="1393287"/>
            <a:ext cx="2934285" cy="4580614"/>
          </a:xfrm>
          <a:custGeom>
            <a:avLst/>
            <a:gdLst>
              <a:gd name="connsiteX0" fmla="*/ 2172273 w 2934285"/>
              <a:gd name="connsiteY0" fmla="*/ 1045113 h 4580614"/>
              <a:gd name="connsiteX1" fmla="*/ 2883473 w 2934285"/>
              <a:gd name="connsiteY1" fmla="*/ 1642013 h 4580614"/>
              <a:gd name="connsiteX2" fmla="*/ 2858073 w 2934285"/>
              <a:gd name="connsiteY2" fmla="*/ 2734213 h 4580614"/>
              <a:gd name="connsiteX3" fmla="*/ 2705673 w 2934285"/>
              <a:gd name="connsiteY3" fmla="*/ 3470813 h 4580614"/>
              <a:gd name="connsiteX4" fmla="*/ 2515173 w 2934285"/>
              <a:gd name="connsiteY4" fmla="*/ 4131213 h 4580614"/>
              <a:gd name="connsiteX5" fmla="*/ 2108773 w 2934285"/>
              <a:gd name="connsiteY5" fmla="*/ 4499513 h 4580614"/>
              <a:gd name="connsiteX6" fmla="*/ 1143573 w 2934285"/>
              <a:gd name="connsiteY6" fmla="*/ 4575713 h 4580614"/>
              <a:gd name="connsiteX7" fmla="*/ 229173 w 2934285"/>
              <a:gd name="connsiteY7" fmla="*/ 4410613 h 4580614"/>
              <a:gd name="connsiteX8" fmla="*/ 573 w 2934285"/>
              <a:gd name="connsiteY8" fmla="*/ 4182013 h 4580614"/>
              <a:gd name="connsiteX9" fmla="*/ 267273 w 2934285"/>
              <a:gd name="connsiteY9" fmla="*/ 3458113 h 4580614"/>
              <a:gd name="connsiteX10" fmla="*/ 610173 w 2934285"/>
              <a:gd name="connsiteY10" fmla="*/ 2797713 h 4580614"/>
              <a:gd name="connsiteX11" fmla="*/ 533973 w 2934285"/>
              <a:gd name="connsiteY11" fmla="*/ 2264313 h 4580614"/>
              <a:gd name="connsiteX12" fmla="*/ 356173 w 2934285"/>
              <a:gd name="connsiteY12" fmla="*/ 1743613 h 4580614"/>
              <a:gd name="connsiteX13" fmla="*/ 711773 w 2934285"/>
              <a:gd name="connsiteY13" fmla="*/ 1324513 h 4580614"/>
              <a:gd name="connsiteX14" fmla="*/ 1486473 w 2934285"/>
              <a:gd name="connsiteY14" fmla="*/ 1057813 h 4580614"/>
              <a:gd name="connsiteX15" fmla="*/ 1816673 w 2934285"/>
              <a:gd name="connsiteY15" fmla="*/ 765713 h 4580614"/>
              <a:gd name="connsiteX16" fmla="*/ 1867473 w 2934285"/>
              <a:gd name="connsiteY16" fmla="*/ 67213 h 4580614"/>
              <a:gd name="connsiteX17" fmla="*/ 1880173 w 2934285"/>
              <a:gd name="connsiteY17" fmla="*/ 67213 h 45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34285" h="4580614">
                <a:moveTo>
                  <a:pt x="2172273" y="1045113"/>
                </a:moveTo>
                <a:cubicBezTo>
                  <a:pt x="2470723" y="1202804"/>
                  <a:pt x="2769173" y="1360496"/>
                  <a:pt x="2883473" y="1642013"/>
                </a:cubicBezTo>
                <a:cubicBezTo>
                  <a:pt x="2997773" y="1923530"/>
                  <a:pt x="2887706" y="2429413"/>
                  <a:pt x="2858073" y="2734213"/>
                </a:cubicBezTo>
                <a:cubicBezTo>
                  <a:pt x="2828440" y="3039013"/>
                  <a:pt x="2762823" y="3237980"/>
                  <a:pt x="2705673" y="3470813"/>
                </a:cubicBezTo>
                <a:cubicBezTo>
                  <a:pt x="2648523" y="3703646"/>
                  <a:pt x="2614656" y="3959763"/>
                  <a:pt x="2515173" y="4131213"/>
                </a:cubicBezTo>
                <a:cubicBezTo>
                  <a:pt x="2415690" y="4302663"/>
                  <a:pt x="2337373" y="4425430"/>
                  <a:pt x="2108773" y="4499513"/>
                </a:cubicBezTo>
                <a:cubicBezTo>
                  <a:pt x="1880173" y="4573596"/>
                  <a:pt x="1456840" y="4590530"/>
                  <a:pt x="1143573" y="4575713"/>
                </a:cubicBezTo>
                <a:cubicBezTo>
                  <a:pt x="830306" y="4560896"/>
                  <a:pt x="419673" y="4476230"/>
                  <a:pt x="229173" y="4410613"/>
                </a:cubicBezTo>
                <a:cubicBezTo>
                  <a:pt x="38673" y="4344996"/>
                  <a:pt x="-5777" y="4340763"/>
                  <a:pt x="573" y="4182013"/>
                </a:cubicBezTo>
                <a:cubicBezTo>
                  <a:pt x="6923" y="4023263"/>
                  <a:pt x="165673" y="3688830"/>
                  <a:pt x="267273" y="3458113"/>
                </a:cubicBezTo>
                <a:cubicBezTo>
                  <a:pt x="368873" y="3227396"/>
                  <a:pt x="565723" y="2996680"/>
                  <a:pt x="610173" y="2797713"/>
                </a:cubicBezTo>
                <a:cubicBezTo>
                  <a:pt x="654623" y="2598746"/>
                  <a:pt x="576306" y="2439996"/>
                  <a:pt x="533973" y="2264313"/>
                </a:cubicBezTo>
                <a:cubicBezTo>
                  <a:pt x="491640" y="2088630"/>
                  <a:pt x="326540" y="1900246"/>
                  <a:pt x="356173" y="1743613"/>
                </a:cubicBezTo>
                <a:cubicBezTo>
                  <a:pt x="385806" y="1586980"/>
                  <a:pt x="523390" y="1438813"/>
                  <a:pt x="711773" y="1324513"/>
                </a:cubicBezTo>
                <a:cubicBezTo>
                  <a:pt x="900156" y="1210213"/>
                  <a:pt x="1302323" y="1150946"/>
                  <a:pt x="1486473" y="1057813"/>
                </a:cubicBezTo>
                <a:cubicBezTo>
                  <a:pt x="1670623" y="964680"/>
                  <a:pt x="1753173" y="930813"/>
                  <a:pt x="1816673" y="765713"/>
                </a:cubicBezTo>
                <a:cubicBezTo>
                  <a:pt x="1880173" y="600613"/>
                  <a:pt x="1856890" y="183630"/>
                  <a:pt x="1867473" y="67213"/>
                </a:cubicBezTo>
                <a:cubicBezTo>
                  <a:pt x="1878056" y="-49204"/>
                  <a:pt x="1879114" y="9004"/>
                  <a:pt x="1880173" y="67213"/>
                </a:cubicBezTo>
              </a:path>
            </a:pathLst>
          </a:cu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196753"/>
            <a:ext cx="4428492" cy="5125283"/>
          </a:xfrm>
        </p:spPr>
      </p:pic>
      <p:pic>
        <p:nvPicPr>
          <p:cNvPr id="7" name="图片 6" descr="图片包含 文字&#10;&#10;已生成高可信度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03" y="1196753"/>
            <a:ext cx="4355720" cy="5040313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774825" y="260350"/>
            <a:ext cx="6192838" cy="730250"/>
          </a:xfrm>
        </p:spPr>
        <p:txBody>
          <a:bodyPr/>
          <a:lstStyle/>
          <a:p>
            <a:r>
              <a:rPr lang="zh-CN" altLang="en-US" dirty="0"/>
              <a:t>全程测评对比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未受云层干扰的区域测评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t="27817" r="39414" b="18634"/>
          <a:stretch>
            <a:fillRect/>
          </a:stretch>
        </p:blipFill>
        <p:spPr>
          <a:xfrm>
            <a:off x="2243572" y="1232756"/>
            <a:ext cx="2232248" cy="5059762"/>
          </a:xfrm>
          <a:prstGeom prst="rect">
            <a:avLst/>
          </a:prstGeom>
        </p:spPr>
      </p:pic>
      <p:pic>
        <p:nvPicPr>
          <p:cNvPr id="6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2" t="25929" r="29761" b="18354"/>
          <a:stretch>
            <a:fillRect/>
          </a:stretch>
        </p:blipFill>
        <p:spPr>
          <a:xfrm>
            <a:off x="4619836" y="1232756"/>
            <a:ext cx="2664296" cy="5068661"/>
          </a:xfrm>
        </p:spPr>
      </p:pic>
      <p:sp>
        <p:nvSpPr>
          <p:cNvPr id="7" name="文本框 6"/>
          <p:cNvSpPr txBox="1"/>
          <p:nvPr/>
        </p:nvSpPr>
        <p:spPr>
          <a:xfrm>
            <a:off x="7644172" y="2644170"/>
            <a:ext cx="2916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在未受云层干扰的区域，我们规划的航线和实际走航几乎完全重合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任务介绍：数据来源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4136"/>
          <a:stretch>
            <a:fillRect/>
          </a:stretch>
        </p:blipFill>
        <p:spPr bwMode="auto">
          <a:xfrm>
            <a:off x="8756662" y="1342763"/>
            <a:ext cx="1928826" cy="14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4"/>
          <p:cNvSpPr txBox="1"/>
          <p:nvPr/>
        </p:nvSpPr>
        <p:spPr>
          <a:xfrm>
            <a:off x="9335409" y="2868326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ICESat</a:t>
            </a:r>
            <a:endParaRPr lang="zh-CN" alt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 l="11538"/>
          <a:stretch>
            <a:fillRect/>
          </a:stretch>
        </p:blipFill>
        <p:spPr bwMode="auto">
          <a:xfrm>
            <a:off x="1559496" y="1340768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6"/>
          <p:cNvSpPr txBox="1"/>
          <p:nvPr/>
        </p:nvSpPr>
        <p:spPr>
          <a:xfrm>
            <a:off x="2063552" y="2852936"/>
            <a:ext cx="8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ALOS</a:t>
            </a:r>
            <a:endParaRPr lang="zh-CN" alt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5680" y="1340768"/>
            <a:ext cx="2000264" cy="14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8"/>
          <p:cNvSpPr txBox="1"/>
          <p:nvPr/>
        </p:nvSpPr>
        <p:spPr>
          <a:xfrm>
            <a:off x="3877211" y="2852936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ERS-1</a:t>
            </a:r>
            <a:endParaRPr lang="zh-CN" altLang="en-US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1904" y="1340768"/>
            <a:ext cx="1714512" cy="14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0"/>
          <p:cNvSpPr txBox="1"/>
          <p:nvPr/>
        </p:nvSpPr>
        <p:spPr>
          <a:xfrm>
            <a:off x="5806037" y="286507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ERS-2</a:t>
            </a:r>
            <a:endParaRPr lang="zh-CN" altLang="en-US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/>
          <a:srcRect r="3091" b="5263"/>
          <a:stretch>
            <a:fillRect/>
          </a:stretch>
        </p:blipFill>
        <p:spPr bwMode="auto">
          <a:xfrm>
            <a:off x="6960096" y="1340768"/>
            <a:ext cx="178591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2"/>
          <p:cNvSpPr txBox="1"/>
          <p:nvPr/>
        </p:nvSpPr>
        <p:spPr>
          <a:xfrm>
            <a:off x="7161225" y="2852936"/>
            <a:ext cx="16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RADARSAT-1</a:t>
            </a: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3968" y="3857606"/>
            <a:ext cx="2286016" cy="164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4"/>
          <p:cNvSpPr txBox="1"/>
          <p:nvPr/>
        </p:nvSpPr>
        <p:spPr>
          <a:xfrm>
            <a:off x="1829765" y="5547856"/>
            <a:ext cx="167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Cryosat-2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09984" y="3857628"/>
            <a:ext cx="2214579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6"/>
          <p:cNvSpPr txBox="1"/>
          <p:nvPr/>
        </p:nvSpPr>
        <p:spPr>
          <a:xfrm>
            <a:off x="4310050" y="5547856"/>
            <a:ext cx="127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Envisat</a:t>
            </a:r>
            <a:endParaRPr lang="zh-CN" alt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24562" y="3857628"/>
            <a:ext cx="228601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8"/>
          <p:cNvSpPr txBox="1"/>
          <p:nvPr/>
        </p:nvSpPr>
        <p:spPr>
          <a:xfrm>
            <a:off x="6810380" y="5559998"/>
            <a:ext cx="941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Terra</a:t>
            </a:r>
            <a:endParaRPr lang="zh-CN" altLang="en-US" dirty="0"/>
          </a:p>
        </p:txBody>
      </p:sp>
      <p:sp>
        <p:nvSpPr>
          <p:cNvPr id="21" name="TextBox 19"/>
          <p:cNvSpPr txBox="1"/>
          <p:nvPr/>
        </p:nvSpPr>
        <p:spPr>
          <a:xfrm>
            <a:off x="8976320" y="5547856"/>
            <a:ext cx="143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Landsat-8</a:t>
            </a:r>
            <a:endParaRPr lang="zh-CN" altLang="en-US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/>
          <a:srcRect b="17241"/>
          <a:stretch>
            <a:fillRect/>
          </a:stretch>
        </p:blipFill>
        <p:spPr bwMode="auto">
          <a:xfrm>
            <a:off x="8310578" y="3857629"/>
            <a:ext cx="235742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圆角矩形 22"/>
          <p:cNvSpPr/>
          <p:nvPr/>
        </p:nvSpPr>
        <p:spPr bwMode="auto">
          <a:xfrm>
            <a:off x="6024562" y="3572856"/>
            <a:ext cx="4643439" cy="2556445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服务情况：服务时效</a:t>
            </a:r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5" y="1287371"/>
            <a:ext cx="2839612" cy="5040313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1287371"/>
            <a:ext cx="3220200" cy="50403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97" y="1287683"/>
            <a:ext cx="2839437" cy="5040000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 bwMode="auto">
          <a:xfrm>
            <a:off x="1774826" y="2780928"/>
            <a:ext cx="1980915" cy="39604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4193039" y="2780928"/>
            <a:ext cx="1980915" cy="396044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i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09" y="3613059"/>
            <a:ext cx="5267325" cy="2714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0000FF"/>
                </a:solidFill>
              </a:rPr>
              <a:t>模型方面：两个突破性亮点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</a:rPr>
              <a:t>MIML</a:t>
            </a:r>
            <a:r>
              <a:rPr lang="zh-CN" altLang="en-US" dirty="0">
                <a:solidFill>
                  <a:srgbClr val="0000FF"/>
                </a:solidFill>
              </a:rPr>
              <a:t>的海冰密集判别和标注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基于时序</a:t>
            </a:r>
            <a:r>
              <a:rPr lang="en-US" altLang="zh-CN" dirty="0">
                <a:solidFill>
                  <a:srgbClr val="0000FF"/>
                </a:solidFill>
              </a:rPr>
              <a:t>MODIS</a:t>
            </a:r>
            <a:r>
              <a:rPr lang="zh-CN" altLang="en-US" dirty="0">
                <a:solidFill>
                  <a:srgbClr val="0000FF"/>
                </a:solidFill>
              </a:rPr>
              <a:t>立方体的航道规划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endParaRPr lang="en-US" altLang="zh-CN" dirty="0"/>
          </a:p>
          <a:p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架构方面：两个可靠灵活的设计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轻量级客户端设计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zh-CN" altLang="en-US" dirty="0">
                <a:solidFill>
                  <a:schemeClr val="tx2">
                    <a:lumMod val="50000"/>
                  </a:schemeClr>
                </a:solidFill>
              </a:rPr>
              <a:t>可监控信息流设计</a:t>
            </a:r>
            <a:endParaRPr lang="en-US" altLang="zh-CN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altLang="zh-CN" dirty="0"/>
          </a:p>
          <a:p>
            <a:r>
              <a:rPr lang="zh-CN" alt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成果使用：高效智能辅助系统</a:t>
            </a:r>
            <a:endParaRPr lang="en-US" altLang="zh-CN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3917175" y="712729"/>
            <a:ext cx="4560849" cy="70675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000" b="1" dirty="0">
                <a:solidFill>
                  <a:srgbClr val="FF0000"/>
                </a:solidFill>
              </a:rPr>
              <a:t>前往下一站</a:t>
            </a:r>
            <a:r>
              <a:rPr lang="en-US" altLang="zh-CN" sz="4000" b="1" dirty="0">
                <a:solidFill>
                  <a:srgbClr val="FF0000"/>
                </a:solidFill>
              </a:rPr>
              <a:t>……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244" y="1616924"/>
            <a:ext cx="7861512" cy="4583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</a:rPr>
              <a:t>任务介绍：数据来源（主要分析对象）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95837" y="1629962"/>
            <a:ext cx="34160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MODIS-Terra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每天过境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4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次，每次扫描覆盖区域存在交叠，但不可能完全相同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924" y="1448781"/>
            <a:ext cx="4572000" cy="22764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95836" y="5126362"/>
            <a:ext cx="798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Landst-8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：每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16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天过境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次，大部分传感器的分辨率在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30m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95836" y="3785603"/>
            <a:ext cx="8240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36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个波段，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level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的产品，其中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level 1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中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band1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band2 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分辨率最高，每像素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250m</a:t>
            </a:r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，视幅宽度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2330km</a:t>
            </a:r>
          </a:p>
          <a:p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任务介绍：同类产品背景介绍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目前遥感图像图像分割和分类主要采用选取特征阈值和</a:t>
            </a:r>
            <a:r>
              <a:rPr lang="zh-CN" altLang="en-US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目视解译</a:t>
            </a: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的方法进行处理</a:t>
            </a: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lvl="1"/>
            <a:r>
              <a:rPr lang="zh-CN" altLang="en-US" dirty="0"/>
              <a:t>优点：</a:t>
            </a:r>
            <a:endParaRPr lang="en-US" altLang="zh-CN" dirty="0"/>
          </a:p>
          <a:p>
            <a:pPr lvl="2"/>
            <a:r>
              <a:rPr lang="zh-CN" altLang="en-US" dirty="0"/>
              <a:t>目视判读需要的设备少，简单方便</a:t>
            </a:r>
            <a:endParaRPr lang="en-US" altLang="zh-CN" dirty="0"/>
          </a:p>
          <a:p>
            <a:pPr lvl="2"/>
            <a:r>
              <a:rPr lang="zh-CN" altLang="en-US" dirty="0"/>
              <a:t>地质、海洋专家可以从一张遥感图像中获取多样信息</a:t>
            </a:r>
            <a:endParaRPr lang="en-US" altLang="zh-CN" dirty="0"/>
          </a:p>
          <a:p>
            <a:pPr lvl="1"/>
            <a:r>
              <a:rPr lang="zh-CN" altLang="en-US" dirty="0"/>
              <a:t>缺点：</a:t>
            </a:r>
            <a:endParaRPr lang="en-US" altLang="zh-CN" dirty="0"/>
          </a:p>
          <a:p>
            <a:pPr lvl="2"/>
            <a:r>
              <a:rPr lang="zh-CN" altLang="en-US" dirty="0"/>
              <a:t>人力消耗大</a:t>
            </a:r>
            <a:endParaRPr lang="en-US" altLang="zh-CN" dirty="0"/>
          </a:p>
          <a:p>
            <a:pPr lvl="2"/>
            <a:r>
              <a:rPr lang="zh-CN" altLang="en-US" dirty="0"/>
              <a:t>判读时间长</a:t>
            </a:r>
            <a:endParaRPr lang="en-US" altLang="zh-CN" dirty="0"/>
          </a:p>
          <a:p>
            <a:pPr lvl="2"/>
            <a:r>
              <a:rPr lang="zh-CN" altLang="en-US" dirty="0"/>
              <a:t>多样信息获取需要大量背景知识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任务介绍：项目背景</a:t>
            </a:r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r>
              <a:rPr lang="zh-CN" altLang="en-US" dirty="0">
                <a:solidFill>
                  <a:srgbClr val="0000FF"/>
                </a:solidFill>
              </a:rPr>
              <a:t>项目成果：突破性亮点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</a:rPr>
              <a:t>MIML</a:t>
            </a:r>
            <a:r>
              <a:rPr lang="zh-CN" altLang="en-US" dirty="0">
                <a:solidFill>
                  <a:srgbClr val="0000FF"/>
                </a:solidFill>
              </a:rPr>
              <a:t>的海冰密集判别和标注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r>
              <a:rPr lang="zh-CN" altLang="en-US" dirty="0">
                <a:solidFill>
                  <a:srgbClr val="0000FF"/>
                </a:solidFill>
              </a:rPr>
              <a:t>基于流形测地线重构的航道规划</a:t>
            </a:r>
            <a:endParaRPr lang="en-US" altLang="zh-CN" dirty="0">
              <a:solidFill>
                <a:srgbClr val="0000FF"/>
              </a:solidFill>
            </a:endParaRPr>
          </a:p>
          <a:p>
            <a:pPr lvl="1"/>
            <a:endParaRPr lang="en-US" altLang="zh-CN" dirty="0"/>
          </a:p>
          <a:p>
            <a:r>
              <a:rPr lang="zh-CN" altLang="en-US" dirty="0"/>
              <a:t>软件架构：高鲁棒设计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成果使用：服务及对比</a:t>
            </a:r>
            <a:endParaRPr lang="en-US" altLang="zh-C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65" y="1556793"/>
            <a:ext cx="6758698" cy="477892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6323" y="156825"/>
            <a:ext cx="8866409" cy="777874"/>
          </a:xfrm>
        </p:spPr>
        <p:txBody>
          <a:bodyPr/>
          <a:lstStyle/>
          <a:p>
            <a:r>
              <a:rPr lang="zh-CN" altLang="en-US" dirty="0"/>
              <a:t>一个重要的参考产品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MODIS-29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4" name="矩形 3"/>
          <p:cNvSpPr/>
          <p:nvPr/>
        </p:nvSpPr>
        <p:spPr>
          <a:xfrm>
            <a:off x="1515121" y="-44450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项目成果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I: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基于局部谱分解和</a:t>
            </a:r>
            <a:r>
              <a:rPr lang="en-US" altLang="zh-CN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MIML</a:t>
            </a:r>
            <a:r>
              <a: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的海冰密集判别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788188" y="1556793"/>
            <a:ext cx="24569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缺陷：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偏向于发现云层，薄云区域也被标注为云区</a:t>
            </a:r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dirty="0"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dirty="0">
                <a:ea typeface="仿宋" panose="02010609060101010101" pitchFamily="49" charset="-122"/>
                <a:cs typeface="Times New Roman" panose="02020603050405020304" pitchFamily="18" charset="0"/>
              </a:rPr>
              <a:t>对薄冰区域的标注分辨率很低</a:t>
            </a:r>
            <a:r>
              <a:rPr lang="en-US" altLang="zh-CN" dirty="0">
                <a:ea typeface="仿宋" panose="02010609060101010101" pitchFamily="49" charset="-122"/>
                <a:cs typeface="Times New Roman" panose="02020603050405020304" pitchFamily="18" charset="0"/>
              </a:rPr>
              <a:t>~1km</a:t>
            </a:r>
            <a:endParaRPr lang="zh-CN" altLang="en-US" dirty="0"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机器学习v2.1rgb">
  <a:themeElements>
    <a:clrScheme name="机器学习">
      <a:dk1>
        <a:sysClr val="windowText" lastClr="000000"/>
      </a:dk1>
      <a:lt1>
        <a:sysClr val="window" lastClr="FFFFFF"/>
      </a:lt1>
      <a:dk2>
        <a:srgbClr val="16754D"/>
      </a:dk2>
      <a:lt2>
        <a:srgbClr val="FFFFFF"/>
      </a:lt2>
      <a:accent1>
        <a:srgbClr val="16754D"/>
      </a:accent1>
      <a:accent2>
        <a:srgbClr val="329E6E"/>
      </a:accent2>
      <a:accent3>
        <a:srgbClr val="FFC000"/>
      </a:accent3>
      <a:accent4>
        <a:srgbClr val="C00000"/>
      </a:accent4>
      <a:accent5>
        <a:srgbClr val="0070C0"/>
      </a:accent5>
      <a:accent6>
        <a:srgbClr val="002060"/>
      </a:accent6>
      <a:hlink>
        <a:srgbClr val="80C000"/>
      </a:hlink>
      <a:folHlink>
        <a:srgbClr val="CC66FF"/>
      </a:folHlink>
    </a:clrScheme>
    <a:fontScheme name="机器学习">
      <a:majorFont>
        <a:latin typeface="Verdana"/>
        <a:ea typeface="幼圆"/>
        <a:cs typeface=""/>
      </a:majorFont>
      <a:minorFont>
        <a:latin typeface="Verdana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2091</Words>
  <Application>Microsoft Office PowerPoint</Application>
  <PresentationFormat>宽屏</PresentationFormat>
  <Paragraphs>379</Paragraphs>
  <Slides>52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3" baseType="lpstr">
      <vt:lpstr>仿宋</vt:lpstr>
      <vt:lpstr>楷体</vt:lpstr>
      <vt:lpstr>幼圆</vt:lpstr>
      <vt:lpstr>Arial</vt:lpstr>
      <vt:lpstr>Calibri</vt:lpstr>
      <vt:lpstr>Times New Roman</vt:lpstr>
      <vt:lpstr>Verdana</vt:lpstr>
      <vt:lpstr>Wingdings</vt:lpstr>
      <vt:lpstr>Office 主题​​</vt:lpstr>
      <vt:lpstr>机器学习v2.1rgb</vt:lpstr>
      <vt:lpstr>Document</vt:lpstr>
      <vt:lpstr>智能系统设计与应用 (2022 春季学期) </vt:lpstr>
      <vt:lpstr>大纲</vt:lpstr>
      <vt:lpstr>大纲</vt:lpstr>
      <vt:lpstr>任务介绍：目标</vt:lpstr>
      <vt:lpstr>任务介绍：数据来源</vt:lpstr>
      <vt:lpstr>任务介绍：数据来源（主要分析对象）</vt:lpstr>
      <vt:lpstr>任务介绍：同类产品背景介绍</vt:lpstr>
      <vt:lpstr>大纲</vt:lpstr>
      <vt:lpstr>一个重要的参考产品</vt:lpstr>
      <vt:lpstr>如何对可航行区域进行进一步细分</vt:lpstr>
      <vt:lpstr>如何对可航行区域进行进一步细分</vt:lpstr>
      <vt:lpstr>基于局部谱分解打分的区域标注</vt:lpstr>
      <vt:lpstr>数据处理说明</vt:lpstr>
      <vt:lpstr>实验环境说明</vt:lpstr>
      <vt:lpstr>Approximation Ranks特征权值（重要性）验证</vt:lpstr>
      <vt:lpstr>多Band（多模态）特征提取的必要性</vt:lpstr>
      <vt:lpstr>效果展示</vt:lpstr>
      <vt:lpstr>像素级标注方案：基于多示例表示的前向像素级打分标注</vt:lpstr>
      <vt:lpstr>像素级标注方案：基于多示例表示的前向像素级打分标注</vt:lpstr>
      <vt:lpstr>MODIS时序图像组成的航道空间</vt:lpstr>
      <vt:lpstr>MODIS时序图像组成的航道空间</vt:lpstr>
      <vt:lpstr>使用MODIS Cube适应多种需求</vt:lpstr>
      <vt:lpstr>MODIS Cube空间中最短路径规划</vt:lpstr>
      <vt:lpstr>大纲</vt:lpstr>
      <vt:lpstr>软件架构：原型初步操作界面</vt:lpstr>
      <vt:lpstr>软件架构：本地模式的工作方式</vt:lpstr>
      <vt:lpstr>软件架构：本地模式的优缺点</vt:lpstr>
      <vt:lpstr>软件架构：轻量级客户端架构设计</vt:lpstr>
      <vt:lpstr>软件架构：轻量级客户端架构设计</vt:lpstr>
      <vt:lpstr>软件架构：轻量级客户端架构设计</vt:lpstr>
      <vt:lpstr>软件架构：冗余双服务器端设计</vt:lpstr>
      <vt:lpstr>软件架构：可监控信息流设计</vt:lpstr>
      <vt:lpstr>软件架构：可监控信息流设计</vt:lpstr>
      <vt:lpstr>软件架构：可监控信息流设计</vt:lpstr>
      <vt:lpstr>第二期软件架构：C/S架构向B/S架构迁移</vt:lpstr>
      <vt:lpstr>C/S架构向B/S架构迁移</vt:lpstr>
      <vt:lpstr>第三版原型界面（基于HTML5）</vt:lpstr>
      <vt:lpstr>轻量级命令行验证系统</vt:lpstr>
      <vt:lpstr>大纲</vt:lpstr>
      <vt:lpstr>服务对比：北师大报告</vt:lpstr>
      <vt:lpstr>服务情况：11月15日监控效果</vt:lpstr>
      <vt:lpstr>服务情况：11月17日监控效果</vt:lpstr>
      <vt:lpstr>服务对比：湾区海冰情况</vt:lpstr>
      <vt:lpstr>服务情况：新站罗斯海</vt:lpstr>
      <vt:lpstr>服务情况：现行地址前往中山站</vt:lpstr>
      <vt:lpstr>服务情况：现行地址前往中山站（3小时前）</vt:lpstr>
      <vt:lpstr>第八次北极实航路线验证</vt:lpstr>
      <vt:lpstr>全程测评对比</vt:lpstr>
      <vt:lpstr>未受云层干扰的区域测评</vt:lpstr>
      <vt:lpstr>服务情况：服务时效</vt:lpstr>
      <vt:lpstr>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Zhan De-Chuan</cp:lastModifiedBy>
  <cp:revision>151</cp:revision>
  <dcterms:created xsi:type="dcterms:W3CDTF">2019-06-19T02:08:00Z</dcterms:created>
  <dcterms:modified xsi:type="dcterms:W3CDTF">2022-02-26T15:20:50Z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1BC534B009A34ECF92A15C41E82A95FC</vt:lpwstr>
  </property>
</Properties>
</file>