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tiff" ContentType="image/tiff"/>
  <Default Extension="wmf" ContentType="image/x-wmf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7" r:id="rId4"/>
  </p:sldMasterIdLst>
  <p:notesMasterIdLst>
    <p:notesMasterId r:id="rId10"/>
  </p:notesMasterIdLst>
  <p:sldIdLst>
    <p:sldId id="272" r:id="rId5"/>
    <p:sldId id="939" r:id="rId6"/>
    <p:sldId id="940" r:id="rId7"/>
    <p:sldId id="941" r:id="rId8"/>
    <p:sldId id="999" r:id="rId9"/>
    <p:sldId id="1000" r:id="rId11"/>
    <p:sldId id="1001" r:id="rId12"/>
    <p:sldId id="1002" r:id="rId13"/>
    <p:sldId id="1003" r:id="rId14"/>
    <p:sldId id="1004" r:id="rId15"/>
    <p:sldId id="942" r:id="rId16"/>
    <p:sldId id="943" r:id="rId17"/>
    <p:sldId id="944" r:id="rId18"/>
    <p:sldId id="945" r:id="rId19"/>
    <p:sldId id="946" r:id="rId20"/>
    <p:sldId id="967" r:id="rId21"/>
    <p:sldId id="947" r:id="rId22"/>
    <p:sldId id="948" r:id="rId23"/>
    <p:sldId id="949" r:id="rId24"/>
    <p:sldId id="950" r:id="rId25"/>
    <p:sldId id="951" r:id="rId26"/>
    <p:sldId id="952" r:id="rId27"/>
    <p:sldId id="953" r:id="rId28"/>
    <p:sldId id="954" r:id="rId29"/>
    <p:sldId id="955" r:id="rId30"/>
    <p:sldId id="956" r:id="rId31"/>
    <p:sldId id="963" r:id="rId32"/>
    <p:sldId id="1006" r:id="rId33"/>
    <p:sldId id="1007" r:id="rId34"/>
    <p:sldId id="964" r:id="rId35"/>
    <p:sldId id="965" r:id="rId36"/>
    <p:sldId id="966" r:id="rId37"/>
    <p:sldId id="286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FFFFF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20" y="318"/>
      </p:cViewPr>
      <p:guideLst>
        <p:guide orient="horz" pos="2200"/>
        <p:guide pos="382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39" Type="http://schemas.openxmlformats.org/officeDocument/2006/relationships/presProps" Target="presProps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F45445-F2B3-4D32-83B0-C8B8B7E7A9DC}" type="doc">
      <dgm:prSet loTypeId="urn:microsoft.com/office/officeart/2005/8/layout/radial5" loCatId="cycle" qsTypeId="urn:microsoft.com/office/officeart/2005/8/quickstyle/simple1#1" qsCatId="simple" csTypeId="urn:microsoft.com/office/officeart/2005/8/colors/colorful2#1" csCatId="colorful" phldr="1"/>
      <dgm:spPr/>
      <dgm:t>
        <a:bodyPr/>
        <a:lstStyle/>
        <a:p>
          <a:endParaRPr lang="zh-CN" altLang="en-US"/>
        </a:p>
      </dgm:t>
    </dgm:pt>
    <dgm:pt modelId="{FCC3C6EA-97B5-4E22-92A9-B7251DFDCBCB}">
      <dgm:prSet phldrT="[文本]" custT="1"/>
      <dgm:spPr>
        <a:solidFill>
          <a:srgbClr val="12A0E9"/>
        </a:solidFill>
      </dgm:spPr>
      <dgm:t>
        <a:bodyPr/>
        <a:lstStyle/>
        <a:p>
          <a:pPr algn="ctr"/>
          <a:r>
            <a:rPr lang="zh-CN" altLang="en-US" sz="2000" b="1" dirty="0">
              <a:latin typeface="仿宋" panose="02010609060101010101" pitchFamily="49" charset="-122"/>
              <a:ea typeface="仿宋" panose="02010609060101010101" pitchFamily="49" charset="-122"/>
            </a:rPr>
            <a:t>机器学习故障诊断</a:t>
          </a:r>
        </a:p>
      </dgm:t>
    </dgm:pt>
    <dgm:pt modelId="{CFB3675C-931A-4398-842A-593F33D47100}" cxnId="{48ED61B3-3CA5-42E9-9F11-A0B12B52E9E7}" type="parTrans">
      <dgm:prSet/>
      <dgm:spPr/>
      <dgm:t>
        <a:bodyPr/>
        <a:lstStyle/>
        <a:p>
          <a:pPr algn="ctr"/>
          <a:endParaRPr lang="zh-CN" altLang="en-US" sz="2800"/>
        </a:p>
      </dgm:t>
    </dgm:pt>
    <dgm:pt modelId="{A82C9C6A-9E63-4847-AC24-F39CC46EBE35}" cxnId="{48ED61B3-3CA5-42E9-9F11-A0B12B52E9E7}" type="sibTrans">
      <dgm:prSet/>
      <dgm:spPr/>
      <dgm:t>
        <a:bodyPr/>
        <a:lstStyle/>
        <a:p>
          <a:pPr algn="ctr"/>
          <a:endParaRPr lang="zh-CN" altLang="en-US" sz="2800"/>
        </a:p>
      </dgm:t>
    </dgm:pt>
    <dgm:pt modelId="{DC385127-9820-40B8-858A-C2F56BF98A8F}">
      <dgm:prSet phldrT="[文本]" custT="1"/>
      <dgm:spPr/>
      <dgm:t>
        <a:bodyPr/>
        <a:lstStyle/>
        <a:p>
          <a:pPr algn="ctr"/>
          <a:r>
            <a:rPr lang="zh-CN" altLang="en-US" sz="1200" b="1" dirty="0">
              <a:latin typeface="仿宋" panose="02010609060101010101" pitchFamily="49" charset="-122"/>
              <a:ea typeface="仿宋" panose="02010609060101010101" pitchFamily="49" charset="-122"/>
            </a:rPr>
            <a:t>成熟度：</a:t>
          </a:r>
          <a:r>
            <a:rPr lang="zh-CN" altLang="en-US" sz="1200" dirty="0">
              <a:latin typeface="仿宋" panose="02010609060101010101" pitchFamily="49" charset="-122"/>
              <a:ea typeface="仿宋" panose="02010609060101010101" pitchFamily="49" charset="-122"/>
            </a:rPr>
            <a:t>数百例设备成功检测</a:t>
          </a:r>
        </a:p>
      </dgm:t>
    </dgm:pt>
    <dgm:pt modelId="{7BEF3210-4426-4C34-B104-168FA5797E29}" cxnId="{35194939-90E9-4159-8211-DD5071327F30}" type="parTrans">
      <dgm:prSet custT="1"/>
      <dgm:spPr/>
      <dgm:t>
        <a:bodyPr/>
        <a:lstStyle/>
        <a:p>
          <a:pPr algn="ctr"/>
          <a:endParaRPr lang="zh-CN" altLang="en-US" sz="1800"/>
        </a:p>
      </dgm:t>
    </dgm:pt>
    <dgm:pt modelId="{B3A2D9D7-1586-4703-AC46-D11BD4BA7620}" cxnId="{35194939-90E9-4159-8211-DD5071327F30}" type="sibTrans">
      <dgm:prSet/>
      <dgm:spPr/>
      <dgm:t>
        <a:bodyPr/>
        <a:lstStyle/>
        <a:p>
          <a:pPr algn="ctr"/>
          <a:endParaRPr lang="zh-CN" altLang="en-US" sz="2800"/>
        </a:p>
      </dgm:t>
    </dgm:pt>
    <dgm:pt modelId="{754BE6EF-4893-4510-995C-EC55E002CC9B}">
      <dgm:prSet phldrT="[文本]" custT="1"/>
      <dgm:spPr/>
      <dgm:t>
        <a:bodyPr/>
        <a:lstStyle/>
        <a:p>
          <a:pPr algn="ctr"/>
          <a:r>
            <a:rPr lang="zh-CN" altLang="en-US" sz="1200" b="1" dirty="0">
              <a:latin typeface="仿宋" panose="02010609060101010101" pitchFamily="49" charset="-122"/>
              <a:ea typeface="仿宋" panose="02010609060101010101" pitchFamily="49" charset="-122"/>
            </a:rPr>
            <a:t>独创性：</a:t>
          </a:r>
          <a:r>
            <a:rPr lang="zh-CN" altLang="en-US" sz="1200" dirty="0">
              <a:latin typeface="仿宋" panose="02010609060101010101" pitchFamily="49" charset="-122"/>
              <a:ea typeface="仿宋" panose="02010609060101010101" pitchFamily="49" charset="-122"/>
            </a:rPr>
            <a:t>领域学习结合机器学习算法</a:t>
          </a:r>
        </a:p>
      </dgm:t>
    </dgm:pt>
    <dgm:pt modelId="{6D22F25B-5771-4FFF-AD64-9F613D60B403}" cxnId="{A6F1664D-250D-4BC1-B215-F05A54F90D65}" type="parTrans">
      <dgm:prSet custT="1"/>
      <dgm:spPr/>
      <dgm:t>
        <a:bodyPr/>
        <a:lstStyle/>
        <a:p>
          <a:pPr algn="ctr"/>
          <a:endParaRPr lang="zh-CN" altLang="en-US" sz="1800"/>
        </a:p>
      </dgm:t>
    </dgm:pt>
    <dgm:pt modelId="{A4E5DBA4-B0BA-4DF3-87E6-93ACC99BEC7C}" cxnId="{A6F1664D-250D-4BC1-B215-F05A54F90D65}" type="sibTrans">
      <dgm:prSet/>
      <dgm:spPr/>
      <dgm:t>
        <a:bodyPr/>
        <a:lstStyle/>
        <a:p>
          <a:pPr algn="ctr"/>
          <a:endParaRPr lang="zh-CN" altLang="en-US" sz="2800"/>
        </a:p>
      </dgm:t>
    </dgm:pt>
    <dgm:pt modelId="{F1729770-36AF-42C7-9DC3-999C744FBF85}">
      <dgm:prSet phldrT="[文本]" custT="1"/>
      <dgm:spPr/>
      <dgm:t>
        <a:bodyPr/>
        <a:lstStyle/>
        <a:p>
          <a:pPr algn="ctr"/>
          <a:r>
            <a:rPr lang="zh-CN" altLang="en-US" sz="1200" b="1" dirty="0">
              <a:latin typeface="仿宋" panose="02010609060101010101" pitchFamily="49" charset="-122"/>
              <a:ea typeface="仿宋" panose="02010609060101010101" pitchFamily="49" charset="-122"/>
            </a:rPr>
            <a:t>价值：</a:t>
          </a:r>
          <a:r>
            <a:rPr lang="zh-CN" altLang="en-US" sz="1200" dirty="0">
              <a:latin typeface="仿宋" panose="02010609060101010101" pitchFamily="49" charset="-122"/>
              <a:ea typeface="仿宋" panose="02010609060101010101" pitchFamily="49" charset="-122"/>
            </a:rPr>
            <a:t>减小工程师</a:t>
          </a:r>
          <a:r>
            <a:rPr lang="en-US" altLang="zh-CN" sz="1200" dirty="0">
              <a:latin typeface="仿宋" panose="02010609060101010101" pitchFamily="49" charset="-122"/>
              <a:ea typeface="仿宋" panose="02010609060101010101" pitchFamily="49" charset="-122"/>
            </a:rPr>
            <a:t>90%</a:t>
          </a:r>
          <a:r>
            <a:rPr lang="zh-CN" altLang="en-US" sz="1200" dirty="0">
              <a:latin typeface="仿宋" panose="02010609060101010101" pitchFamily="49" charset="-122"/>
              <a:ea typeface="仿宋" panose="02010609060101010101" pitchFamily="49" charset="-122"/>
            </a:rPr>
            <a:t>的工作量</a:t>
          </a:r>
        </a:p>
      </dgm:t>
    </dgm:pt>
    <dgm:pt modelId="{9DA85F2E-28AD-4D9B-9AFF-64BB14A5B5EB}" cxnId="{0A7A357D-DDF5-40BF-852E-F5B6C848AB30}" type="parTrans">
      <dgm:prSet custT="1"/>
      <dgm:spPr/>
      <dgm:t>
        <a:bodyPr/>
        <a:lstStyle/>
        <a:p>
          <a:pPr algn="ctr"/>
          <a:endParaRPr lang="zh-CN" altLang="en-US" sz="1800"/>
        </a:p>
      </dgm:t>
    </dgm:pt>
    <dgm:pt modelId="{1176288C-CEC7-4361-9318-9E81F27DA959}" cxnId="{0A7A357D-DDF5-40BF-852E-F5B6C848AB30}" type="sibTrans">
      <dgm:prSet/>
      <dgm:spPr/>
      <dgm:t>
        <a:bodyPr/>
        <a:lstStyle/>
        <a:p>
          <a:pPr algn="ctr"/>
          <a:endParaRPr lang="zh-CN" altLang="en-US" sz="2800"/>
        </a:p>
      </dgm:t>
    </dgm:pt>
    <dgm:pt modelId="{E508FA3D-BFE2-4953-9EE3-61C6A4582B9A}">
      <dgm:prSet phldrT="[文本]" custT="1"/>
      <dgm:spPr/>
      <dgm:t>
        <a:bodyPr/>
        <a:lstStyle/>
        <a:p>
          <a:pPr algn="ctr"/>
          <a:r>
            <a:rPr lang="zh-CN" altLang="en-US" sz="1200" b="1" dirty="0">
              <a:latin typeface="仿宋" panose="02010609060101010101" pitchFamily="49" charset="-122"/>
              <a:ea typeface="仿宋" panose="02010609060101010101" pitchFamily="49" charset="-122"/>
            </a:rPr>
            <a:t>性能：</a:t>
          </a:r>
          <a:r>
            <a:rPr lang="zh-CN" altLang="en-US" sz="1200" dirty="0">
              <a:latin typeface="仿宋" panose="02010609060101010101" pitchFamily="49" charset="-122"/>
              <a:ea typeface="仿宋" panose="02010609060101010101" pitchFamily="49" charset="-122"/>
            </a:rPr>
            <a:t>召回率</a:t>
          </a:r>
          <a:r>
            <a:rPr lang="en-US" altLang="zh-CN" sz="1200" dirty="0">
              <a:latin typeface="仿宋" panose="02010609060101010101" pitchFamily="49" charset="-122"/>
              <a:ea typeface="仿宋" panose="02010609060101010101" pitchFamily="49" charset="-122"/>
            </a:rPr>
            <a:t>&gt;98%, </a:t>
          </a:r>
          <a:r>
            <a:rPr lang="zh-CN" altLang="en-US" sz="1200" dirty="0">
              <a:latin typeface="仿宋" panose="02010609060101010101" pitchFamily="49" charset="-122"/>
              <a:ea typeface="仿宋" panose="02010609060101010101" pitchFamily="49" charset="-122"/>
            </a:rPr>
            <a:t>误报率</a:t>
          </a:r>
          <a:r>
            <a:rPr lang="en-US" altLang="zh-CN" sz="1200" dirty="0">
              <a:latin typeface="仿宋" panose="02010609060101010101" pitchFamily="49" charset="-122"/>
              <a:ea typeface="仿宋" panose="02010609060101010101" pitchFamily="49" charset="-122"/>
            </a:rPr>
            <a:t>&lt;5%</a:t>
          </a:r>
          <a:endParaRPr lang="zh-CN" altLang="en-US" sz="1200" dirty="0">
            <a:latin typeface="仿宋" panose="02010609060101010101" pitchFamily="49" charset="-122"/>
            <a:ea typeface="仿宋" panose="02010609060101010101" pitchFamily="49" charset="-122"/>
          </a:endParaRPr>
        </a:p>
      </dgm:t>
    </dgm:pt>
    <dgm:pt modelId="{A7955452-3E4E-4140-B430-8973260D6E96}" cxnId="{134839A3-4C94-448C-A851-134EA6A51758}" type="parTrans">
      <dgm:prSet custT="1"/>
      <dgm:spPr/>
      <dgm:t>
        <a:bodyPr/>
        <a:lstStyle/>
        <a:p>
          <a:pPr algn="ctr"/>
          <a:endParaRPr lang="zh-CN" altLang="en-US" sz="1800"/>
        </a:p>
      </dgm:t>
    </dgm:pt>
    <dgm:pt modelId="{14B7895F-84DD-4D9F-B78D-C15F9F68750B}" cxnId="{134839A3-4C94-448C-A851-134EA6A51758}" type="sibTrans">
      <dgm:prSet/>
      <dgm:spPr/>
      <dgm:t>
        <a:bodyPr/>
        <a:lstStyle/>
        <a:p>
          <a:pPr algn="ctr"/>
          <a:endParaRPr lang="zh-CN" altLang="en-US" sz="2800"/>
        </a:p>
      </dgm:t>
    </dgm:pt>
    <dgm:pt modelId="{89C85BF5-3CE7-4619-8D96-CA09C388AA7D}" type="pres">
      <dgm:prSet presAssocID="{A0F45445-F2B3-4D32-83B0-C8B8B7E7A9D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771BAEF-8EE0-4227-8C63-D202834F0BBA}" type="pres">
      <dgm:prSet presAssocID="{FCC3C6EA-97B5-4E22-92A9-B7251DFDCBCB}" presName="centerShape" presStyleLbl="node0" presStyleIdx="0" presStyleCnt="1" custScaleX="132293" custScaleY="127675"/>
      <dgm:spPr/>
    </dgm:pt>
    <dgm:pt modelId="{AF44099D-E8BB-49A0-8B17-6A986B7E87DB}" type="pres">
      <dgm:prSet presAssocID="{7BEF3210-4426-4C34-B104-168FA5797E29}" presName="parTrans" presStyleLbl="sibTrans2D1" presStyleIdx="0" presStyleCnt="4"/>
      <dgm:spPr/>
    </dgm:pt>
    <dgm:pt modelId="{4A17135E-D9AB-45D7-8B36-61E85893B013}" type="pres">
      <dgm:prSet presAssocID="{7BEF3210-4426-4C34-B104-168FA5797E29}" presName="connectorText" presStyleLbl="sibTrans2D1" presStyleIdx="0" presStyleCnt="4"/>
      <dgm:spPr/>
    </dgm:pt>
    <dgm:pt modelId="{EE3BBCB1-C447-4738-92C8-B7010A3CAF63}" type="pres">
      <dgm:prSet presAssocID="{DC385127-9820-40B8-858A-C2F56BF98A8F}" presName="node" presStyleLbl="node1" presStyleIdx="0" presStyleCnt="4">
        <dgm:presLayoutVars>
          <dgm:bulletEnabled val="1"/>
        </dgm:presLayoutVars>
      </dgm:prSet>
      <dgm:spPr/>
    </dgm:pt>
    <dgm:pt modelId="{4D49F1AE-8F7D-46FC-84F0-25F37CC5481C}" type="pres">
      <dgm:prSet presAssocID="{6D22F25B-5771-4FFF-AD64-9F613D60B403}" presName="parTrans" presStyleLbl="sibTrans2D1" presStyleIdx="1" presStyleCnt="4"/>
      <dgm:spPr/>
    </dgm:pt>
    <dgm:pt modelId="{7D1BF437-4533-4A0B-B379-E3359434BAAF}" type="pres">
      <dgm:prSet presAssocID="{6D22F25B-5771-4FFF-AD64-9F613D60B403}" presName="connectorText" presStyleLbl="sibTrans2D1" presStyleIdx="1" presStyleCnt="4"/>
      <dgm:spPr/>
    </dgm:pt>
    <dgm:pt modelId="{D1809951-2591-4C60-8FC3-F9E0D9162854}" type="pres">
      <dgm:prSet presAssocID="{754BE6EF-4893-4510-995C-EC55E002CC9B}" presName="node" presStyleLbl="node1" presStyleIdx="1" presStyleCnt="4">
        <dgm:presLayoutVars>
          <dgm:bulletEnabled val="1"/>
        </dgm:presLayoutVars>
      </dgm:prSet>
      <dgm:spPr/>
    </dgm:pt>
    <dgm:pt modelId="{FA9A3C4C-3F04-4C3B-8E97-E5D4154B4279}" type="pres">
      <dgm:prSet presAssocID="{9DA85F2E-28AD-4D9B-9AFF-64BB14A5B5EB}" presName="parTrans" presStyleLbl="sibTrans2D1" presStyleIdx="2" presStyleCnt="4"/>
      <dgm:spPr/>
    </dgm:pt>
    <dgm:pt modelId="{DB425C95-CE07-441D-ADB4-85D1DCE0EDAB}" type="pres">
      <dgm:prSet presAssocID="{9DA85F2E-28AD-4D9B-9AFF-64BB14A5B5EB}" presName="connectorText" presStyleLbl="sibTrans2D1" presStyleIdx="2" presStyleCnt="4"/>
      <dgm:spPr/>
    </dgm:pt>
    <dgm:pt modelId="{E43290FA-0C1F-491C-8102-86C2D0C4BBF4}" type="pres">
      <dgm:prSet presAssocID="{F1729770-36AF-42C7-9DC3-999C744FBF85}" presName="node" presStyleLbl="node1" presStyleIdx="2" presStyleCnt="4">
        <dgm:presLayoutVars>
          <dgm:bulletEnabled val="1"/>
        </dgm:presLayoutVars>
      </dgm:prSet>
      <dgm:spPr/>
    </dgm:pt>
    <dgm:pt modelId="{777C0A0A-5DF0-4150-97BB-393ED1D5FFED}" type="pres">
      <dgm:prSet presAssocID="{A7955452-3E4E-4140-B430-8973260D6E96}" presName="parTrans" presStyleLbl="sibTrans2D1" presStyleIdx="3" presStyleCnt="4"/>
      <dgm:spPr/>
    </dgm:pt>
    <dgm:pt modelId="{B9DBAF5A-A35E-4B5E-BB45-88639B7FE553}" type="pres">
      <dgm:prSet presAssocID="{A7955452-3E4E-4140-B430-8973260D6E96}" presName="connectorText" presStyleLbl="sibTrans2D1" presStyleIdx="3" presStyleCnt="4"/>
      <dgm:spPr/>
    </dgm:pt>
    <dgm:pt modelId="{9BD86F5B-8684-4E55-8682-01CA0A0664AB}" type="pres">
      <dgm:prSet presAssocID="{E508FA3D-BFE2-4953-9EE3-61C6A4582B9A}" presName="node" presStyleLbl="node1" presStyleIdx="3" presStyleCnt="4">
        <dgm:presLayoutVars>
          <dgm:bulletEnabled val="1"/>
        </dgm:presLayoutVars>
      </dgm:prSet>
      <dgm:spPr/>
    </dgm:pt>
  </dgm:ptLst>
  <dgm:cxnLst>
    <dgm:cxn modelId="{AF23A80F-38E0-4428-BDD6-5FA087065FD6}" type="presOf" srcId="{7BEF3210-4426-4C34-B104-168FA5797E29}" destId="{AF44099D-E8BB-49A0-8B17-6A986B7E87DB}" srcOrd="0" destOrd="0" presId="urn:microsoft.com/office/officeart/2005/8/layout/radial5"/>
    <dgm:cxn modelId="{93676221-7715-49A5-9A24-4B04782E8E61}" type="presOf" srcId="{DC385127-9820-40B8-858A-C2F56BF98A8F}" destId="{EE3BBCB1-C447-4738-92C8-B7010A3CAF63}" srcOrd="0" destOrd="0" presId="urn:microsoft.com/office/officeart/2005/8/layout/radial5"/>
    <dgm:cxn modelId="{35194939-90E9-4159-8211-DD5071327F30}" srcId="{FCC3C6EA-97B5-4E22-92A9-B7251DFDCBCB}" destId="{DC385127-9820-40B8-858A-C2F56BF98A8F}" srcOrd="0" destOrd="0" parTransId="{7BEF3210-4426-4C34-B104-168FA5797E29}" sibTransId="{B3A2D9D7-1586-4703-AC46-D11BD4BA7620}"/>
    <dgm:cxn modelId="{2C7A3E46-4BD8-4387-9D95-BF6B27A3D63F}" type="presOf" srcId="{E508FA3D-BFE2-4953-9EE3-61C6A4582B9A}" destId="{9BD86F5B-8684-4E55-8682-01CA0A0664AB}" srcOrd="0" destOrd="0" presId="urn:microsoft.com/office/officeart/2005/8/layout/radial5"/>
    <dgm:cxn modelId="{A6F1664D-250D-4BC1-B215-F05A54F90D65}" srcId="{FCC3C6EA-97B5-4E22-92A9-B7251DFDCBCB}" destId="{754BE6EF-4893-4510-995C-EC55E002CC9B}" srcOrd="1" destOrd="0" parTransId="{6D22F25B-5771-4FFF-AD64-9F613D60B403}" sibTransId="{A4E5DBA4-B0BA-4DF3-87E6-93ACC99BEC7C}"/>
    <dgm:cxn modelId="{EE949158-6C70-4438-BDAE-8D9A65C440BD}" type="presOf" srcId="{A7955452-3E4E-4140-B430-8973260D6E96}" destId="{B9DBAF5A-A35E-4B5E-BB45-88639B7FE553}" srcOrd="1" destOrd="0" presId="urn:microsoft.com/office/officeart/2005/8/layout/radial5"/>
    <dgm:cxn modelId="{6D8AF779-3966-4A63-811C-60B5D8D8E43D}" type="presOf" srcId="{6D22F25B-5771-4FFF-AD64-9F613D60B403}" destId="{7D1BF437-4533-4A0B-B379-E3359434BAAF}" srcOrd="1" destOrd="0" presId="urn:microsoft.com/office/officeart/2005/8/layout/radial5"/>
    <dgm:cxn modelId="{3422127D-5770-415F-B8BB-9DAB54A855FC}" type="presOf" srcId="{754BE6EF-4893-4510-995C-EC55E002CC9B}" destId="{D1809951-2591-4C60-8FC3-F9E0D9162854}" srcOrd="0" destOrd="0" presId="urn:microsoft.com/office/officeart/2005/8/layout/radial5"/>
    <dgm:cxn modelId="{0A7A357D-DDF5-40BF-852E-F5B6C848AB30}" srcId="{FCC3C6EA-97B5-4E22-92A9-B7251DFDCBCB}" destId="{F1729770-36AF-42C7-9DC3-999C744FBF85}" srcOrd="2" destOrd="0" parTransId="{9DA85F2E-28AD-4D9B-9AFF-64BB14A5B5EB}" sibTransId="{1176288C-CEC7-4361-9318-9E81F27DA959}"/>
    <dgm:cxn modelId="{E2C19388-0D4F-4F9B-A502-CDCBA229F457}" type="presOf" srcId="{F1729770-36AF-42C7-9DC3-999C744FBF85}" destId="{E43290FA-0C1F-491C-8102-86C2D0C4BBF4}" srcOrd="0" destOrd="0" presId="urn:microsoft.com/office/officeart/2005/8/layout/radial5"/>
    <dgm:cxn modelId="{9F542689-7E61-45CD-A1C7-6A9E58F7F75F}" type="presOf" srcId="{A7955452-3E4E-4140-B430-8973260D6E96}" destId="{777C0A0A-5DF0-4150-97BB-393ED1D5FFED}" srcOrd="0" destOrd="0" presId="urn:microsoft.com/office/officeart/2005/8/layout/radial5"/>
    <dgm:cxn modelId="{4C811095-2864-40E3-8EB3-1952217F21B5}" type="presOf" srcId="{A0F45445-F2B3-4D32-83B0-C8B8B7E7A9DC}" destId="{89C85BF5-3CE7-4619-8D96-CA09C388AA7D}" srcOrd="0" destOrd="0" presId="urn:microsoft.com/office/officeart/2005/8/layout/radial5"/>
    <dgm:cxn modelId="{8A630F9C-A0DC-4DB8-AED6-444EC3324FF4}" type="presOf" srcId="{9DA85F2E-28AD-4D9B-9AFF-64BB14A5B5EB}" destId="{FA9A3C4C-3F04-4C3B-8E97-E5D4154B4279}" srcOrd="0" destOrd="0" presId="urn:microsoft.com/office/officeart/2005/8/layout/radial5"/>
    <dgm:cxn modelId="{134839A3-4C94-448C-A851-134EA6A51758}" srcId="{FCC3C6EA-97B5-4E22-92A9-B7251DFDCBCB}" destId="{E508FA3D-BFE2-4953-9EE3-61C6A4582B9A}" srcOrd="3" destOrd="0" parTransId="{A7955452-3E4E-4140-B430-8973260D6E96}" sibTransId="{14B7895F-84DD-4D9F-B78D-C15F9F68750B}"/>
    <dgm:cxn modelId="{48ED61B3-3CA5-42E9-9F11-A0B12B52E9E7}" srcId="{A0F45445-F2B3-4D32-83B0-C8B8B7E7A9DC}" destId="{FCC3C6EA-97B5-4E22-92A9-B7251DFDCBCB}" srcOrd="0" destOrd="0" parTransId="{CFB3675C-931A-4398-842A-593F33D47100}" sibTransId="{A82C9C6A-9E63-4847-AC24-F39CC46EBE35}"/>
    <dgm:cxn modelId="{2EB7D6CC-D9FA-4C0E-8DDD-44F836B6CDDC}" type="presOf" srcId="{FCC3C6EA-97B5-4E22-92A9-B7251DFDCBCB}" destId="{7771BAEF-8EE0-4227-8C63-D202834F0BBA}" srcOrd="0" destOrd="0" presId="urn:microsoft.com/office/officeart/2005/8/layout/radial5"/>
    <dgm:cxn modelId="{3B29C8DC-324A-4205-96A2-892D22DBF9CE}" type="presOf" srcId="{6D22F25B-5771-4FFF-AD64-9F613D60B403}" destId="{4D49F1AE-8F7D-46FC-84F0-25F37CC5481C}" srcOrd="0" destOrd="0" presId="urn:microsoft.com/office/officeart/2005/8/layout/radial5"/>
    <dgm:cxn modelId="{4DC57BF5-BDAC-4676-BA11-55F01B27D356}" type="presOf" srcId="{7BEF3210-4426-4C34-B104-168FA5797E29}" destId="{4A17135E-D9AB-45D7-8B36-61E85893B013}" srcOrd="1" destOrd="0" presId="urn:microsoft.com/office/officeart/2005/8/layout/radial5"/>
    <dgm:cxn modelId="{965387F9-AC65-40B9-A78C-8ABB0071B630}" type="presOf" srcId="{9DA85F2E-28AD-4D9B-9AFF-64BB14A5B5EB}" destId="{DB425C95-CE07-441D-ADB4-85D1DCE0EDAB}" srcOrd="1" destOrd="0" presId="urn:microsoft.com/office/officeart/2005/8/layout/radial5"/>
    <dgm:cxn modelId="{E713B7BB-8AAD-45D2-91AA-46228546FD03}" type="presParOf" srcId="{89C85BF5-3CE7-4619-8D96-CA09C388AA7D}" destId="{7771BAEF-8EE0-4227-8C63-D202834F0BBA}" srcOrd="0" destOrd="0" presId="urn:microsoft.com/office/officeart/2005/8/layout/radial5"/>
    <dgm:cxn modelId="{087D0CA7-DA93-4831-8F2D-EC2F64E17DDC}" type="presParOf" srcId="{89C85BF5-3CE7-4619-8D96-CA09C388AA7D}" destId="{AF44099D-E8BB-49A0-8B17-6A986B7E87DB}" srcOrd="1" destOrd="0" presId="urn:microsoft.com/office/officeart/2005/8/layout/radial5"/>
    <dgm:cxn modelId="{C1C7867E-B06E-42C7-B6ED-72B92CF377DE}" type="presParOf" srcId="{AF44099D-E8BB-49A0-8B17-6A986B7E87DB}" destId="{4A17135E-D9AB-45D7-8B36-61E85893B013}" srcOrd="0" destOrd="0" presId="urn:microsoft.com/office/officeart/2005/8/layout/radial5"/>
    <dgm:cxn modelId="{C2AE57B9-C549-4381-A63D-E6E5311960EC}" type="presParOf" srcId="{89C85BF5-3CE7-4619-8D96-CA09C388AA7D}" destId="{EE3BBCB1-C447-4738-92C8-B7010A3CAF63}" srcOrd="2" destOrd="0" presId="urn:microsoft.com/office/officeart/2005/8/layout/radial5"/>
    <dgm:cxn modelId="{975F8A27-E9B9-4D1F-8C11-3BA1789DDBA3}" type="presParOf" srcId="{89C85BF5-3CE7-4619-8D96-CA09C388AA7D}" destId="{4D49F1AE-8F7D-46FC-84F0-25F37CC5481C}" srcOrd="3" destOrd="0" presId="urn:microsoft.com/office/officeart/2005/8/layout/radial5"/>
    <dgm:cxn modelId="{A3DC7D96-E5A2-4076-9120-CC2210AC162F}" type="presParOf" srcId="{4D49F1AE-8F7D-46FC-84F0-25F37CC5481C}" destId="{7D1BF437-4533-4A0B-B379-E3359434BAAF}" srcOrd="0" destOrd="0" presId="urn:microsoft.com/office/officeart/2005/8/layout/radial5"/>
    <dgm:cxn modelId="{C456BBDC-74F8-47CD-B7D7-433FA2434F2F}" type="presParOf" srcId="{89C85BF5-3CE7-4619-8D96-CA09C388AA7D}" destId="{D1809951-2591-4C60-8FC3-F9E0D9162854}" srcOrd="4" destOrd="0" presId="urn:microsoft.com/office/officeart/2005/8/layout/radial5"/>
    <dgm:cxn modelId="{408C1E9A-3F6C-4E62-8FC1-7D8789E65571}" type="presParOf" srcId="{89C85BF5-3CE7-4619-8D96-CA09C388AA7D}" destId="{FA9A3C4C-3F04-4C3B-8E97-E5D4154B4279}" srcOrd="5" destOrd="0" presId="urn:microsoft.com/office/officeart/2005/8/layout/radial5"/>
    <dgm:cxn modelId="{6270C3C0-D15E-4E52-A959-1981DF016D59}" type="presParOf" srcId="{FA9A3C4C-3F04-4C3B-8E97-E5D4154B4279}" destId="{DB425C95-CE07-441D-ADB4-85D1DCE0EDAB}" srcOrd="0" destOrd="0" presId="urn:microsoft.com/office/officeart/2005/8/layout/radial5"/>
    <dgm:cxn modelId="{068B0F50-C66C-42D9-B837-47C53A61FBF8}" type="presParOf" srcId="{89C85BF5-3CE7-4619-8D96-CA09C388AA7D}" destId="{E43290FA-0C1F-491C-8102-86C2D0C4BBF4}" srcOrd="6" destOrd="0" presId="urn:microsoft.com/office/officeart/2005/8/layout/radial5"/>
    <dgm:cxn modelId="{1EE2D2F4-A479-47D1-A0AE-898069BCFEAC}" type="presParOf" srcId="{89C85BF5-3CE7-4619-8D96-CA09C388AA7D}" destId="{777C0A0A-5DF0-4150-97BB-393ED1D5FFED}" srcOrd="7" destOrd="0" presId="urn:microsoft.com/office/officeart/2005/8/layout/radial5"/>
    <dgm:cxn modelId="{4246F16A-B193-45FB-B925-09F19C9D6204}" type="presParOf" srcId="{777C0A0A-5DF0-4150-97BB-393ED1D5FFED}" destId="{B9DBAF5A-A35E-4B5E-BB45-88639B7FE553}" srcOrd="0" destOrd="0" presId="urn:microsoft.com/office/officeart/2005/8/layout/radial5"/>
    <dgm:cxn modelId="{66422E0F-7A32-4B2D-BA02-68E50383D530}" type="presParOf" srcId="{89C85BF5-3CE7-4619-8D96-CA09C388AA7D}" destId="{9BD86F5B-8684-4E55-8682-01CA0A0664A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1BAEF-8EE0-4227-8C63-D202834F0BBA}">
      <dsp:nvSpPr>
        <dsp:cNvPr id="0" name=""/>
        <dsp:cNvSpPr/>
      </dsp:nvSpPr>
      <dsp:spPr>
        <a:xfrm>
          <a:off x="2376684" y="1456721"/>
          <a:ext cx="1524868" cy="1471639"/>
        </a:xfrm>
        <a:prstGeom prst="ellipse">
          <a:avLst/>
        </a:prstGeom>
        <a:solidFill>
          <a:srgbClr val="12A0E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仿宋" panose="02010609060101010101" pitchFamily="49" charset="-122"/>
              <a:ea typeface="仿宋" panose="02010609060101010101" pitchFamily="49" charset="-122"/>
            </a:rPr>
            <a:t>机器学习故障诊断</a:t>
          </a:r>
        </a:p>
      </dsp:txBody>
      <dsp:txXfrm>
        <a:off x="2599996" y="1672238"/>
        <a:ext cx="1078244" cy="1040605"/>
      </dsp:txXfrm>
    </dsp:sp>
    <dsp:sp modelId="{AF44099D-E8BB-49A0-8B17-6A986B7E87DB}">
      <dsp:nvSpPr>
        <dsp:cNvPr id="0" name=""/>
        <dsp:cNvSpPr/>
      </dsp:nvSpPr>
      <dsp:spPr>
        <a:xfrm rot="16200000">
          <a:off x="3059230" y="1114561"/>
          <a:ext cx="159776" cy="3918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/>
        </a:p>
      </dsp:txBody>
      <dsp:txXfrm>
        <a:off x="3083197" y="1216908"/>
        <a:ext cx="111843" cy="235139"/>
      </dsp:txXfrm>
    </dsp:sp>
    <dsp:sp modelId="{EE3BBCB1-C447-4738-92C8-B7010A3CAF63}">
      <dsp:nvSpPr>
        <dsp:cNvPr id="0" name=""/>
        <dsp:cNvSpPr/>
      </dsp:nvSpPr>
      <dsp:spPr>
        <a:xfrm>
          <a:off x="2562796" y="2610"/>
          <a:ext cx="1152645" cy="11526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b="1" kern="1200" dirty="0">
              <a:latin typeface="仿宋" panose="02010609060101010101" pitchFamily="49" charset="-122"/>
              <a:ea typeface="仿宋" panose="02010609060101010101" pitchFamily="49" charset="-122"/>
            </a:rPr>
            <a:t>成熟度：</a:t>
          </a:r>
          <a:r>
            <a:rPr lang="zh-CN" altLang="en-US" sz="1200" kern="1200" dirty="0">
              <a:latin typeface="仿宋" panose="02010609060101010101" pitchFamily="49" charset="-122"/>
              <a:ea typeface="仿宋" panose="02010609060101010101" pitchFamily="49" charset="-122"/>
            </a:rPr>
            <a:t>数百例设备成功检测</a:t>
          </a:r>
        </a:p>
      </dsp:txBody>
      <dsp:txXfrm>
        <a:off x="2731597" y="171411"/>
        <a:ext cx="815043" cy="815043"/>
      </dsp:txXfrm>
    </dsp:sp>
    <dsp:sp modelId="{4D49F1AE-8F7D-46FC-84F0-25F37CC5481C}">
      <dsp:nvSpPr>
        <dsp:cNvPr id="0" name=""/>
        <dsp:cNvSpPr/>
      </dsp:nvSpPr>
      <dsp:spPr>
        <a:xfrm>
          <a:off x="3962020" y="1996591"/>
          <a:ext cx="145670" cy="3918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163136"/>
            <a:satOff val="16027"/>
            <a:lumOff val="30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/>
        </a:p>
      </dsp:txBody>
      <dsp:txXfrm>
        <a:off x="3962020" y="2074971"/>
        <a:ext cx="101969" cy="235139"/>
      </dsp:txXfrm>
    </dsp:sp>
    <dsp:sp modelId="{D1809951-2591-4C60-8FC3-F9E0D9162854}">
      <dsp:nvSpPr>
        <dsp:cNvPr id="0" name=""/>
        <dsp:cNvSpPr/>
      </dsp:nvSpPr>
      <dsp:spPr>
        <a:xfrm>
          <a:off x="4176404" y="1616218"/>
          <a:ext cx="1152645" cy="1152645"/>
        </a:xfrm>
        <a:prstGeom prst="ellipse">
          <a:avLst/>
        </a:prstGeom>
        <a:solidFill>
          <a:schemeClr val="accent2">
            <a:hueOff val="-2163136"/>
            <a:satOff val="16027"/>
            <a:lumOff val="30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b="1" kern="1200" dirty="0">
              <a:latin typeface="仿宋" panose="02010609060101010101" pitchFamily="49" charset="-122"/>
              <a:ea typeface="仿宋" panose="02010609060101010101" pitchFamily="49" charset="-122"/>
            </a:rPr>
            <a:t>独创性：</a:t>
          </a:r>
          <a:r>
            <a:rPr lang="zh-CN" altLang="en-US" sz="1200" kern="1200" dirty="0">
              <a:latin typeface="仿宋" panose="02010609060101010101" pitchFamily="49" charset="-122"/>
              <a:ea typeface="仿宋" panose="02010609060101010101" pitchFamily="49" charset="-122"/>
            </a:rPr>
            <a:t>领域学习结合机器学习算法</a:t>
          </a:r>
        </a:p>
      </dsp:txBody>
      <dsp:txXfrm>
        <a:off x="4345205" y="1785019"/>
        <a:ext cx="815043" cy="815043"/>
      </dsp:txXfrm>
    </dsp:sp>
    <dsp:sp modelId="{FA9A3C4C-3F04-4C3B-8E97-E5D4154B4279}">
      <dsp:nvSpPr>
        <dsp:cNvPr id="0" name=""/>
        <dsp:cNvSpPr/>
      </dsp:nvSpPr>
      <dsp:spPr>
        <a:xfrm rot="5400000">
          <a:off x="3059230" y="2878622"/>
          <a:ext cx="159776" cy="3918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326272"/>
            <a:satOff val="32053"/>
            <a:lumOff val="61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/>
        </a:p>
      </dsp:txBody>
      <dsp:txXfrm>
        <a:off x="3083197" y="2933036"/>
        <a:ext cx="111843" cy="235139"/>
      </dsp:txXfrm>
    </dsp:sp>
    <dsp:sp modelId="{E43290FA-0C1F-491C-8102-86C2D0C4BBF4}">
      <dsp:nvSpPr>
        <dsp:cNvPr id="0" name=""/>
        <dsp:cNvSpPr/>
      </dsp:nvSpPr>
      <dsp:spPr>
        <a:xfrm>
          <a:off x="2562796" y="3229826"/>
          <a:ext cx="1152645" cy="1152645"/>
        </a:xfrm>
        <a:prstGeom prst="ellipse">
          <a:avLst/>
        </a:prstGeom>
        <a:solidFill>
          <a:schemeClr val="accent2">
            <a:hueOff val="-4326272"/>
            <a:satOff val="32053"/>
            <a:lumOff val="61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b="1" kern="1200" dirty="0">
              <a:latin typeface="仿宋" panose="02010609060101010101" pitchFamily="49" charset="-122"/>
              <a:ea typeface="仿宋" panose="02010609060101010101" pitchFamily="49" charset="-122"/>
            </a:rPr>
            <a:t>价值：</a:t>
          </a:r>
          <a:r>
            <a:rPr lang="zh-CN" altLang="en-US" sz="1200" kern="1200" dirty="0">
              <a:latin typeface="仿宋" panose="02010609060101010101" pitchFamily="49" charset="-122"/>
              <a:ea typeface="仿宋" panose="02010609060101010101" pitchFamily="49" charset="-122"/>
            </a:rPr>
            <a:t>减小工程师</a:t>
          </a:r>
          <a:r>
            <a:rPr lang="en-US" altLang="zh-CN" sz="1200" kern="1200" dirty="0">
              <a:latin typeface="仿宋" panose="02010609060101010101" pitchFamily="49" charset="-122"/>
              <a:ea typeface="仿宋" panose="02010609060101010101" pitchFamily="49" charset="-122"/>
            </a:rPr>
            <a:t>90%</a:t>
          </a:r>
          <a:r>
            <a:rPr lang="zh-CN" altLang="en-US" sz="1200" kern="1200" dirty="0">
              <a:latin typeface="仿宋" panose="02010609060101010101" pitchFamily="49" charset="-122"/>
              <a:ea typeface="仿宋" panose="02010609060101010101" pitchFamily="49" charset="-122"/>
            </a:rPr>
            <a:t>的工作量</a:t>
          </a:r>
        </a:p>
      </dsp:txBody>
      <dsp:txXfrm>
        <a:off x="2731597" y="3398627"/>
        <a:ext cx="815043" cy="815043"/>
      </dsp:txXfrm>
    </dsp:sp>
    <dsp:sp modelId="{777C0A0A-5DF0-4150-97BB-393ED1D5FFED}">
      <dsp:nvSpPr>
        <dsp:cNvPr id="0" name=""/>
        <dsp:cNvSpPr/>
      </dsp:nvSpPr>
      <dsp:spPr>
        <a:xfrm rot="10800000">
          <a:off x="2170546" y="1996591"/>
          <a:ext cx="145670" cy="3918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6489408"/>
            <a:satOff val="48080"/>
            <a:lumOff val="92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/>
        </a:p>
      </dsp:txBody>
      <dsp:txXfrm rot="10800000">
        <a:off x="2214247" y="2074971"/>
        <a:ext cx="101969" cy="235139"/>
      </dsp:txXfrm>
    </dsp:sp>
    <dsp:sp modelId="{9BD86F5B-8684-4E55-8682-01CA0A0664AB}">
      <dsp:nvSpPr>
        <dsp:cNvPr id="0" name=""/>
        <dsp:cNvSpPr/>
      </dsp:nvSpPr>
      <dsp:spPr>
        <a:xfrm>
          <a:off x="949188" y="1616218"/>
          <a:ext cx="1152645" cy="1152645"/>
        </a:xfrm>
        <a:prstGeom prst="ellipse">
          <a:avLst/>
        </a:prstGeom>
        <a:solidFill>
          <a:schemeClr val="accent2">
            <a:hueOff val="-6489408"/>
            <a:satOff val="48080"/>
            <a:lumOff val="92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b="1" kern="1200" dirty="0">
              <a:latin typeface="仿宋" panose="02010609060101010101" pitchFamily="49" charset="-122"/>
              <a:ea typeface="仿宋" panose="02010609060101010101" pitchFamily="49" charset="-122"/>
            </a:rPr>
            <a:t>性能：</a:t>
          </a:r>
          <a:r>
            <a:rPr lang="zh-CN" altLang="en-US" sz="1200" kern="1200" dirty="0">
              <a:latin typeface="仿宋" panose="02010609060101010101" pitchFamily="49" charset="-122"/>
              <a:ea typeface="仿宋" panose="02010609060101010101" pitchFamily="49" charset="-122"/>
            </a:rPr>
            <a:t>召回率</a:t>
          </a:r>
          <a:r>
            <a:rPr lang="en-US" altLang="zh-CN" sz="1200" kern="1200" dirty="0">
              <a:latin typeface="仿宋" panose="02010609060101010101" pitchFamily="49" charset="-122"/>
              <a:ea typeface="仿宋" panose="02010609060101010101" pitchFamily="49" charset="-122"/>
            </a:rPr>
            <a:t>&gt;98%, </a:t>
          </a:r>
          <a:r>
            <a:rPr lang="zh-CN" altLang="en-US" sz="1200" kern="1200" dirty="0">
              <a:latin typeface="仿宋" panose="02010609060101010101" pitchFamily="49" charset="-122"/>
              <a:ea typeface="仿宋" panose="02010609060101010101" pitchFamily="49" charset="-122"/>
            </a:rPr>
            <a:t>误报率</a:t>
          </a:r>
          <a:r>
            <a:rPr lang="en-US" altLang="zh-CN" sz="1200" kern="1200" dirty="0">
              <a:latin typeface="仿宋" panose="02010609060101010101" pitchFamily="49" charset="-122"/>
              <a:ea typeface="仿宋" panose="02010609060101010101" pitchFamily="49" charset="-122"/>
            </a:rPr>
            <a:t>&lt;5%</a:t>
          </a:r>
          <a:endParaRPr lang="zh-CN" altLang="en-US" sz="1200" kern="1200" dirty="0">
            <a:latin typeface="仿宋" panose="02010609060101010101" pitchFamily="49" charset="-122"/>
            <a:ea typeface="仿宋" panose="02010609060101010101" pitchFamily="49" charset="-122"/>
          </a:endParaRPr>
        </a:p>
      </dsp:txBody>
      <dsp:txXfrm>
        <a:off x="1117989" y="1785019"/>
        <a:ext cx="815043" cy="815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7" Type="http://schemas.openxmlformats.org/officeDocument/2006/relationships/image" Target="../media/image16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68.wmf"/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BC83E-64DE-4CA4-8B0F-6E546B96E9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115BBF-AF35-4BF8-9FB6-A1F777743C85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dirty="0"/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智能制造</a:t>
            </a:r>
            <a:r>
              <a:rPr kumimoji="1" lang="en-US" altLang="zh-CN" dirty="0"/>
              <a:t>-</a:t>
            </a:r>
            <a:r>
              <a:rPr kumimoji="1" lang="zh-CN" altLang="en-US" dirty="0"/>
              <a:t>字少一点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BC83E-64DE-4CA4-8B0F-6E546B96E9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zh-CN" altLang="en-US" dirty="0"/>
              <a:t>假设基分类器的错误率相互独立  不可能  准确性和多样性本身就存在冲突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根据个体学习器的生成方式 目前有两大类，</a:t>
            </a:r>
            <a:endParaRPr lang="en-US" altLang="zh-CN" dirty="0"/>
          </a:p>
          <a:p>
            <a:r>
              <a:rPr lang="zh-CN" altLang="en-US" dirty="0"/>
              <a:t>个体学习器存在强依赖关系，必须串行生成的序列化方法，</a:t>
            </a:r>
            <a:r>
              <a:rPr lang="en-US" altLang="zh-CN" dirty="0"/>
              <a:t>boosting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个体学习器不存在强依赖关系，必须并行生成的方法，</a:t>
            </a:r>
            <a:r>
              <a:rPr lang="en-US" altLang="zh-CN" dirty="0"/>
              <a:t>bagging </a:t>
            </a:r>
            <a:r>
              <a:rPr lang="en-US" altLang="zh-CN" dirty="0" err="1"/>
              <a:t>rf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BC83E-64DE-4CA4-8B0F-6E546B96E9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zh-CN" altLang="en-US" dirty="0"/>
              <a:t>假设基分类器的错误率相互独立  不可能  准确性和多样性本身就存在冲突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根据个体学习器的生成方式 目前有两大类，</a:t>
            </a:r>
            <a:endParaRPr lang="en-US" altLang="zh-CN" dirty="0"/>
          </a:p>
          <a:p>
            <a:r>
              <a:rPr lang="zh-CN" altLang="en-US" dirty="0"/>
              <a:t>个体学习器存在强依赖关系，必须串行生成的序列化方法，</a:t>
            </a:r>
            <a:r>
              <a:rPr lang="en-US" altLang="zh-CN" dirty="0"/>
              <a:t>boosting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个体学习器不存在强依赖关系，必须并行生成的方法，</a:t>
            </a:r>
            <a:r>
              <a:rPr lang="en-US" altLang="zh-CN" dirty="0"/>
              <a:t>bagging </a:t>
            </a:r>
            <a:r>
              <a:rPr lang="en-US" altLang="zh-CN" dirty="0" err="1"/>
              <a:t>rf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BC83E-64DE-4CA4-8B0F-6E546B96E9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统计的原因 多个假设在训练集上达到同等性能  若使用单个  因为误选 导致泛化性能不佳  结合多个学习器会降低这个风险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计算的原因 </a:t>
            </a:r>
            <a:endParaRPr lang="en-US" altLang="zh-CN" dirty="0"/>
          </a:p>
          <a:p>
            <a:r>
              <a:rPr lang="zh-CN" altLang="en-US" dirty="0"/>
              <a:t>学习算法往往会陷入局部极小，有的局部极小点对应的泛化性能可能很糟，经过多次运行之后进行结合，可降低陷入糟糕的局部极小点的概率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表示的原因 假设空间变大  有可能学到更好的近似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BC83E-64DE-4CA4-8B0F-6E546B96E9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115BBF-AF35-4BF8-9FB6-A1F777743C85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115BBF-AF35-4BF8-9FB6-A1F777743C85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115BBF-AF35-4BF8-9FB6-A1F777743C85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115BBF-AF35-4BF8-9FB6-A1F777743C85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章节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841626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000" baseline="0">
                <a:solidFill>
                  <a:schemeClr val="tx2"/>
                </a:solidFill>
                <a:latin typeface="Verdana" panose="020B060403050404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章节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841626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000" baseline="0">
                <a:solidFill>
                  <a:schemeClr val="tx2"/>
                </a:solidFill>
                <a:latin typeface="Verdana" panose="020B060403050404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33" y="42864"/>
            <a:ext cx="10515600" cy="7778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Verdana" panose="020B060403050404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133" y="1158536"/>
            <a:ext cx="11489267" cy="4930775"/>
          </a:xfrm>
        </p:spPr>
        <p:txBody>
          <a:bodyPr tIns="46800"/>
          <a:lstStyle>
            <a:lvl1pPr marL="228600" indent="-360045" algn="l">
              <a:buClr>
                <a:schemeClr val="accent1"/>
              </a:buClr>
              <a:buSzPct val="100000"/>
              <a:buFont typeface="Wingdings" panose="05000000000000000000" pitchFamily="2" charset="2"/>
              <a:buChar char="p"/>
              <a:defRPr lang="zh-CN" altLang="en-US" dirty="0" smtClean="0"/>
            </a:lvl1pPr>
            <a:lvl2pPr marL="6858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sz="2000" baseline="0">
                <a:latin typeface="Verdana" panose="020B0604030504040204" pitchFamily="34" charset="0"/>
                <a:ea typeface="幼圆" panose="02010509060101010101" pitchFamily="49" charset="-122"/>
              </a:defRPr>
            </a:lvl2pPr>
            <a:lvl3pPr marL="11430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sz="1800" baseline="0">
                <a:latin typeface="Verdana" panose="020B0604030504040204" pitchFamily="34" charset="0"/>
                <a:ea typeface="幼圆" panose="02010509060101010101" pitchFamily="49" charset="-122"/>
              </a:defRPr>
            </a:lvl3pPr>
            <a:lvl4pPr marL="16002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sz="1600" baseline="0">
                <a:latin typeface="Verdana" panose="020B0604030504040204" pitchFamily="34" charset="0"/>
                <a:ea typeface="幼圆" panose="02010509060101010101" pitchFamily="49" charset="-122"/>
              </a:defRPr>
            </a:lvl4pPr>
            <a:lvl5pPr marL="20574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sz="1600" baseline="0">
                <a:latin typeface="Verdana" panose="020B0604030504040204" pitchFamily="34" charset="0"/>
                <a:ea typeface="幼圆" panose="02010509060101010101" pitchFamily="49" charset="-122"/>
              </a:defRPr>
            </a:lvl5pPr>
            <a:lvl6pPr marL="2286000" indent="0">
              <a:buClr>
                <a:schemeClr val="tx2"/>
              </a:buClr>
              <a:buFont typeface="Arial" panose="020B0604020202020204" pitchFamily="34" charset="0"/>
              <a:buNone/>
              <a:defRPr/>
            </a:lvl6pPr>
            <a:lvl7pPr marL="2743200" indent="0">
              <a:buNone/>
              <a:defRPr/>
            </a:lvl7pPr>
            <a:lvl8pPr marL="3200400" indent="0">
              <a:buNone/>
              <a:defRPr/>
            </a:lvl8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-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7133" y="50800"/>
            <a:ext cx="9592733" cy="787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347133" y="1149013"/>
            <a:ext cx="11506200" cy="4572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 baseline="0">
                <a:solidFill>
                  <a:schemeClr val="tx2"/>
                </a:solidFill>
                <a:latin typeface="Verdana" panose="020B0604030504040204" pitchFamily="34" charset="0"/>
                <a:ea typeface="微软雅黑" panose="020B050302020402020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47133" y="1720513"/>
            <a:ext cx="11506200" cy="4343400"/>
          </a:xfrm>
        </p:spPr>
        <p:txBody>
          <a:bodyPr/>
          <a:lstStyle>
            <a:lvl1pPr>
              <a:buClr>
                <a:schemeClr val="accent1"/>
              </a:buClr>
              <a:defRPr baseline="0"/>
            </a:lvl1pPr>
            <a:lvl2pPr>
              <a:buClr>
                <a:schemeClr val="accent1"/>
              </a:buClr>
              <a:defRPr baseline="0"/>
            </a:lvl2pPr>
            <a:lvl3pPr>
              <a:buClr>
                <a:schemeClr val="accent1"/>
              </a:buClr>
              <a:defRPr baseline="0"/>
            </a:lvl3pPr>
            <a:lvl4pPr>
              <a:buClr>
                <a:schemeClr val="accent1"/>
              </a:buClr>
              <a:defRPr baseline="0"/>
            </a:lvl4pPr>
            <a:lvl5pPr>
              <a:buClr>
                <a:schemeClr val="accent1"/>
              </a:buClr>
              <a:defRPr baseline="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171237"/>
            <a:ext cx="5283200" cy="4897438"/>
          </a:xfrm>
        </p:spPr>
        <p:txBody>
          <a:bodyPr/>
          <a:lstStyle>
            <a:lvl1pPr marL="228600" indent="-360045">
              <a:buClr>
                <a:schemeClr val="accent1"/>
              </a:buClr>
              <a:buFont typeface="Wingdings" panose="05000000000000000000" pitchFamily="2" charset="2"/>
              <a:buChar char="p"/>
              <a:defRPr sz="2200"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6858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sz="2000"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360045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3pPr>
            <a:lvl4pPr marL="1600200" indent="-360045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4pPr>
            <a:lvl5pPr marL="2057400" indent="-360045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71237"/>
            <a:ext cx="5681133" cy="4897438"/>
          </a:xfrm>
        </p:spPr>
        <p:txBody>
          <a:bodyPr/>
          <a:lstStyle>
            <a:lvl1pPr marL="228600" indent="-360045">
              <a:buClr>
                <a:schemeClr val="accent1"/>
              </a:buClr>
              <a:buFont typeface="Wingdings" panose="05000000000000000000" pitchFamily="2" charset="2"/>
              <a:buChar char="p"/>
              <a:defRPr sz="2200"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6858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sz="2000"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360045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3pPr>
            <a:lvl4pPr marL="1600200" indent="-360045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4pPr>
            <a:lvl5pPr marL="2057400" indent="-360045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7133" y="60327"/>
            <a:ext cx="10515600" cy="7778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Verdana" panose="020B060403050404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33" y="1112791"/>
            <a:ext cx="5342467" cy="445293"/>
          </a:xfrm>
        </p:spPr>
        <p:txBody>
          <a:bodyPr anchor="t">
            <a:noAutofit/>
          </a:bodyPr>
          <a:lstStyle>
            <a:lvl1pPr marL="0" indent="0">
              <a:buNone/>
              <a:defRPr sz="3000" b="0" baseline="0">
                <a:solidFill>
                  <a:schemeClr val="tx2"/>
                </a:solidFill>
                <a:latin typeface="Verdana" panose="020B060403050404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33" y="1724773"/>
            <a:ext cx="5342467" cy="4308473"/>
          </a:xfrm>
        </p:spPr>
        <p:txBody>
          <a:bodyPr/>
          <a:lstStyle>
            <a:lvl1pPr marL="228600" indent="-360045">
              <a:buClr>
                <a:schemeClr val="accent1"/>
              </a:buClr>
              <a:buFont typeface="Wingdings" panose="05000000000000000000" pitchFamily="2" charset="2"/>
              <a:buChar char="p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1pPr>
            <a:lvl2pPr marL="6858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2pPr>
            <a:lvl3pPr marL="11430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3pPr>
            <a:lvl4pPr marL="16002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4pPr>
            <a:lvl5pPr marL="20574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112791"/>
            <a:ext cx="5740400" cy="445293"/>
          </a:xfrm>
        </p:spPr>
        <p:txBody>
          <a:bodyPr anchor="t">
            <a:noAutofit/>
          </a:bodyPr>
          <a:lstStyle>
            <a:lvl1pPr marL="0" indent="0">
              <a:buNone/>
              <a:defRPr sz="3000" b="0" baseline="0">
                <a:solidFill>
                  <a:schemeClr val="tx2"/>
                </a:solidFill>
                <a:latin typeface="Verdana" panose="020B060403050404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1724773"/>
            <a:ext cx="5740400" cy="4308473"/>
          </a:xfrm>
        </p:spPr>
        <p:txBody>
          <a:bodyPr/>
          <a:lstStyle>
            <a:lvl1pPr marL="228600" indent="-360045">
              <a:buClr>
                <a:schemeClr val="accent1"/>
              </a:buClr>
              <a:buFont typeface="Wingdings" panose="05000000000000000000" pitchFamily="2" charset="2"/>
              <a:buChar char="p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1pPr>
            <a:lvl2pPr marL="6858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2pPr>
            <a:lvl3pPr marL="11430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3pPr>
            <a:lvl4pPr marL="16002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4pPr>
            <a:lvl5pPr marL="20574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47133" y="73027"/>
            <a:ext cx="10515600" cy="7778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Verdana" panose="020B060403050404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7133" y="73027"/>
            <a:ext cx="10515600" cy="7778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章节名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841626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000" baseline="0">
                <a:solidFill>
                  <a:schemeClr val="tx2"/>
                </a:solidFill>
                <a:latin typeface="Verdana" panose="020B060403050404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-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7133" y="50800"/>
            <a:ext cx="9592733" cy="787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347133" y="1149013"/>
            <a:ext cx="11506200" cy="4572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 baseline="0">
                <a:solidFill>
                  <a:schemeClr val="tx2"/>
                </a:solidFill>
                <a:latin typeface="Verdana" panose="020B0604030504040204" pitchFamily="34" charset="0"/>
                <a:ea typeface="微软雅黑" panose="020B050302020402020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47133" y="1720513"/>
            <a:ext cx="11506200" cy="4343400"/>
          </a:xfrm>
        </p:spPr>
        <p:txBody>
          <a:bodyPr/>
          <a:lstStyle>
            <a:lvl1pPr>
              <a:buClr>
                <a:schemeClr val="accent1"/>
              </a:buClr>
              <a:defRPr baseline="0"/>
            </a:lvl1pPr>
            <a:lvl2pPr>
              <a:buClr>
                <a:schemeClr val="accent1"/>
              </a:buClr>
              <a:defRPr baseline="0"/>
            </a:lvl2pPr>
            <a:lvl3pPr>
              <a:buClr>
                <a:schemeClr val="accent1"/>
              </a:buClr>
              <a:defRPr baseline="0"/>
            </a:lvl3pPr>
            <a:lvl4pPr>
              <a:buClr>
                <a:schemeClr val="accent1"/>
              </a:buClr>
              <a:defRPr baseline="0"/>
            </a:lvl4pPr>
            <a:lvl5pPr>
              <a:buClr>
                <a:schemeClr val="accent1"/>
              </a:buClr>
              <a:defRPr baseline="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171237"/>
            <a:ext cx="5283200" cy="4897438"/>
          </a:xfrm>
        </p:spPr>
        <p:txBody>
          <a:bodyPr/>
          <a:lstStyle>
            <a:lvl1pPr marL="228600" indent="-360045">
              <a:buClr>
                <a:schemeClr val="accent1"/>
              </a:buClr>
              <a:buFont typeface="Wingdings" panose="05000000000000000000" pitchFamily="2" charset="2"/>
              <a:buChar char="p"/>
              <a:defRPr sz="2200"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6858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sz="2000"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360045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3pPr>
            <a:lvl4pPr marL="1600200" indent="-360045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4pPr>
            <a:lvl5pPr marL="2057400" indent="-360045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71237"/>
            <a:ext cx="5681133" cy="4897438"/>
          </a:xfrm>
        </p:spPr>
        <p:txBody>
          <a:bodyPr/>
          <a:lstStyle>
            <a:lvl1pPr marL="228600" indent="-360045">
              <a:buClr>
                <a:schemeClr val="accent1"/>
              </a:buClr>
              <a:buFont typeface="Wingdings" panose="05000000000000000000" pitchFamily="2" charset="2"/>
              <a:buChar char="p"/>
              <a:defRPr sz="2200"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6858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sz="2000"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360045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3pPr>
            <a:lvl4pPr marL="1600200" indent="-360045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4pPr>
            <a:lvl5pPr marL="2057400" indent="-360045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7133" y="60327"/>
            <a:ext cx="10515600" cy="7778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aseline="0">
                <a:solidFill>
                  <a:schemeClr val="bg1"/>
                </a:solidFill>
                <a:latin typeface="Verdana" panose="020B060403050404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33" y="1112791"/>
            <a:ext cx="5342467" cy="445293"/>
          </a:xfrm>
        </p:spPr>
        <p:txBody>
          <a:bodyPr anchor="t">
            <a:noAutofit/>
          </a:bodyPr>
          <a:lstStyle>
            <a:lvl1pPr marL="0" indent="0">
              <a:buNone/>
              <a:defRPr sz="3000" b="0" baseline="0">
                <a:solidFill>
                  <a:schemeClr val="tx2"/>
                </a:solidFill>
                <a:latin typeface="Verdana" panose="020B060403050404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33" y="1724773"/>
            <a:ext cx="5342467" cy="4308473"/>
          </a:xfrm>
        </p:spPr>
        <p:txBody>
          <a:bodyPr/>
          <a:lstStyle>
            <a:lvl1pPr marL="228600" indent="-360045">
              <a:buClr>
                <a:schemeClr val="accent1"/>
              </a:buClr>
              <a:buFont typeface="Wingdings" panose="05000000000000000000" pitchFamily="2" charset="2"/>
              <a:buChar char="p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1pPr>
            <a:lvl2pPr marL="6858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2pPr>
            <a:lvl3pPr marL="11430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3pPr>
            <a:lvl4pPr marL="16002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4pPr>
            <a:lvl5pPr marL="20574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112791"/>
            <a:ext cx="5740400" cy="445293"/>
          </a:xfrm>
        </p:spPr>
        <p:txBody>
          <a:bodyPr anchor="t">
            <a:noAutofit/>
          </a:bodyPr>
          <a:lstStyle>
            <a:lvl1pPr marL="0" indent="0">
              <a:buNone/>
              <a:defRPr sz="3000" b="0" baseline="0">
                <a:solidFill>
                  <a:schemeClr val="tx2"/>
                </a:solidFill>
                <a:latin typeface="Verdana" panose="020B060403050404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1724773"/>
            <a:ext cx="5740400" cy="4308473"/>
          </a:xfrm>
        </p:spPr>
        <p:txBody>
          <a:bodyPr/>
          <a:lstStyle>
            <a:lvl1pPr marL="228600" indent="-360045">
              <a:buClr>
                <a:schemeClr val="accent1"/>
              </a:buClr>
              <a:buFont typeface="Wingdings" panose="05000000000000000000" pitchFamily="2" charset="2"/>
              <a:buChar char="p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1pPr>
            <a:lvl2pPr marL="6858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2pPr>
            <a:lvl3pPr marL="11430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3pPr>
            <a:lvl4pPr marL="16002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4pPr>
            <a:lvl5pPr marL="20574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47133" y="73027"/>
            <a:ext cx="10515600" cy="7778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aseline="0">
                <a:solidFill>
                  <a:schemeClr val="bg1"/>
                </a:solidFill>
                <a:latin typeface="Verdana" panose="020B060403050404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7133" y="73027"/>
            <a:ext cx="10515600" cy="7778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aseline="0">
                <a:solidFill>
                  <a:schemeClr val="bg1"/>
                </a:solidFill>
                <a:latin typeface="Verdana" panose="020B060403050404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117600" y="6356350"/>
            <a:ext cx="36576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5384800" y="6356350"/>
            <a:ext cx="54864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80800" y="6356350"/>
            <a:ext cx="36576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6" descr="http://www.nju.edu.cn/cps/site/NJU/njuc/xxgk/images/p001-06.jpg"/>
          <p:cNvSpPr>
            <a:spLocks noChangeAspect="1" noChangeArrowheads="1"/>
          </p:cNvSpPr>
          <p:nvPr/>
        </p:nvSpPr>
        <p:spPr bwMode="auto">
          <a:xfrm>
            <a:off x="5899151" y="3281363"/>
            <a:ext cx="395817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51" name="Group 13"/>
          <p:cNvGrpSpPr/>
          <p:nvPr/>
        </p:nvGrpSpPr>
        <p:grpSpPr>
          <a:xfrm>
            <a:off x="0" y="107950"/>
            <a:ext cx="2489200" cy="1011238"/>
            <a:chOff x="4560" y="96"/>
            <a:chExt cx="1176" cy="637"/>
          </a:xfrm>
        </p:grpSpPr>
        <p:pic>
          <p:nvPicPr>
            <p:cNvPr id="2054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08" y="96"/>
              <a:ext cx="1074" cy="5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4560" y="536"/>
              <a:ext cx="1176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宋体" panose="02010600030101010101" pitchFamily="2" charset="-122"/>
                  <a:cs typeface="+mn-cs"/>
                </a:rPr>
                <a:t>http://lamda.nju.edu.cn</a:t>
              </a:r>
              <a:endParaRPr kumimoji="0" lang="en-US" altLang="zh-CN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20800" y="1828800"/>
            <a:ext cx="9652000" cy="990600"/>
          </a:xfrm>
        </p:spPr>
        <p:txBody>
          <a:bodyPr/>
          <a:lstStyle>
            <a:lvl1pPr algn="ctr">
              <a:defRPr b="1">
                <a:latin typeface="Palatino Linotype" panose="02040502050505030304" pitchFamily="18" charset="0"/>
                <a:ea typeface="华文楷体" panose="02010600040101010101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3124200"/>
            <a:ext cx="5994400" cy="1371600"/>
          </a:xfrm>
        </p:spPr>
        <p:txBody>
          <a:bodyPr/>
          <a:lstStyle>
            <a:lvl1pPr marL="0" indent="0" algn="ctr">
              <a:buFontTx/>
              <a:buNone/>
              <a:defRPr sz="3600">
                <a:latin typeface="Palatino Linotype" panose="02040502050505030304" pitchFamily="18" charset="0"/>
              </a:defRPr>
            </a:lvl1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image" Target="../media/image4.jpeg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image" Target="../media/image5.png"/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33" y="1050917"/>
            <a:ext cx="11506200" cy="5070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8" name="标题占位符 7"/>
          <p:cNvSpPr>
            <a:spLocks noGrp="1"/>
          </p:cNvSpPr>
          <p:nvPr>
            <p:ph type="title"/>
          </p:nvPr>
        </p:nvSpPr>
        <p:spPr>
          <a:xfrm>
            <a:off x="347133" y="50800"/>
            <a:ext cx="9592733" cy="78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anose="020B0604030504040204" pitchFamily="34" charset="0"/>
          <a:ea typeface="幼圆" panose="02010509060101010101" pitchFamily="49" charset="-122"/>
          <a:cs typeface="+mj-cs"/>
        </a:defRPr>
      </a:lvl1pPr>
    </p:titleStyle>
    <p:bodyStyle>
      <a:lvl1pPr marL="228600" indent="-360045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20000"/>
        <a:buFont typeface="Wingdings" panose="05000000000000000000" pitchFamily="2" charset="2"/>
        <a:buChar char="p"/>
        <a:defRPr sz="2200" kern="1200" baseline="0">
          <a:solidFill>
            <a:schemeClr val="tx1"/>
          </a:solidFill>
          <a:latin typeface="Verdana" panose="020B0604030504040204" pitchFamily="34" charset="0"/>
          <a:ea typeface="幼圆" panose="02010509060101010101" pitchFamily="49" charset="-122"/>
          <a:cs typeface="+mn-cs"/>
        </a:defRPr>
      </a:lvl1pPr>
      <a:lvl2pPr marL="685800" indent="-36004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l"/>
        <a:defRPr sz="2000" kern="1200" baseline="0">
          <a:solidFill>
            <a:schemeClr val="tx1"/>
          </a:solidFill>
          <a:latin typeface="Verdana" panose="020B0604030504040204" pitchFamily="34" charset="0"/>
          <a:ea typeface="幼圆" panose="02010509060101010101" pitchFamily="49" charset="-122"/>
          <a:cs typeface="+mn-cs"/>
        </a:defRPr>
      </a:lvl2pPr>
      <a:lvl3pPr marL="1143000" indent="-36004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l"/>
        <a:defRPr sz="1800" kern="1200" baseline="0">
          <a:solidFill>
            <a:schemeClr val="tx1"/>
          </a:solidFill>
          <a:latin typeface="Verdana" panose="020B0604030504040204" pitchFamily="34" charset="0"/>
          <a:ea typeface="幼圆" panose="02010509060101010101" pitchFamily="49" charset="-122"/>
          <a:cs typeface="+mn-cs"/>
        </a:defRPr>
      </a:lvl3pPr>
      <a:lvl4pPr marL="1600200" indent="-36004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l"/>
        <a:defRPr sz="1600" kern="1200" baseline="0">
          <a:solidFill>
            <a:schemeClr val="tx1"/>
          </a:solidFill>
          <a:latin typeface="Verdana" panose="020B0604030504040204" pitchFamily="34" charset="0"/>
          <a:ea typeface="幼圆" panose="02010509060101010101" pitchFamily="49" charset="-122"/>
          <a:cs typeface="+mn-cs"/>
        </a:defRPr>
      </a:lvl4pPr>
      <a:lvl5pPr marL="2057400" indent="-36004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l"/>
        <a:defRPr sz="1600" kern="1200" baseline="0">
          <a:solidFill>
            <a:schemeClr val="tx1"/>
          </a:solidFill>
          <a:latin typeface="Verdana" panose="020B0604030504040204" pitchFamily="34" charset="0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3" y="260350"/>
            <a:ext cx="8257117" cy="730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 smtClean="0"/>
              <a:t>单击此处编辑母版标题样式</a:t>
            </a:r>
            <a:endParaRPr lang="zh-CN" altLang="en-US" dirty="0" smtClean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334433" y="1295400"/>
            <a:ext cx="11648017" cy="50403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Line 4"/>
          <p:cNvSpPr/>
          <p:nvPr userDrawn="1"/>
        </p:nvSpPr>
        <p:spPr>
          <a:xfrm>
            <a:off x="334433" y="1143000"/>
            <a:ext cx="7393517" cy="0"/>
          </a:xfrm>
          <a:prstGeom prst="line">
            <a:avLst/>
          </a:prstGeom>
          <a:ln w="50800" cap="flat" cmpd="sng">
            <a:solidFill>
              <a:srgbClr val="00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9" name="Line 6"/>
          <p:cNvSpPr/>
          <p:nvPr/>
        </p:nvSpPr>
        <p:spPr>
          <a:xfrm>
            <a:off x="334433" y="6381750"/>
            <a:ext cx="11523133" cy="0"/>
          </a:xfrm>
          <a:prstGeom prst="line">
            <a:avLst/>
          </a:prstGeom>
          <a:ln w="25400" cap="flat" cmpd="sng">
            <a:solidFill>
              <a:srgbClr val="00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7620000" y="6429375"/>
            <a:ext cx="43815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http://lamda.nju.edu.cn/zhandc</a:t>
            </a:r>
            <a:endParaRPr kumimoji="0" lang="en-US" altLang="zh-CN" sz="1400" b="0" i="1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031" name="Group 13"/>
          <p:cNvGrpSpPr/>
          <p:nvPr/>
        </p:nvGrpSpPr>
        <p:grpSpPr>
          <a:xfrm>
            <a:off x="9656233" y="115888"/>
            <a:ext cx="2489200" cy="1011237"/>
            <a:chOff x="4560" y="96"/>
            <a:chExt cx="1176" cy="637"/>
          </a:xfrm>
        </p:grpSpPr>
        <p:pic>
          <p:nvPicPr>
            <p:cNvPr id="1032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8" y="96"/>
              <a:ext cx="1074" cy="5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81" name="Rectangle 15"/>
            <p:cNvSpPr>
              <a:spLocks noChangeArrowheads="1"/>
            </p:cNvSpPr>
            <p:nvPr/>
          </p:nvSpPr>
          <p:spPr bwMode="auto">
            <a:xfrm>
              <a:off x="4560" y="536"/>
              <a:ext cx="1176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anose="02040502050405020303" pitchFamily="18" charset="0"/>
                  <a:ea typeface="宋体" panose="02010600030101010101" pitchFamily="2" charset="-122"/>
                  <a:cs typeface="+mn-cs"/>
                </a:rPr>
                <a:t>http://lamda.nju.edu.cn</a:t>
              </a:r>
              <a:endParaRPr kumimoji="0" lang="en-US" altLang="zh-CN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Palatino Linotype" panose="02040502050505030304" pitchFamily="18" charset="0"/>
          <a:ea typeface="华文楷体" panose="0201060004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Palatino Linotype" panose="02040502050505030304" pitchFamily="18" charset="0"/>
          <a:ea typeface="华文楷体" panose="020106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Palatino Linotype" panose="02040502050505030304" pitchFamily="18" charset="0"/>
          <a:ea typeface="华文楷体" panose="020106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Palatino Linotype" panose="02040502050505030304" pitchFamily="18" charset="0"/>
          <a:ea typeface="华文楷体" panose="020106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Palatino Linotype" panose="02040502050505030304" pitchFamily="18" charset="0"/>
          <a:ea typeface="华文楷体" panose="0201060004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方正姚体" panose="0201060103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方正姚体" panose="0201060103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方正姚体" panose="0201060103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方正姚体" panose="02010601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Palatino Linotype" panose="02040502050505030304" pitchFamily="18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Palatino Linotype" panose="02040502050505030304" pitchFamily="18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Palatino Linotype" panose="02040502050505030304" pitchFamily="18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Palatino Linotype" panose="02040502050505030304" pitchFamily="18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13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22" Type="http://schemas.openxmlformats.org/officeDocument/2006/relationships/notesSlide" Target="../notesSlides/notesSlide5.xml"/><Relationship Id="rId21" Type="http://schemas.openxmlformats.org/officeDocument/2006/relationships/vmlDrawing" Target="../drawings/vmlDrawing1.vml"/><Relationship Id="rId20" Type="http://schemas.openxmlformats.org/officeDocument/2006/relationships/slideLayout" Target="../slideLayouts/slideLayout15.xml"/><Relationship Id="rId2" Type="http://schemas.openxmlformats.org/officeDocument/2006/relationships/image" Target="../media/image10.wmf"/><Relationship Id="rId19" Type="http://schemas.openxmlformats.org/officeDocument/2006/relationships/image" Target="../media/image16.wmf"/><Relationship Id="rId18" Type="http://schemas.openxmlformats.org/officeDocument/2006/relationships/oleObject" Target="../embeddings/oleObject12.bin"/><Relationship Id="rId17" Type="http://schemas.openxmlformats.org/officeDocument/2006/relationships/image" Target="../media/image15.wmf"/><Relationship Id="rId16" Type="http://schemas.openxmlformats.org/officeDocument/2006/relationships/oleObject" Target="../embeddings/oleObject11.bin"/><Relationship Id="rId15" Type="http://schemas.openxmlformats.org/officeDocument/2006/relationships/oleObject" Target="../embeddings/oleObject10.bin"/><Relationship Id="rId14" Type="http://schemas.openxmlformats.org/officeDocument/2006/relationships/image" Target="../media/image14.wmf"/><Relationship Id="rId13" Type="http://schemas.openxmlformats.org/officeDocument/2006/relationships/oleObject" Target="../embeddings/oleObject9.bin"/><Relationship Id="rId12" Type="http://schemas.openxmlformats.org/officeDocument/2006/relationships/oleObject" Target="../embeddings/oleObject8.bin"/><Relationship Id="rId11" Type="http://schemas.openxmlformats.org/officeDocument/2006/relationships/oleObject" Target="../embeddings/oleObject7.bin"/><Relationship Id="rId10" Type="http://schemas.openxmlformats.org/officeDocument/2006/relationships/oleObject" Target="../embeddings/oleObject6.bin"/><Relationship Id="rId1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jpeg"/><Relationship Id="rId8" Type="http://schemas.openxmlformats.org/officeDocument/2006/relationships/image" Target="../media/image29.jpeg"/><Relationship Id="rId7" Type="http://schemas.openxmlformats.org/officeDocument/2006/relationships/image" Target="../media/image28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0" Type="http://schemas.openxmlformats.org/officeDocument/2006/relationships/slideLayout" Target="../slideLayouts/slideLayout15.xml"/><Relationship Id="rId1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34.jpeg"/><Relationship Id="rId1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7.png"/><Relationship Id="rId8" Type="http://schemas.openxmlformats.org/officeDocument/2006/relationships/image" Target="../media/image56.png"/><Relationship Id="rId7" Type="http://schemas.openxmlformats.org/officeDocument/2006/relationships/image" Target="../media/image55.png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3" Type="http://schemas.openxmlformats.org/officeDocument/2006/relationships/slideLayout" Target="../slideLayouts/slideLayout15.xml"/><Relationship Id="rId12" Type="http://schemas.openxmlformats.org/officeDocument/2006/relationships/image" Target="../media/image60.png"/><Relationship Id="rId11" Type="http://schemas.openxmlformats.org/officeDocument/2006/relationships/image" Target="../media/image59.png"/><Relationship Id="rId10" Type="http://schemas.openxmlformats.org/officeDocument/2006/relationships/image" Target="../media/image58.png"/><Relationship Id="rId1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6.bin"/><Relationship Id="rId8" Type="http://schemas.openxmlformats.org/officeDocument/2006/relationships/image" Target="../media/image67.wmf"/><Relationship Id="rId7" Type="http://schemas.openxmlformats.org/officeDocument/2006/relationships/oleObject" Target="../embeddings/oleObject15.bin"/><Relationship Id="rId6" Type="http://schemas.openxmlformats.org/officeDocument/2006/relationships/image" Target="../media/image6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65.wmf"/><Relationship Id="rId3" Type="http://schemas.openxmlformats.org/officeDocument/2006/relationships/oleObject" Target="../embeddings/oleObject13.bin"/><Relationship Id="rId2" Type="http://schemas.openxmlformats.org/officeDocument/2006/relationships/image" Target="../media/image64.jpeg"/><Relationship Id="rId13" Type="http://schemas.openxmlformats.org/officeDocument/2006/relationships/notesSlide" Target="../notesSlides/notesSlide11.xml"/><Relationship Id="rId12" Type="http://schemas.openxmlformats.org/officeDocument/2006/relationships/vmlDrawing" Target="../drawings/vmlDrawing2.vml"/><Relationship Id="rId11" Type="http://schemas.openxmlformats.org/officeDocument/2006/relationships/slideLayout" Target="../slideLayouts/slideLayout28.xml"/><Relationship Id="rId10" Type="http://schemas.openxmlformats.org/officeDocument/2006/relationships/image" Target="../media/image68.wmf"/><Relationship Id="rId1" Type="http://schemas.openxmlformats.org/officeDocument/2006/relationships/image" Target="../media/image63.emf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image" Target="../media/image74.wmf"/><Relationship Id="rId7" Type="http://schemas.openxmlformats.org/officeDocument/2006/relationships/oleObject" Target="../embeddings/oleObject18.bin"/><Relationship Id="rId6" Type="http://schemas.openxmlformats.org/officeDocument/2006/relationships/image" Target="../media/image73.png"/><Relationship Id="rId5" Type="http://schemas.openxmlformats.org/officeDocument/2006/relationships/image" Target="../media/image72.jpeg"/><Relationship Id="rId4" Type="http://schemas.openxmlformats.org/officeDocument/2006/relationships/image" Target="../media/image71.emf"/><Relationship Id="rId3" Type="http://schemas.openxmlformats.org/officeDocument/2006/relationships/image" Target="../media/image70.emf"/><Relationship Id="rId2" Type="http://schemas.openxmlformats.org/officeDocument/2006/relationships/image" Target="../media/image69.wmf"/><Relationship Id="rId11" Type="http://schemas.openxmlformats.org/officeDocument/2006/relationships/notesSlide" Target="../notesSlides/notesSlide12.xml"/><Relationship Id="rId10" Type="http://schemas.openxmlformats.org/officeDocument/2006/relationships/vmlDrawing" Target="../drawings/vmlDrawing3.vml"/><Relationship Id="rId1" Type="http://schemas.openxmlformats.org/officeDocument/2006/relationships/oleObject" Target="../embeddings/oleObject1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20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3" Type="http://schemas.openxmlformats.org/officeDocument/2006/relationships/image" Target="../media/image76.png"/><Relationship Id="rId2" Type="http://schemas.openxmlformats.org/officeDocument/2006/relationships/tags" Target="../tags/tag63.xml"/><Relationship Id="rId1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7" Type="http://schemas.openxmlformats.org/officeDocument/2006/relationships/image" Target="../media/image84.png"/><Relationship Id="rId6" Type="http://schemas.openxmlformats.org/officeDocument/2006/relationships/tags" Target="../tags/tag64.xml"/><Relationship Id="rId5" Type="http://schemas.openxmlformats.org/officeDocument/2006/relationships/image" Target="../media/image75.png"/><Relationship Id="rId4" Type="http://schemas.openxmlformats.org/officeDocument/2006/relationships/image" Target="../media/image83.png"/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6.png"/><Relationship Id="rId8" Type="http://schemas.openxmlformats.org/officeDocument/2006/relationships/image" Target="../media/image85.png"/><Relationship Id="rId7" Type="http://schemas.openxmlformats.org/officeDocument/2006/relationships/tags" Target="../tags/tag65.xml"/><Relationship Id="rId6" Type="http://schemas.openxmlformats.org/officeDocument/2006/relationships/image" Target="../media/image75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2" Type="http://schemas.openxmlformats.org/officeDocument/2006/relationships/notesSlide" Target="../notesSlides/notesSlide14.xml"/><Relationship Id="rId11" Type="http://schemas.openxmlformats.org/officeDocument/2006/relationships/slideLayout" Target="../slideLayouts/slideLayout15.xml"/><Relationship Id="rId10" Type="http://schemas.openxmlformats.org/officeDocument/2006/relationships/image" Target="../media/image84.png"/><Relationship Id="rId1" Type="http://schemas.openxmlformats.org/officeDocument/2006/relationships/diagramData" Target="../diagrams/data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3.tiff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8541" y="154182"/>
            <a:ext cx="6452376" cy="626403"/>
          </a:xfrm>
        </p:spPr>
        <p:txBody>
          <a:bodyPr/>
          <a:lstStyle/>
          <a:p>
            <a:pPr algn="l"/>
            <a:r>
              <a:rPr kumimoji="1" lang="zh-CN" altLang="en-US" sz="3200" b="0" dirty="0">
                <a:solidFill>
                  <a:srgbClr val="FF0000"/>
                </a:solidFill>
                <a:effectLst/>
                <a:cs typeface="Verdana" panose="020B0604030504040204" pitchFamily="34" charset="0"/>
              </a:rPr>
              <a:t>智能系统设计与应用 </a:t>
            </a:r>
            <a:r>
              <a:rPr kumimoji="1" lang="en-US" altLang="zh-CN" sz="2400" b="0" dirty="0">
                <a:solidFill>
                  <a:prstClr val="black"/>
                </a:solidFill>
                <a:effectLst/>
                <a:cs typeface="Verdana" panose="020B0604030504040204" pitchFamily="34" charset="0"/>
              </a:rPr>
              <a:t>(</a:t>
            </a:r>
            <a:r>
              <a:rPr kumimoji="1" lang="en-US" altLang="zh-CN" sz="2000" b="0" dirty="0">
                <a:solidFill>
                  <a:prstClr val="black"/>
                </a:solidFill>
                <a:effectLst/>
                <a:cs typeface="Verdana" panose="020B0604030504040204" pitchFamily="34" charset="0"/>
              </a:rPr>
              <a:t>2022 </a:t>
            </a:r>
            <a:r>
              <a:rPr kumimoji="1" lang="zh-CN" altLang="en-US" sz="2400" b="0" dirty="0">
                <a:solidFill>
                  <a:prstClr val="black"/>
                </a:solidFill>
                <a:effectLst/>
                <a:cs typeface="Verdana" panose="020B0604030504040204" pitchFamily="34" charset="0"/>
              </a:rPr>
              <a:t>春季学期</a:t>
            </a:r>
            <a:r>
              <a:rPr kumimoji="1" lang="en-US" altLang="zh-CN" sz="2400" b="0" dirty="0">
                <a:solidFill>
                  <a:prstClr val="black"/>
                </a:solidFill>
                <a:effectLst/>
                <a:cs typeface="Verdana" panose="020B0604030504040204" pitchFamily="34" charset="0"/>
              </a:rPr>
              <a:t>)</a:t>
            </a:r>
            <a:r>
              <a:rPr kumimoji="1" lang="zh-CN" altLang="en-US" sz="3200" b="0" dirty="0">
                <a:solidFill>
                  <a:srgbClr val="FF0000"/>
                </a:solidFill>
                <a:effectLst/>
                <a:cs typeface="Verdana" panose="020B0604030504040204" pitchFamily="34" charset="0"/>
              </a:rPr>
              <a:t> </a:t>
            </a:r>
            <a:endParaRPr lang="zh-CN" altLang="en-US" sz="3200" b="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7926659" y="5890879"/>
            <a:ext cx="2741341" cy="509921"/>
          </a:xfrm>
          <a:prstGeom prst="rect">
            <a:avLst/>
          </a:prstGeom>
        </p:spPr>
        <p:txBody>
          <a:bodyPr vert="horz" lIns="91440" tIns="46800" rIns="91440" bIns="4572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/>
              <a:t>主讲教师：詹德川</a:t>
            </a:r>
            <a:endParaRPr lang="zh-CN" altLang="en-US" sz="2400" dirty="0"/>
          </a:p>
        </p:txBody>
      </p:sp>
      <p:sp>
        <p:nvSpPr>
          <p:cNvPr id="5" name="内容占位符 2"/>
          <p:cNvSpPr txBox="1"/>
          <p:nvPr/>
        </p:nvSpPr>
        <p:spPr>
          <a:xfrm>
            <a:off x="1990725" y="1642745"/>
            <a:ext cx="8209915" cy="2364105"/>
          </a:xfrm>
          <a:prstGeom prst="rect">
            <a:avLst/>
          </a:prstGeom>
        </p:spPr>
        <p:txBody>
          <a:bodyPr vert="horz" lIns="91440" tIns="46800" rIns="91440" bIns="4572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Case IV:</a:t>
            </a:r>
            <a:endParaRPr lang="en-US" altLang="zh-CN" sz="3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Diagnosis and Analysis of High-speed Transmission Equipment based on Ensemble Learning  </a:t>
            </a:r>
            <a:endParaRPr lang="en-US" altLang="zh-CN" sz="36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2799992" y="2593319"/>
            <a:ext cx="1510182" cy="2002437"/>
            <a:chOff x="496136" y="252542"/>
            <a:chExt cx="2013576" cy="2669915"/>
          </a:xfrm>
        </p:grpSpPr>
        <p:grpSp>
          <p:nvGrpSpPr>
            <p:cNvPr id="11" name="组合 10"/>
            <p:cNvGrpSpPr/>
            <p:nvPr/>
          </p:nvGrpSpPr>
          <p:grpSpPr>
            <a:xfrm>
              <a:off x="496136" y="252542"/>
              <a:ext cx="1884120" cy="2037397"/>
              <a:chOff x="1270836" y="1062666"/>
              <a:chExt cx="1884120" cy="2037397"/>
            </a:xfrm>
          </p:grpSpPr>
          <p:sp>
            <p:nvSpPr>
              <p:cNvPr id="7" name="弦形 6"/>
              <p:cNvSpPr/>
              <p:nvPr/>
            </p:nvSpPr>
            <p:spPr>
              <a:xfrm rot="1036148">
                <a:off x="1270836" y="1062666"/>
                <a:ext cx="1884120" cy="2037397"/>
              </a:xfrm>
              <a:custGeom>
                <a:avLst/>
                <a:gdLst>
                  <a:gd name="connsiteX0" fmla="*/ 780489 w 914400"/>
                  <a:gd name="connsiteY0" fmla="*/ 780489 h 914400"/>
                  <a:gd name="connsiteX1" fmla="*/ 228600 w 914400"/>
                  <a:gd name="connsiteY1" fmla="*/ 853147 h 914400"/>
                  <a:gd name="connsiteX2" fmla="*/ 15579 w 914400"/>
                  <a:gd name="connsiteY2" fmla="*/ 338868 h 914400"/>
                  <a:gd name="connsiteX3" fmla="*/ 457200 w 914400"/>
                  <a:gd name="connsiteY3" fmla="*/ 0 h 914400"/>
                  <a:gd name="connsiteX4" fmla="*/ 780489 w 914400"/>
                  <a:gd name="connsiteY4" fmla="*/ 780489 h 914400"/>
                  <a:gd name="connsiteX0-1" fmla="*/ 780530 w 780530"/>
                  <a:gd name="connsiteY0-2" fmla="*/ 780646 h 914567"/>
                  <a:gd name="connsiteX1-3" fmla="*/ 228641 w 780530"/>
                  <a:gd name="connsiteY1-4" fmla="*/ 853304 h 914567"/>
                  <a:gd name="connsiteX2-5" fmla="*/ 15620 w 780530"/>
                  <a:gd name="connsiteY2-6" fmla="*/ 339025 h 914567"/>
                  <a:gd name="connsiteX3-7" fmla="*/ 457241 w 780530"/>
                  <a:gd name="connsiteY3-8" fmla="*/ 157 h 914567"/>
                  <a:gd name="connsiteX4-9" fmla="*/ 587063 w 780530"/>
                  <a:gd name="connsiteY4-10" fmla="*/ 372690 h 914567"/>
                  <a:gd name="connsiteX5" fmla="*/ 780530 w 780530"/>
                  <a:gd name="connsiteY5" fmla="*/ 780646 h 914567"/>
                  <a:gd name="connsiteX0-11" fmla="*/ 780530 w 780530"/>
                  <a:gd name="connsiteY0-12" fmla="*/ 780646 h 914567"/>
                  <a:gd name="connsiteX1-13" fmla="*/ 228641 w 780530"/>
                  <a:gd name="connsiteY1-14" fmla="*/ 853304 h 914567"/>
                  <a:gd name="connsiteX2-15" fmla="*/ 15620 w 780530"/>
                  <a:gd name="connsiteY2-16" fmla="*/ 339025 h 914567"/>
                  <a:gd name="connsiteX3-17" fmla="*/ 457241 w 780530"/>
                  <a:gd name="connsiteY3-18" fmla="*/ 157 h 914567"/>
                  <a:gd name="connsiteX4-19" fmla="*/ 496752 w 780530"/>
                  <a:gd name="connsiteY4-20" fmla="*/ 463001 h 914567"/>
                  <a:gd name="connsiteX5-21" fmla="*/ 780530 w 780530"/>
                  <a:gd name="connsiteY5-22" fmla="*/ 780646 h 914567"/>
                  <a:gd name="connsiteX0-23" fmla="*/ 780530 w 780530"/>
                  <a:gd name="connsiteY0-24" fmla="*/ 780646 h 914567"/>
                  <a:gd name="connsiteX1-25" fmla="*/ 228641 w 780530"/>
                  <a:gd name="connsiteY1-26" fmla="*/ 853304 h 914567"/>
                  <a:gd name="connsiteX2-27" fmla="*/ 15620 w 780530"/>
                  <a:gd name="connsiteY2-28" fmla="*/ 339025 h 914567"/>
                  <a:gd name="connsiteX3-29" fmla="*/ 457241 w 780530"/>
                  <a:gd name="connsiteY3-30" fmla="*/ 157 h 914567"/>
                  <a:gd name="connsiteX4-31" fmla="*/ 496752 w 780530"/>
                  <a:gd name="connsiteY4-32" fmla="*/ 463001 h 914567"/>
                  <a:gd name="connsiteX5-33" fmla="*/ 780530 w 780530"/>
                  <a:gd name="connsiteY5-34" fmla="*/ 780646 h 914567"/>
                  <a:gd name="connsiteX0-35" fmla="*/ 780530 w 780530"/>
                  <a:gd name="connsiteY0-36" fmla="*/ 780646 h 914567"/>
                  <a:gd name="connsiteX1-37" fmla="*/ 228641 w 780530"/>
                  <a:gd name="connsiteY1-38" fmla="*/ 853304 h 914567"/>
                  <a:gd name="connsiteX2-39" fmla="*/ 15620 w 780530"/>
                  <a:gd name="connsiteY2-40" fmla="*/ 339025 h 914567"/>
                  <a:gd name="connsiteX3-41" fmla="*/ 457241 w 780530"/>
                  <a:gd name="connsiteY3-42" fmla="*/ 157 h 914567"/>
                  <a:gd name="connsiteX4-43" fmla="*/ 496752 w 780530"/>
                  <a:gd name="connsiteY4-44" fmla="*/ 463001 h 914567"/>
                  <a:gd name="connsiteX5-45" fmla="*/ 780530 w 780530"/>
                  <a:gd name="connsiteY5-46" fmla="*/ 780646 h 914567"/>
                  <a:gd name="connsiteX0-47" fmla="*/ 780530 w 830052"/>
                  <a:gd name="connsiteY0-48" fmla="*/ 814484 h 948405"/>
                  <a:gd name="connsiteX1-49" fmla="*/ 228641 w 830052"/>
                  <a:gd name="connsiteY1-50" fmla="*/ 887142 h 948405"/>
                  <a:gd name="connsiteX2-51" fmla="*/ 15620 w 830052"/>
                  <a:gd name="connsiteY2-52" fmla="*/ 372863 h 948405"/>
                  <a:gd name="connsiteX3-53" fmla="*/ 829775 w 830052"/>
                  <a:gd name="connsiteY3-54" fmla="*/ 128 h 948405"/>
                  <a:gd name="connsiteX4-55" fmla="*/ 496752 w 830052"/>
                  <a:gd name="connsiteY4-56" fmla="*/ 496839 h 948405"/>
                  <a:gd name="connsiteX5-57" fmla="*/ 780530 w 830052"/>
                  <a:gd name="connsiteY5-58" fmla="*/ 814484 h 948405"/>
                  <a:gd name="connsiteX0-59" fmla="*/ 780530 w 830209"/>
                  <a:gd name="connsiteY0-60" fmla="*/ 814484 h 948405"/>
                  <a:gd name="connsiteX1-61" fmla="*/ 228641 w 830209"/>
                  <a:gd name="connsiteY1-62" fmla="*/ 887142 h 948405"/>
                  <a:gd name="connsiteX2-63" fmla="*/ 15620 w 830209"/>
                  <a:gd name="connsiteY2-64" fmla="*/ 372863 h 948405"/>
                  <a:gd name="connsiteX3-65" fmla="*/ 829775 w 830209"/>
                  <a:gd name="connsiteY3-66" fmla="*/ 128 h 948405"/>
                  <a:gd name="connsiteX4-67" fmla="*/ 666085 w 830209"/>
                  <a:gd name="connsiteY4-68" fmla="*/ 496839 h 948405"/>
                  <a:gd name="connsiteX5-69" fmla="*/ 780530 w 830209"/>
                  <a:gd name="connsiteY5-70" fmla="*/ 814484 h 948405"/>
                  <a:gd name="connsiteX0-71" fmla="*/ 780530 w 830209"/>
                  <a:gd name="connsiteY0-72" fmla="*/ 814484 h 948405"/>
                  <a:gd name="connsiteX1-73" fmla="*/ 228641 w 830209"/>
                  <a:gd name="connsiteY1-74" fmla="*/ 887142 h 948405"/>
                  <a:gd name="connsiteX2-75" fmla="*/ 15620 w 830209"/>
                  <a:gd name="connsiteY2-76" fmla="*/ 372863 h 948405"/>
                  <a:gd name="connsiteX3-77" fmla="*/ 829775 w 830209"/>
                  <a:gd name="connsiteY3-78" fmla="*/ 128 h 948405"/>
                  <a:gd name="connsiteX4-79" fmla="*/ 666085 w 830209"/>
                  <a:gd name="connsiteY4-80" fmla="*/ 496839 h 948405"/>
                  <a:gd name="connsiteX5-81" fmla="*/ 780530 w 830209"/>
                  <a:gd name="connsiteY5-82" fmla="*/ 814484 h 948405"/>
                  <a:gd name="connsiteX0-83" fmla="*/ 1005077 w 1005077"/>
                  <a:gd name="connsiteY0-84" fmla="*/ 825773 h 940792"/>
                  <a:gd name="connsiteX1-85" fmla="*/ 227410 w 1005077"/>
                  <a:gd name="connsiteY1-86" fmla="*/ 887142 h 940792"/>
                  <a:gd name="connsiteX2-87" fmla="*/ 14389 w 1005077"/>
                  <a:gd name="connsiteY2-88" fmla="*/ 372863 h 940792"/>
                  <a:gd name="connsiteX3-89" fmla="*/ 828544 w 1005077"/>
                  <a:gd name="connsiteY3-90" fmla="*/ 128 h 940792"/>
                  <a:gd name="connsiteX4-91" fmla="*/ 664854 w 1005077"/>
                  <a:gd name="connsiteY4-92" fmla="*/ 496839 h 940792"/>
                  <a:gd name="connsiteX5-93" fmla="*/ 1005077 w 1005077"/>
                  <a:gd name="connsiteY5-94" fmla="*/ 825773 h 940792"/>
                  <a:gd name="connsiteX0-95" fmla="*/ 991934 w 991934"/>
                  <a:gd name="connsiteY0-96" fmla="*/ 850090 h 965109"/>
                  <a:gd name="connsiteX1-97" fmla="*/ 214267 w 991934"/>
                  <a:gd name="connsiteY1-98" fmla="*/ 911459 h 965109"/>
                  <a:gd name="connsiteX2-99" fmla="*/ 1246 w 991934"/>
                  <a:gd name="connsiteY2-100" fmla="*/ 397180 h 965109"/>
                  <a:gd name="connsiteX3-101" fmla="*/ 200156 w 991934"/>
                  <a:gd name="connsiteY3-102" fmla="*/ 80891 h 965109"/>
                  <a:gd name="connsiteX4-103" fmla="*/ 815401 w 991934"/>
                  <a:gd name="connsiteY4-104" fmla="*/ 24445 h 965109"/>
                  <a:gd name="connsiteX5-105" fmla="*/ 651711 w 991934"/>
                  <a:gd name="connsiteY5-106" fmla="*/ 521156 h 965109"/>
                  <a:gd name="connsiteX6" fmla="*/ 991934 w 991934"/>
                  <a:gd name="connsiteY6" fmla="*/ 850090 h 965109"/>
                  <a:gd name="connsiteX0-107" fmla="*/ 1032041 w 1032041"/>
                  <a:gd name="connsiteY0-108" fmla="*/ 850090 h 946338"/>
                  <a:gd name="connsiteX1-109" fmla="*/ 254374 w 1032041"/>
                  <a:gd name="connsiteY1-110" fmla="*/ 911459 h 946338"/>
                  <a:gd name="connsiteX2-111" fmla="*/ 14484 w 1032041"/>
                  <a:gd name="connsiteY2-112" fmla="*/ 679203 h 946338"/>
                  <a:gd name="connsiteX3-113" fmla="*/ 41353 w 1032041"/>
                  <a:gd name="connsiteY3-114" fmla="*/ 397180 h 946338"/>
                  <a:gd name="connsiteX4-115" fmla="*/ 240263 w 1032041"/>
                  <a:gd name="connsiteY4-116" fmla="*/ 80891 h 946338"/>
                  <a:gd name="connsiteX5-117" fmla="*/ 855508 w 1032041"/>
                  <a:gd name="connsiteY5-118" fmla="*/ 24445 h 946338"/>
                  <a:gd name="connsiteX6-119" fmla="*/ 691818 w 1032041"/>
                  <a:gd name="connsiteY6-120" fmla="*/ 521156 h 946338"/>
                  <a:gd name="connsiteX7" fmla="*/ 1032041 w 1032041"/>
                  <a:gd name="connsiteY7" fmla="*/ 850090 h 946338"/>
                  <a:gd name="connsiteX0-121" fmla="*/ 1032041 w 1032041"/>
                  <a:gd name="connsiteY0-122" fmla="*/ 850090 h 996854"/>
                  <a:gd name="connsiteX1-123" fmla="*/ 646663 w 1032041"/>
                  <a:gd name="connsiteY1-124" fmla="*/ 995292 h 996854"/>
                  <a:gd name="connsiteX2-125" fmla="*/ 254374 w 1032041"/>
                  <a:gd name="connsiteY2-126" fmla="*/ 911459 h 996854"/>
                  <a:gd name="connsiteX3-127" fmla="*/ 14484 w 1032041"/>
                  <a:gd name="connsiteY3-128" fmla="*/ 679203 h 996854"/>
                  <a:gd name="connsiteX4-129" fmla="*/ 41353 w 1032041"/>
                  <a:gd name="connsiteY4-130" fmla="*/ 397180 h 996854"/>
                  <a:gd name="connsiteX5-131" fmla="*/ 240263 w 1032041"/>
                  <a:gd name="connsiteY5-132" fmla="*/ 80891 h 996854"/>
                  <a:gd name="connsiteX6-133" fmla="*/ 855508 w 1032041"/>
                  <a:gd name="connsiteY6-134" fmla="*/ 24445 h 996854"/>
                  <a:gd name="connsiteX7-135" fmla="*/ 691818 w 1032041"/>
                  <a:gd name="connsiteY7-136" fmla="*/ 521156 h 996854"/>
                  <a:gd name="connsiteX8" fmla="*/ 1032041 w 1032041"/>
                  <a:gd name="connsiteY8" fmla="*/ 850090 h 996854"/>
                  <a:gd name="connsiteX0-137" fmla="*/ 1080179 w 1080179"/>
                  <a:gd name="connsiteY0-138" fmla="*/ 850090 h 996854"/>
                  <a:gd name="connsiteX1-139" fmla="*/ 694801 w 1080179"/>
                  <a:gd name="connsiteY1-140" fmla="*/ 995292 h 996854"/>
                  <a:gd name="connsiteX2-141" fmla="*/ 302512 w 1080179"/>
                  <a:gd name="connsiteY2-142" fmla="*/ 911459 h 996854"/>
                  <a:gd name="connsiteX3-143" fmla="*/ 62622 w 1080179"/>
                  <a:gd name="connsiteY3-144" fmla="*/ 679203 h 996854"/>
                  <a:gd name="connsiteX4-145" fmla="*/ 7018 w 1080179"/>
                  <a:gd name="connsiteY4-146" fmla="*/ 367230 h 996854"/>
                  <a:gd name="connsiteX5-147" fmla="*/ 288401 w 1080179"/>
                  <a:gd name="connsiteY5-148" fmla="*/ 80891 h 996854"/>
                  <a:gd name="connsiteX6-149" fmla="*/ 903646 w 1080179"/>
                  <a:gd name="connsiteY6-150" fmla="*/ 24445 h 996854"/>
                  <a:gd name="connsiteX7-151" fmla="*/ 739956 w 1080179"/>
                  <a:gd name="connsiteY7-152" fmla="*/ 521156 h 996854"/>
                  <a:gd name="connsiteX8-153" fmla="*/ 1080179 w 1080179"/>
                  <a:gd name="connsiteY8-154" fmla="*/ 850090 h 996854"/>
                  <a:gd name="connsiteX0-155" fmla="*/ 1086133 w 1086133"/>
                  <a:gd name="connsiteY0-156" fmla="*/ 850090 h 996818"/>
                  <a:gd name="connsiteX1-157" fmla="*/ 700755 w 1086133"/>
                  <a:gd name="connsiteY1-158" fmla="*/ 995292 h 996818"/>
                  <a:gd name="connsiteX2-159" fmla="*/ 308466 w 1086133"/>
                  <a:gd name="connsiteY2-160" fmla="*/ 911459 h 996818"/>
                  <a:gd name="connsiteX3-161" fmla="*/ 35588 w 1086133"/>
                  <a:gd name="connsiteY3-162" fmla="*/ 686690 h 996818"/>
                  <a:gd name="connsiteX4-163" fmla="*/ 12972 w 1086133"/>
                  <a:gd name="connsiteY4-164" fmla="*/ 367230 h 996818"/>
                  <a:gd name="connsiteX5-165" fmla="*/ 294355 w 1086133"/>
                  <a:gd name="connsiteY5-166" fmla="*/ 80891 h 996818"/>
                  <a:gd name="connsiteX6-167" fmla="*/ 909600 w 1086133"/>
                  <a:gd name="connsiteY6-168" fmla="*/ 24445 h 996818"/>
                  <a:gd name="connsiteX7-169" fmla="*/ 745910 w 1086133"/>
                  <a:gd name="connsiteY7-170" fmla="*/ 521156 h 996818"/>
                  <a:gd name="connsiteX8-171" fmla="*/ 1086133 w 1086133"/>
                  <a:gd name="connsiteY8-172" fmla="*/ 850090 h 996818"/>
                  <a:gd name="connsiteX0-173" fmla="*/ 1086133 w 1086133"/>
                  <a:gd name="connsiteY0-174" fmla="*/ 880078 h 1026806"/>
                  <a:gd name="connsiteX1-175" fmla="*/ 700755 w 1086133"/>
                  <a:gd name="connsiteY1-176" fmla="*/ 1025280 h 1026806"/>
                  <a:gd name="connsiteX2-177" fmla="*/ 308466 w 1086133"/>
                  <a:gd name="connsiteY2-178" fmla="*/ 941447 h 1026806"/>
                  <a:gd name="connsiteX3-179" fmla="*/ 35588 w 1086133"/>
                  <a:gd name="connsiteY3-180" fmla="*/ 716678 h 1026806"/>
                  <a:gd name="connsiteX4-181" fmla="*/ 12972 w 1086133"/>
                  <a:gd name="connsiteY4-182" fmla="*/ 397218 h 1026806"/>
                  <a:gd name="connsiteX5-183" fmla="*/ 294355 w 1086133"/>
                  <a:gd name="connsiteY5-184" fmla="*/ 110879 h 1026806"/>
                  <a:gd name="connsiteX6-185" fmla="*/ 598410 w 1086133"/>
                  <a:gd name="connsiteY6-186" fmla="*/ 15013 h 1026806"/>
                  <a:gd name="connsiteX7-187" fmla="*/ 909600 w 1086133"/>
                  <a:gd name="connsiteY7-188" fmla="*/ 54433 h 1026806"/>
                  <a:gd name="connsiteX8-189" fmla="*/ 745910 w 1086133"/>
                  <a:gd name="connsiteY8-190" fmla="*/ 551144 h 1026806"/>
                  <a:gd name="connsiteX9" fmla="*/ 1086133 w 1086133"/>
                  <a:gd name="connsiteY9" fmla="*/ 880078 h 1026806"/>
                  <a:gd name="connsiteX0-191" fmla="*/ 1086133 w 1086133"/>
                  <a:gd name="connsiteY0-192" fmla="*/ 869968 h 1016696"/>
                  <a:gd name="connsiteX1-193" fmla="*/ 700755 w 1086133"/>
                  <a:gd name="connsiteY1-194" fmla="*/ 1015170 h 1016696"/>
                  <a:gd name="connsiteX2-195" fmla="*/ 308466 w 1086133"/>
                  <a:gd name="connsiteY2-196" fmla="*/ 931337 h 1016696"/>
                  <a:gd name="connsiteX3-197" fmla="*/ 35588 w 1086133"/>
                  <a:gd name="connsiteY3-198" fmla="*/ 706568 h 1016696"/>
                  <a:gd name="connsiteX4-199" fmla="*/ 12972 w 1086133"/>
                  <a:gd name="connsiteY4-200" fmla="*/ 387108 h 1016696"/>
                  <a:gd name="connsiteX5-201" fmla="*/ 294355 w 1086133"/>
                  <a:gd name="connsiteY5-202" fmla="*/ 100769 h 1016696"/>
                  <a:gd name="connsiteX6-203" fmla="*/ 598410 w 1086133"/>
                  <a:gd name="connsiteY6-204" fmla="*/ 4903 h 1016696"/>
                  <a:gd name="connsiteX7-205" fmla="*/ 818880 w 1086133"/>
                  <a:gd name="connsiteY7-206" fmla="*/ 74273 h 1016696"/>
                  <a:gd name="connsiteX8-207" fmla="*/ 745910 w 1086133"/>
                  <a:gd name="connsiteY8-208" fmla="*/ 541034 h 1016696"/>
                  <a:gd name="connsiteX9-209" fmla="*/ 1086133 w 1086133"/>
                  <a:gd name="connsiteY9-210" fmla="*/ 869968 h 1016696"/>
                  <a:gd name="connsiteX0-211" fmla="*/ 945930 w 945930"/>
                  <a:gd name="connsiteY0-212" fmla="*/ 884943 h 1016696"/>
                  <a:gd name="connsiteX1-213" fmla="*/ 700755 w 945930"/>
                  <a:gd name="connsiteY1-214" fmla="*/ 1015170 h 1016696"/>
                  <a:gd name="connsiteX2-215" fmla="*/ 308466 w 945930"/>
                  <a:gd name="connsiteY2-216" fmla="*/ 931337 h 1016696"/>
                  <a:gd name="connsiteX3-217" fmla="*/ 35588 w 945930"/>
                  <a:gd name="connsiteY3-218" fmla="*/ 706568 h 1016696"/>
                  <a:gd name="connsiteX4-219" fmla="*/ 12972 w 945930"/>
                  <a:gd name="connsiteY4-220" fmla="*/ 387108 h 1016696"/>
                  <a:gd name="connsiteX5-221" fmla="*/ 294355 w 945930"/>
                  <a:gd name="connsiteY5-222" fmla="*/ 100769 h 1016696"/>
                  <a:gd name="connsiteX6-223" fmla="*/ 598410 w 945930"/>
                  <a:gd name="connsiteY6-224" fmla="*/ 4903 h 1016696"/>
                  <a:gd name="connsiteX7-225" fmla="*/ 818880 w 945930"/>
                  <a:gd name="connsiteY7-226" fmla="*/ 74273 h 1016696"/>
                  <a:gd name="connsiteX8-227" fmla="*/ 745910 w 945930"/>
                  <a:gd name="connsiteY8-228" fmla="*/ 541034 h 1016696"/>
                  <a:gd name="connsiteX9-229" fmla="*/ 945930 w 945930"/>
                  <a:gd name="connsiteY9-230" fmla="*/ 884943 h 1016696"/>
                  <a:gd name="connsiteX0-231" fmla="*/ 945930 w 945930"/>
                  <a:gd name="connsiteY0-232" fmla="*/ 884943 h 1016696"/>
                  <a:gd name="connsiteX1-233" fmla="*/ 700755 w 945930"/>
                  <a:gd name="connsiteY1-234" fmla="*/ 1015170 h 1016696"/>
                  <a:gd name="connsiteX2-235" fmla="*/ 308466 w 945930"/>
                  <a:gd name="connsiteY2-236" fmla="*/ 931337 h 1016696"/>
                  <a:gd name="connsiteX3-237" fmla="*/ 35588 w 945930"/>
                  <a:gd name="connsiteY3-238" fmla="*/ 706568 h 1016696"/>
                  <a:gd name="connsiteX4-239" fmla="*/ 12972 w 945930"/>
                  <a:gd name="connsiteY4-240" fmla="*/ 387108 h 1016696"/>
                  <a:gd name="connsiteX5-241" fmla="*/ 294355 w 945930"/>
                  <a:gd name="connsiteY5-242" fmla="*/ 100769 h 1016696"/>
                  <a:gd name="connsiteX6-243" fmla="*/ 598410 w 945930"/>
                  <a:gd name="connsiteY6-244" fmla="*/ 4903 h 1016696"/>
                  <a:gd name="connsiteX7-245" fmla="*/ 818880 w 945930"/>
                  <a:gd name="connsiteY7-246" fmla="*/ 74273 h 1016696"/>
                  <a:gd name="connsiteX8-247" fmla="*/ 745910 w 945930"/>
                  <a:gd name="connsiteY8-248" fmla="*/ 630882 h 1016696"/>
                  <a:gd name="connsiteX9-249" fmla="*/ 945930 w 945930"/>
                  <a:gd name="connsiteY9-250" fmla="*/ 884943 h 1016696"/>
                  <a:gd name="connsiteX0-251" fmla="*/ 945930 w 945930"/>
                  <a:gd name="connsiteY0-252" fmla="*/ 884943 h 1016696"/>
                  <a:gd name="connsiteX1-253" fmla="*/ 700755 w 945930"/>
                  <a:gd name="connsiteY1-254" fmla="*/ 1015170 h 1016696"/>
                  <a:gd name="connsiteX2-255" fmla="*/ 308466 w 945930"/>
                  <a:gd name="connsiteY2-256" fmla="*/ 931337 h 1016696"/>
                  <a:gd name="connsiteX3-257" fmla="*/ 35588 w 945930"/>
                  <a:gd name="connsiteY3-258" fmla="*/ 706568 h 1016696"/>
                  <a:gd name="connsiteX4-259" fmla="*/ 12972 w 945930"/>
                  <a:gd name="connsiteY4-260" fmla="*/ 387108 h 1016696"/>
                  <a:gd name="connsiteX5-261" fmla="*/ 294355 w 945930"/>
                  <a:gd name="connsiteY5-262" fmla="*/ 100769 h 1016696"/>
                  <a:gd name="connsiteX6-263" fmla="*/ 598410 w 945930"/>
                  <a:gd name="connsiteY6-264" fmla="*/ 4903 h 1016696"/>
                  <a:gd name="connsiteX7-265" fmla="*/ 818880 w 945930"/>
                  <a:gd name="connsiteY7-266" fmla="*/ 74273 h 1016696"/>
                  <a:gd name="connsiteX8-267" fmla="*/ 745910 w 945930"/>
                  <a:gd name="connsiteY8-268" fmla="*/ 630882 h 1016696"/>
                  <a:gd name="connsiteX9-269" fmla="*/ 945930 w 945930"/>
                  <a:gd name="connsiteY9-270" fmla="*/ 884943 h 1016696"/>
                  <a:gd name="connsiteX0-271" fmla="*/ 945930 w 945930"/>
                  <a:gd name="connsiteY0-272" fmla="*/ 881919 h 1013672"/>
                  <a:gd name="connsiteX1-273" fmla="*/ 700755 w 945930"/>
                  <a:gd name="connsiteY1-274" fmla="*/ 1012146 h 1013672"/>
                  <a:gd name="connsiteX2-275" fmla="*/ 308466 w 945930"/>
                  <a:gd name="connsiteY2-276" fmla="*/ 928313 h 1013672"/>
                  <a:gd name="connsiteX3-277" fmla="*/ 35588 w 945930"/>
                  <a:gd name="connsiteY3-278" fmla="*/ 703544 h 1013672"/>
                  <a:gd name="connsiteX4-279" fmla="*/ 12972 w 945930"/>
                  <a:gd name="connsiteY4-280" fmla="*/ 384084 h 1013672"/>
                  <a:gd name="connsiteX5-281" fmla="*/ 294355 w 945930"/>
                  <a:gd name="connsiteY5-282" fmla="*/ 97745 h 1013672"/>
                  <a:gd name="connsiteX6-283" fmla="*/ 598410 w 945930"/>
                  <a:gd name="connsiteY6-284" fmla="*/ 1879 h 1013672"/>
                  <a:gd name="connsiteX7-285" fmla="*/ 818880 w 945930"/>
                  <a:gd name="connsiteY7-286" fmla="*/ 71249 h 1013672"/>
                  <a:gd name="connsiteX8-287" fmla="*/ 796343 w 945930"/>
                  <a:gd name="connsiteY8-288" fmla="*/ 361272 h 1013672"/>
                  <a:gd name="connsiteX9-289" fmla="*/ 745910 w 945930"/>
                  <a:gd name="connsiteY9-290" fmla="*/ 627858 h 1013672"/>
                  <a:gd name="connsiteX10" fmla="*/ 945930 w 945930"/>
                  <a:gd name="connsiteY10" fmla="*/ 881919 h 1013672"/>
                  <a:gd name="connsiteX0-291" fmla="*/ 945930 w 945930"/>
                  <a:gd name="connsiteY0-292" fmla="*/ 881919 h 1013672"/>
                  <a:gd name="connsiteX1-293" fmla="*/ 700755 w 945930"/>
                  <a:gd name="connsiteY1-294" fmla="*/ 1012146 h 1013672"/>
                  <a:gd name="connsiteX2-295" fmla="*/ 308466 w 945930"/>
                  <a:gd name="connsiteY2-296" fmla="*/ 928313 h 1013672"/>
                  <a:gd name="connsiteX3-297" fmla="*/ 35588 w 945930"/>
                  <a:gd name="connsiteY3-298" fmla="*/ 703544 h 1013672"/>
                  <a:gd name="connsiteX4-299" fmla="*/ 12972 w 945930"/>
                  <a:gd name="connsiteY4-300" fmla="*/ 384084 h 1013672"/>
                  <a:gd name="connsiteX5-301" fmla="*/ 294355 w 945930"/>
                  <a:gd name="connsiteY5-302" fmla="*/ 97745 h 1013672"/>
                  <a:gd name="connsiteX6-303" fmla="*/ 598410 w 945930"/>
                  <a:gd name="connsiteY6-304" fmla="*/ 1879 h 1013672"/>
                  <a:gd name="connsiteX7-305" fmla="*/ 818880 w 945930"/>
                  <a:gd name="connsiteY7-306" fmla="*/ 71249 h 1013672"/>
                  <a:gd name="connsiteX8-307" fmla="*/ 796343 w 945930"/>
                  <a:gd name="connsiteY8-308" fmla="*/ 361272 h 1013672"/>
                  <a:gd name="connsiteX9-309" fmla="*/ 745910 w 945930"/>
                  <a:gd name="connsiteY9-310" fmla="*/ 627858 h 1013672"/>
                  <a:gd name="connsiteX10-311" fmla="*/ 945930 w 945930"/>
                  <a:gd name="connsiteY10-312" fmla="*/ 881919 h 1013672"/>
                  <a:gd name="connsiteX0-313" fmla="*/ 945930 w 945930"/>
                  <a:gd name="connsiteY0-314" fmla="*/ 881919 h 1013672"/>
                  <a:gd name="connsiteX1-315" fmla="*/ 700755 w 945930"/>
                  <a:gd name="connsiteY1-316" fmla="*/ 1012146 h 1013672"/>
                  <a:gd name="connsiteX2-317" fmla="*/ 308466 w 945930"/>
                  <a:gd name="connsiteY2-318" fmla="*/ 928313 h 1013672"/>
                  <a:gd name="connsiteX3-319" fmla="*/ 35588 w 945930"/>
                  <a:gd name="connsiteY3-320" fmla="*/ 703544 h 1013672"/>
                  <a:gd name="connsiteX4-321" fmla="*/ 12972 w 945930"/>
                  <a:gd name="connsiteY4-322" fmla="*/ 384084 h 1013672"/>
                  <a:gd name="connsiteX5-323" fmla="*/ 294355 w 945930"/>
                  <a:gd name="connsiteY5-324" fmla="*/ 97745 h 1013672"/>
                  <a:gd name="connsiteX6-325" fmla="*/ 598410 w 945930"/>
                  <a:gd name="connsiteY6-326" fmla="*/ 1879 h 1013672"/>
                  <a:gd name="connsiteX7-327" fmla="*/ 818880 w 945930"/>
                  <a:gd name="connsiteY7-328" fmla="*/ 71249 h 1013672"/>
                  <a:gd name="connsiteX8-329" fmla="*/ 796343 w 945930"/>
                  <a:gd name="connsiteY8-330" fmla="*/ 361272 h 1013672"/>
                  <a:gd name="connsiteX9-331" fmla="*/ 745910 w 945930"/>
                  <a:gd name="connsiteY9-332" fmla="*/ 627858 h 1013672"/>
                  <a:gd name="connsiteX10-333" fmla="*/ 945930 w 945930"/>
                  <a:gd name="connsiteY10-334" fmla="*/ 881919 h 1013672"/>
                  <a:gd name="connsiteX0-335" fmla="*/ 945930 w 945930"/>
                  <a:gd name="connsiteY0-336" fmla="*/ 880971 h 1012724"/>
                  <a:gd name="connsiteX1-337" fmla="*/ 700755 w 945930"/>
                  <a:gd name="connsiteY1-338" fmla="*/ 1011198 h 1012724"/>
                  <a:gd name="connsiteX2-339" fmla="*/ 308466 w 945930"/>
                  <a:gd name="connsiteY2-340" fmla="*/ 927365 h 1012724"/>
                  <a:gd name="connsiteX3-341" fmla="*/ 35588 w 945930"/>
                  <a:gd name="connsiteY3-342" fmla="*/ 702596 h 1012724"/>
                  <a:gd name="connsiteX4-343" fmla="*/ 12972 w 945930"/>
                  <a:gd name="connsiteY4-344" fmla="*/ 383136 h 1012724"/>
                  <a:gd name="connsiteX5-345" fmla="*/ 294355 w 945930"/>
                  <a:gd name="connsiteY5-346" fmla="*/ 96797 h 1012724"/>
                  <a:gd name="connsiteX6-347" fmla="*/ 598410 w 945930"/>
                  <a:gd name="connsiteY6-348" fmla="*/ 931 h 1012724"/>
                  <a:gd name="connsiteX7-349" fmla="*/ 901353 w 945930"/>
                  <a:gd name="connsiteY7-350" fmla="*/ 107737 h 1012724"/>
                  <a:gd name="connsiteX8-351" fmla="*/ 796343 w 945930"/>
                  <a:gd name="connsiteY8-352" fmla="*/ 360324 h 1012724"/>
                  <a:gd name="connsiteX9-353" fmla="*/ 745910 w 945930"/>
                  <a:gd name="connsiteY9-354" fmla="*/ 626910 h 1012724"/>
                  <a:gd name="connsiteX10-355" fmla="*/ 945930 w 945930"/>
                  <a:gd name="connsiteY10-356" fmla="*/ 880971 h 1012724"/>
                  <a:gd name="connsiteX0-357" fmla="*/ 945930 w 945930"/>
                  <a:gd name="connsiteY0-358" fmla="*/ 866236 h 997989"/>
                  <a:gd name="connsiteX1-359" fmla="*/ 700755 w 945930"/>
                  <a:gd name="connsiteY1-360" fmla="*/ 996463 h 997989"/>
                  <a:gd name="connsiteX2-361" fmla="*/ 308466 w 945930"/>
                  <a:gd name="connsiteY2-362" fmla="*/ 912630 h 997989"/>
                  <a:gd name="connsiteX3-363" fmla="*/ 35588 w 945930"/>
                  <a:gd name="connsiteY3-364" fmla="*/ 687861 h 997989"/>
                  <a:gd name="connsiteX4-365" fmla="*/ 12972 w 945930"/>
                  <a:gd name="connsiteY4-366" fmla="*/ 368401 h 997989"/>
                  <a:gd name="connsiteX5-367" fmla="*/ 294355 w 945930"/>
                  <a:gd name="connsiteY5-368" fmla="*/ 82062 h 997989"/>
                  <a:gd name="connsiteX6-369" fmla="*/ 631398 w 945930"/>
                  <a:gd name="connsiteY6-370" fmla="*/ 1171 h 997989"/>
                  <a:gd name="connsiteX7-371" fmla="*/ 901353 w 945930"/>
                  <a:gd name="connsiteY7-372" fmla="*/ 93002 h 997989"/>
                  <a:gd name="connsiteX8-373" fmla="*/ 796343 w 945930"/>
                  <a:gd name="connsiteY8-374" fmla="*/ 345589 h 997989"/>
                  <a:gd name="connsiteX9-375" fmla="*/ 745910 w 945930"/>
                  <a:gd name="connsiteY9-376" fmla="*/ 612175 h 997989"/>
                  <a:gd name="connsiteX10-377" fmla="*/ 945930 w 945930"/>
                  <a:gd name="connsiteY10-378" fmla="*/ 866236 h 997989"/>
                  <a:gd name="connsiteX0-379" fmla="*/ 924828 w 924828"/>
                  <a:gd name="connsiteY0-380" fmla="*/ 866236 h 997989"/>
                  <a:gd name="connsiteX1-381" fmla="*/ 679653 w 924828"/>
                  <a:gd name="connsiteY1-382" fmla="*/ 996463 h 997989"/>
                  <a:gd name="connsiteX2-383" fmla="*/ 287364 w 924828"/>
                  <a:gd name="connsiteY2-384" fmla="*/ 912630 h 997989"/>
                  <a:gd name="connsiteX3-385" fmla="*/ 14486 w 924828"/>
                  <a:gd name="connsiteY3-386" fmla="*/ 687861 h 997989"/>
                  <a:gd name="connsiteX4-387" fmla="*/ 41353 w 924828"/>
                  <a:gd name="connsiteY4-388" fmla="*/ 345939 h 997989"/>
                  <a:gd name="connsiteX5-389" fmla="*/ 273253 w 924828"/>
                  <a:gd name="connsiteY5-390" fmla="*/ 82062 h 997989"/>
                  <a:gd name="connsiteX6-391" fmla="*/ 610296 w 924828"/>
                  <a:gd name="connsiteY6-392" fmla="*/ 1171 h 997989"/>
                  <a:gd name="connsiteX7-393" fmla="*/ 880251 w 924828"/>
                  <a:gd name="connsiteY7-394" fmla="*/ 93002 h 997989"/>
                  <a:gd name="connsiteX8-395" fmla="*/ 775241 w 924828"/>
                  <a:gd name="connsiteY8-396" fmla="*/ 345589 h 997989"/>
                  <a:gd name="connsiteX9-397" fmla="*/ 724808 w 924828"/>
                  <a:gd name="connsiteY9-398" fmla="*/ 612175 h 997989"/>
                  <a:gd name="connsiteX10-399" fmla="*/ 924828 w 924828"/>
                  <a:gd name="connsiteY10-400" fmla="*/ 866236 h 997989"/>
                  <a:gd name="connsiteX0-401" fmla="*/ 924828 w 924828"/>
                  <a:gd name="connsiteY0-402" fmla="*/ 866236 h 997989"/>
                  <a:gd name="connsiteX1-403" fmla="*/ 679653 w 924828"/>
                  <a:gd name="connsiteY1-404" fmla="*/ 996463 h 997989"/>
                  <a:gd name="connsiteX2-405" fmla="*/ 287364 w 924828"/>
                  <a:gd name="connsiteY2-406" fmla="*/ 912630 h 997989"/>
                  <a:gd name="connsiteX3-407" fmla="*/ 14486 w 924828"/>
                  <a:gd name="connsiteY3-408" fmla="*/ 687861 h 997989"/>
                  <a:gd name="connsiteX4-409" fmla="*/ 41353 w 924828"/>
                  <a:gd name="connsiteY4-410" fmla="*/ 345939 h 997989"/>
                  <a:gd name="connsiteX5-411" fmla="*/ 273253 w 924828"/>
                  <a:gd name="connsiteY5-412" fmla="*/ 82062 h 997989"/>
                  <a:gd name="connsiteX6-413" fmla="*/ 610296 w 924828"/>
                  <a:gd name="connsiteY6-414" fmla="*/ 1171 h 997989"/>
                  <a:gd name="connsiteX7-415" fmla="*/ 880251 w 924828"/>
                  <a:gd name="connsiteY7-416" fmla="*/ 93002 h 997989"/>
                  <a:gd name="connsiteX8-417" fmla="*/ 775241 w 924828"/>
                  <a:gd name="connsiteY8-418" fmla="*/ 345589 h 997989"/>
                  <a:gd name="connsiteX9-419" fmla="*/ 724808 w 924828"/>
                  <a:gd name="connsiteY9-420" fmla="*/ 612175 h 997989"/>
                  <a:gd name="connsiteX10-421" fmla="*/ 924828 w 924828"/>
                  <a:gd name="connsiteY10-422" fmla="*/ 866236 h 997989"/>
                  <a:gd name="connsiteX0-423" fmla="*/ 935892 w 935892"/>
                  <a:gd name="connsiteY0-424" fmla="*/ 866236 h 997989"/>
                  <a:gd name="connsiteX1-425" fmla="*/ 690717 w 935892"/>
                  <a:gd name="connsiteY1-426" fmla="*/ 996463 h 997989"/>
                  <a:gd name="connsiteX2-427" fmla="*/ 298428 w 935892"/>
                  <a:gd name="connsiteY2-428" fmla="*/ 912630 h 997989"/>
                  <a:gd name="connsiteX3-429" fmla="*/ 25550 w 935892"/>
                  <a:gd name="connsiteY3-430" fmla="*/ 687861 h 997989"/>
                  <a:gd name="connsiteX4-431" fmla="*/ 19427 w 935892"/>
                  <a:gd name="connsiteY4-432" fmla="*/ 345939 h 997989"/>
                  <a:gd name="connsiteX5-433" fmla="*/ 284317 w 935892"/>
                  <a:gd name="connsiteY5-434" fmla="*/ 82062 h 997989"/>
                  <a:gd name="connsiteX6-435" fmla="*/ 621360 w 935892"/>
                  <a:gd name="connsiteY6-436" fmla="*/ 1171 h 997989"/>
                  <a:gd name="connsiteX7-437" fmla="*/ 891315 w 935892"/>
                  <a:gd name="connsiteY7-438" fmla="*/ 93002 h 997989"/>
                  <a:gd name="connsiteX8-439" fmla="*/ 786305 w 935892"/>
                  <a:gd name="connsiteY8-440" fmla="*/ 345589 h 997989"/>
                  <a:gd name="connsiteX9-441" fmla="*/ 735872 w 935892"/>
                  <a:gd name="connsiteY9-442" fmla="*/ 612175 h 997989"/>
                  <a:gd name="connsiteX10-443" fmla="*/ 935892 w 935892"/>
                  <a:gd name="connsiteY10-444" fmla="*/ 866236 h 997989"/>
                  <a:gd name="connsiteX0-445" fmla="*/ 949384 w 949384"/>
                  <a:gd name="connsiteY0-446" fmla="*/ 866236 h 997989"/>
                  <a:gd name="connsiteX1-447" fmla="*/ 704209 w 949384"/>
                  <a:gd name="connsiteY1-448" fmla="*/ 996463 h 997989"/>
                  <a:gd name="connsiteX2-449" fmla="*/ 311920 w 949384"/>
                  <a:gd name="connsiteY2-450" fmla="*/ 912630 h 997989"/>
                  <a:gd name="connsiteX3-451" fmla="*/ 39042 w 949384"/>
                  <a:gd name="connsiteY3-452" fmla="*/ 687861 h 997989"/>
                  <a:gd name="connsiteX4-453" fmla="*/ 32919 w 949384"/>
                  <a:gd name="connsiteY4-454" fmla="*/ 345939 h 997989"/>
                  <a:gd name="connsiteX5-455" fmla="*/ 297809 w 949384"/>
                  <a:gd name="connsiteY5-456" fmla="*/ 82062 h 997989"/>
                  <a:gd name="connsiteX6-457" fmla="*/ 634852 w 949384"/>
                  <a:gd name="connsiteY6-458" fmla="*/ 1171 h 997989"/>
                  <a:gd name="connsiteX7-459" fmla="*/ 904807 w 949384"/>
                  <a:gd name="connsiteY7-460" fmla="*/ 93002 h 997989"/>
                  <a:gd name="connsiteX8-461" fmla="*/ 799797 w 949384"/>
                  <a:gd name="connsiteY8-462" fmla="*/ 345589 h 997989"/>
                  <a:gd name="connsiteX9-463" fmla="*/ 749364 w 949384"/>
                  <a:gd name="connsiteY9-464" fmla="*/ 612175 h 997989"/>
                  <a:gd name="connsiteX10-465" fmla="*/ 949384 w 949384"/>
                  <a:gd name="connsiteY10-466" fmla="*/ 866236 h 997989"/>
                  <a:gd name="connsiteX0-467" fmla="*/ 949384 w 949384"/>
                  <a:gd name="connsiteY0-468" fmla="*/ 866236 h 997989"/>
                  <a:gd name="connsiteX1-469" fmla="*/ 704209 w 949384"/>
                  <a:gd name="connsiteY1-470" fmla="*/ 996463 h 997989"/>
                  <a:gd name="connsiteX2-471" fmla="*/ 311920 w 949384"/>
                  <a:gd name="connsiteY2-472" fmla="*/ 912630 h 997989"/>
                  <a:gd name="connsiteX3-473" fmla="*/ 39042 w 949384"/>
                  <a:gd name="connsiteY3-474" fmla="*/ 687861 h 997989"/>
                  <a:gd name="connsiteX4-475" fmla="*/ 32919 w 949384"/>
                  <a:gd name="connsiteY4-476" fmla="*/ 345939 h 997989"/>
                  <a:gd name="connsiteX5-477" fmla="*/ 297809 w 949384"/>
                  <a:gd name="connsiteY5-478" fmla="*/ 82062 h 997989"/>
                  <a:gd name="connsiteX6-479" fmla="*/ 634852 w 949384"/>
                  <a:gd name="connsiteY6-480" fmla="*/ 1171 h 997989"/>
                  <a:gd name="connsiteX7-481" fmla="*/ 904807 w 949384"/>
                  <a:gd name="connsiteY7-482" fmla="*/ 93002 h 997989"/>
                  <a:gd name="connsiteX8-483" fmla="*/ 799797 w 949384"/>
                  <a:gd name="connsiteY8-484" fmla="*/ 345589 h 997989"/>
                  <a:gd name="connsiteX9-485" fmla="*/ 749364 w 949384"/>
                  <a:gd name="connsiteY9-486" fmla="*/ 612175 h 997989"/>
                  <a:gd name="connsiteX10-487" fmla="*/ 949384 w 949384"/>
                  <a:gd name="connsiteY10-488" fmla="*/ 866236 h 997989"/>
                  <a:gd name="connsiteX0-489" fmla="*/ 866912 w 911428"/>
                  <a:gd name="connsiteY0-490" fmla="*/ 866236 h 997989"/>
                  <a:gd name="connsiteX1-491" fmla="*/ 704209 w 911428"/>
                  <a:gd name="connsiteY1-492" fmla="*/ 996463 h 997989"/>
                  <a:gd name="connsiteX2-493" fmla="*/ 311920 w 911428"/>
                  <a:gd name="connsiteY2-494" fmla="*/ 912630 h 997989"/>
                  <a:gd name="connsiteX3-495" fmla="*/ 39042 w 911428"/>
                  <a:gd name="connsiteY3-496" fmla="*/ 687861 h 997989"/>
                  <a:gd name="connsiteX4-497" fmla="*/ 32919 w 911428"/>
                  <a:gd name="connsiteY4-498" fmla="*/ 345939 h 997989"/>
                  <a:gd name="connsiteX5-499" fmla="*/ 297809 w 911428"/>
                  <a:gd name="connsiteY5-500" fmla="*/ 82062 h 997989"/>
                  <a:gd name="connsiteX6-501" fmla="*/ 634852 w 911428"/>
                  <a:gd name="connsiteY6-502" fmla="*/ 1171 h 997989"/>
                  <a:gd name="connsiteX7-503" fmla="*/ 904807 w 911428"/>
                  <a:gd name="connsiteY7-504" fmla="*/ 93002 h 997989"/>
                  <a:gd name="connsiteX8-505" fmla="*/ 799797 w 911428"/>
                  <a:gd name="connsiteY8-506" fmla="*/ 345589 h 997989"/>
                  <a:gd name="connsiteX9-507" fmla="*/ 749364 w 911428"/>
                  <a:gd name="connsiteY9-508" fmla="*/ 612175 h 997989"/>
                  <a:gd name="connsiteX10-509" fmla="*/ 866912 w 911428"/>
                  <a:gd name="connsiteY10-510" fmla="*/ 866236 h 997989"/>
                  <a:gd name="connsiteX0-511" fmla="*/ 866912 w 911428"/>
                  <a:gd name="connsiteY0-512" fmla="*/ 866236 h 997989"/>
                  <a:gd name="connsiteX1-513" fmla="*/ 704209 w 911428"/>
                  <a:gd name="connsiteY1-514" fmla="*/ 996463 h 997989"/>
                  <a:gd name="connsiteX2-515" fmla="*/ 311920 w 911428"/>
                  <a:gd name="connsiteY2-516" fmla="*/ 912630 h 997989"/>
                  <a:gd name="connsiteX3-517" fmla="*/ 39042 w 911428"/>
                  <a:gd name="connsiteY3-518" fmla="*/ 687861 h 997989"/>
                  <a:gd name="connsiteX4-519" fmla="*/ 32919 w 911428"/>
                  <a:gd name="connsiteY4-520" fmla="*/ 345939 h 997989"/>
                  <a:gd name="connsiteX5-521" fmla="*/ 297809 w 911428"/>
                  <a:gd name="connsiteY5-522" fmla="*/ 82062 h 997989"/>
                  <a:gd name="connsiteX6-523" fmla="*/ 634852 w 911428"/>
                  <a:gd name="connsiteY6-524" fmla="*/ 1171 h 997989"/>
                  <a:gd name="connsiteX7-525" fmla="*/ 904807 w 911428"/>
                  <a:gd name="connsiteY7-526" fmla="*/ 93002 h 997989"/>
                  <a:gd name="connsiteX8-527" fmla="*/ 799797 w 911428"/>
                  <a:gd name="connsiteY8-528" fmla="*/ 345589 h 997989"/>
                  <a:gd name="connsiteX9-529" fmla="*/ 749364 w 911428"/>
                  <a:gd name="connsiteY9-530" fmla="*/ 612175 h 997989"/>
                  <a:gd name="connsiteX10-531" fmla="*/ 866912 w 911428"/>
                  <a:gd name="connsiteY10-532" fmla="*/ 866236 h 997989"/>
                  <a:gd name="connsiteX0-533" fmla="*/ 866912 w 911428"/>
                  <a:gd name="connsiteY0-534" fmla="*/ 866236 h 969320"/>
                  <a:gd name="connsiteX1-535" fmla="*/ 654726 w 911428"/>
                  <a:gd name="connsiteY1-536" fmla="*/ 966513 h 969320"/>
                  <a:gd name="connsiteX2-537" fmla="*/ 311920 w 911428"/>
                  <a:gd name="connsiteY2-538" fmla="*/ 912630 h 969320"/>
                  <a:gd name="connsiteX3-539" fmla="*/ 39042 w 911428"/>
                  <a:gd name="connsiteY3-540" fmla="*/ 687861 h 969320"/>
                  <a:gd name="connsiteX4-541" fmla="*/ 32919 w 911428"/>
                  <a:gd name="connsiteY4-542" fmla="*/ 345939 h 969320"/>
                  <a:gd name="connsiteX5-543" fmla="*/ 297809 w 911428"/>
                  <a:gd name="connsiteY5-544" fmla="*/ 82062 h 969320"/>
                  <a:gd name="connsiteX6-545" fmla="*/ 634852 w 911428"/>
                  <a:gd name="connsiteY6-546" fmla="*/ 1171 h 969320"/>
                  <a:gd name="connsiteX7-547" fmla="*/ 904807 w 911428"/>
                  <a:gd name="connsiteY7-548" fmla="*/ 93002 h 969320"/>
                  <a:gd name="connsiteX8-549" fmla="*/ 799797 w 911428"/>
                  <a:gd name="connsiteY8-550" fmla="*/ 345589 h 969320"/>
                  <a:gd name="connsiteX9-551" fmla="*/ 749364 w 911428"/>
                  <a:gd name="connsiteY9-552" fmla="*/ 612175 h 969320"/>
                  <a:gd name="connsiteX10-553" fmla="*/ 866912 w 911428"/>
                  <a:gd name="connsiteY10-554" fmla="*/ 866236 h 969320"/>
                  <a:gd name="connsiteX0-555" fmla="*/ 866912 w 922712"/>
                  <a:gd name="connsiteY0-556" fmla="*/ 866001 h 969085"/>
                  <a:gd name="connsiteX1-557" fmla="*/ 654726 w 922712"/>
                  <a:gd name="connsiteY1-558" fmla="*/ 966278 h 969085"/>
                  <a:gd name="connsiteX2-559" fmla="*/ 311920 w 922712"/>
                  <a:gd name="connsiteY2-560" fmla="*/ 912395 h 969085"/>
                  <a:gd name="connsiteX3-561" fmla="*/ 39042 w 922712"/>
                  <a:gd name="connsiteY3-562" fmla="*/ 687626 h 969085"/>
                  <a:gd name="connsiteX4-563" fmla="*/ 32919 w 922712"/>
                  <a:gd name="connsiteY4-564" fmla="*/ 345704 h 969085"/>
                  <a:gd name="connsiteX5-565" fmla="*/ 297809 w 922712"/>
                  <a:gd name="connsiteY5-566" fmla="*/ 81827 h 969085"/>
                  <a:gd name="connsiteX6-567" fmla="*/ 634852 w 922712"/>
                  <a:gd name="connsiteY6-568" fmla="*/ 936 h 969085"/>
                  <a:gd name="connsiteX7-569" fmla="*/ 904807 w 922712"/>
                  <a:gd name="connsiteY7-570" fmla="*/ 92767 h 969085"/>
                  <a:gd name="connsiteX8-571" fmla="*/ 890518 w 922712"/>
                  <a:gd name="connsiteY8-572" fmla="*/ 233044 h 969085"/>
                  <a:gd name="connsiteX9-573" fmla="*/ 799797 w 922712"/>
                  <a:gd name="connsiteY9-574" fmla="*/ 345354 h 969085"/>
                  <a:gd name="connsiteX10-575" fmla="*/ 749364 w 922712"/>
                  <a:gd name="connsiteY10-576" fmla="*/ 611940 h 969085"/>
                  <a:gd name="connsiteX11" fmla="*/ 866912 w 922712"/>
                  <a:gd name="connsiteY11" fmla="*/ 866001 h 969085"/>
                  <a:gd name="connsiteX0-577" fmla="*/ 866912 w 922712"/>
                  <a:gd name="connsiteY0-578" fmla="*/ 843959 h 947043"/>
                  <a:gd name="connsiteX1-579" fmla="*/ 654726 w 922712"/>
                  <a:gd name="connsiteY1-580" fmla="*/ 944236 h 947043"/>
                  <a:gd name="connsiteX2-581" fmla="*/ 311920 w 922712"/>
                  <a:gd name="connsiteY2-582" fmla="*/ 890353 h 947043"/>
                  <a:gd name="connsiteX3-583" fmla="*/ 39042 w 922712"/>
                  <a:gd name="connsiteY3-584" fmla="*/ 665584 h 947043"/>
                  <a:gd name="connsiteX4-585" fmla="*/ 32919 w 922712"/>
                  <a:gd name="connsiteY4-586" fmla="*/ 323662 h 947043"/>
                  <a:gd name="connsiteX5-587" fmla="*/ 297809 w 922712"/>
                  <a:gd name="connsiteY5-588" fmla="*/ 59785 h 947043"/>
                  <a:gd name="connsiteX6-589" fmla="*/ 651347 w 922712"/>
                  <a:gd name="connsiteY6-590" fmla="*/ 1356 h 947043"/>
                  <a:gd name="connsiteX7-591" fmla="*/ 904807 w 922712"/>
                  <a:gd name="connsiteY7-592" fmla="*/ 70725 h 947043"/>
                  <a:gd name="connsiteX8-593" fmla="*/ 890518 w 922712"/>
                  <a:gd name="connsiteY8-594" fmla="*/ 211002 h 947043"/>
                  <a:gd name="connsiteX9-595" fmla="*/ 799797 w 922712"/>
                  <a:gd name="connsiteY9-596" fmla="*/ 323312 h 947043"/>
                  <a:gd name="connsiteX10-597" fmla="*/ 749364 w 922712"/>
                  <a:gd name="connsiteY10-598" fmla="*/ 589898 h 947043"/>
                  <a:gd name="connsiteX11-599" fmla="*/ 866912 w 922712"/>
                  <a:gd name="connsiteY11-600" fmla="*/ 843959 h 947043"/>
                  <a:gd name="connsiteX0-601" fmla="*/ 866912 w 922712"/>
                  <a:gd name="connsiteY0-602" fmla="*/ 858621 h 961705"/>
                  <a:gd name="connsiteX1-603" fmla="*/ 654726 w 922712"/>
                  <a:gd name="connsiteY1-604" fmla="*/ 958898 h 961705"/>
                  <a:gd name="connsiteX2-605" fmla="*/ 311920 w 922712"/>
                  <a:gd name="connsiteY2-606" fmla="*/ 905015 h 961705"/>
                  <a:gd name="connsiteX3-607" fmla="*/ 39042 w 922712"/>
                  <a:gd name="connsiteY3-608" fmla="*/ 680246 h 961705"/>
                  <a:gd name="connsiteX4-609" fmla="*/ 32919 w 922712"/>
                  <a:gd name="connsiteY4-610" fmla="*/ 338324 h 961705"/>
                  <a:gd name="connsiteX5-611" fmla="*/ 297809 w 922712"/>
                  <a:gd name="connsiteY5-612" fmla="*/ 74447 h 961705"/>
                  <a:gd name="connsiteX6-613" fmla="*/ 568875 w 922712"/>
                  <a:gd name="connsiteY6-614" fmla="*/ 1043 h 961705"/>
                  <a:gd name="connsiteX7-615" fmla="*/ 904807 w 922712"/>
                  <a:gd name="connsiteY7-616" fmla="*/ 85387 h 961705"/>
                  <a:gd name="connsiteX8-617" fmla="*/ 890518 w 922712"/>
                  <a:gd name="connsiteY8-618" fmla="*/ 225664 h 961705"/>
                  <a:gd name="connsiteX9-619" fmla="*/ 799797 w 922712"/>
                  <a:gd name="connsiteY9-620" fmla="*/ 337974 h 961705"/>
                  <a:gd name="connsiteX10-621" fmla="*/ 749364 w 922712"/>
                  <a:gd name="connsiteY10-622" fmla="*/ 604560 h 961705"/>
                  <a:gd name="connsiteX11-623" fmla="*/ 866912 w 922712"/>
                  <a:gd name="connsiteY11-624" fmla="*/ 858621 h 961705"/>
                  <a:gd name="connsiteX0-625" fmla="*/ 866912 w 912474"/>
                  <a:gd name="connsiteY0-626" fmla="*/ 859020 h 962104"/>
                  <a:gd name="connsiteX1-627" fmla="*/ 654726 w 912474"/>
                  <a:gd name="connsiteY1-628" fmla="*/ 959297 h 962104"/>
                  <a:gd name="connsiteX2-629" fmla="*/ 311920 w 912474"/>
                  <a:gd name="connsiteY2-630" fmla="*/ 905414 h 962104"/>
                  <a:gd name="connsiteX3-631" fmla="*/ 39042 w 912474"/>
                  <a:gd name="connsiteY3-632" fmla="*/ 680645 h 962104"/>
                  <a:gd name="connsiteX4-633" fmla="*/ 32919 w 912474"/>
                  <a:gd name="connsiteY4-634" fmla="*/ 338723 h 962104"/>
                  <a:gd name="connsiteX5-635" fmla="*/ 297809 w 912474"/>
                  <a:gd name="connsiteY5-636" fmla="*/ 74846 h 962104"/>
                  <a:gd name="connsiteX6-637" fmla="*/ 568875 w 912474"/>
                  <a:gd name="connsiteY6-638" fmla="*/ 1442 h 962104"/>
                  <a:gd name="connsiteX7-639" fmla="*/ 904807 w 912474"/>
                  <a:gd name="connsiteY7-640" fmla="*/ 85786 h 962104"/>
                  <a:gd name="connsiteX8-641" fmla="*/ 799797 w 912474"/>
                  <a:gd name="connsiteY8-642" fmla="*/ 338373 h 962104"/>
                  <a:gd name="connsiteX9-643" fmla="*/ 749364 w 912474"/>
                  <a:gd name="connsiteY9-644" fmla="*/ 604959 h 962104"/>
                  <a:gd name="connsiteX10-645" fmla="*/ 866912 w 912474"/>
                  <a:gd name="connsiteY10-646" fmla="*/ 859020 h 962104"/>
                  <a:gd name="connsiteX0-647" fmla="*/ 866912 w 912474"/>
                  <a:gd name="connsiteY0-648" fmla="*/ 861538 h 964622"/>
                  <a:gd name="connsiteX1-649" fmla="*/ 654726 w 912474"/>
                  <a:gd name="connsiteY1-650" fmla="*/ 961815 h 964622"/>
                  <a:gd name="connsiteX2-651" fmla="*/ 311920 w 912474"/>
                  <a:gd name="connsiteY2-652" fmla="*/ 907932 h 964622"/>
                  <a:gd name="connsiteX3-653" fmla="*/ 39042 w 912474"/>
                  <a:gd name="connsiteY3-654" fmla="*/ 683163 h 964622"/>
                  <a:gd name="connsiteX4-655" fmla="*/ 32919 w 912474"/>
                  <a:gd name="connsiteY4-656" fmla="*/ 341241 h 964622"/>
                  <a:gd name="connsiteX5-657" fmla="*/ 297809 w 912474"/>
                  <a:gd name="connsiteY5-658" fmla="*/ 77364 h 964622"/>
                  <a:gd name="connsiteX6-659" fmla="*/ 568875 w 912474"/>
                  <a:gd name="connsiteY6-660" fmla="*/ 3960 h 964622"/>
                  <a:gd name="connsiteX7-661" fmla="*/ 904807 w 912474"/>
                  <a:gd name="connsiteY7-662" fmla="*/ 88304 h 964622"/>
                  <a:gd name="connsiteX8-663" fmla="*/ 799797 w 912474"/>
                  <a:gd name="connsiteY8-664" fmla="*/ 340891 h 964622"/>
                  <a:gd name="connsiteX9-665" fmla="*/ 749364 w 912474"/>
                  <a:gd name="connsiteY9-666" fmla="*/ 607477 h 964622"/>
                  <a:gd name="connsiteX10-667" fmla="*/ 866912 w 912474"/>
                  <a:gd name="connsiteY10-668" fmla="*/ 861538 h 964622"/>
                  <a:gd name="connsiteX0-669" fmla="*/ 866912 w 943348"/>
                  <a:gd name="connsiteY0-670" fmla="*/ 861538 h 964622"/>
                  <a:gd name="connsiteX1-671" fmla="*/ 654726 w 943348"/>
                  <a:gd name="connsiteY1-672" fmla="*/ 961815 h 964622"/>
                  <a:gd name="connsiteX2-673" fmla="*/ 311920 w 943348"/>
                  <a:gd name="connsiteY2-674" fmla="*/ 907932 h 964622"/>
                  <a:gd name="connsiteX3-675" fmla="*/ 39042 w 943348"/>
                  <a:gd name="connsiteY3-676" fmla="*/ 683163 h 964622"/>
                  <a:gd name="connsiteX4-677" fmla="*/ 32919 w 943348"/>
                  <a:gd name="connsiteY4-678" fmla="*/ 341241 h 964622"/>
                  <a:gd name="connsiteX5-679" fmla="*/ 297809 w 943348"/>
                  <a:gd name="connsiteY5-680" fmla="*/ 77364 h 964622"/>
                  <a:gd name="connsiteX6-681" fmla="*/ 568875 w 943348"/>
                  <a:gd name="connsiteY6-682" fmla="*/ 3960 h 964622"/>
                  <a:gd name="connsiteX7-683" fmla="*/ 904807 w 943348"/>
                  <a:gd name="connsiteY7-684" fmla="*/ 88304 h 964622"/>
                  <a:gd name="connsiteX8-685" fmla="*/ 799797 w 943348"/>
                  <a:gd name="connsiteY8-686" fmla="*/ 340891 h 964622"/>
                  <a:gd name="connsiteX9-687" fmla="*/ 749364 w 943348"/>
                  <a:gd name="connsiteY9-688" fmla="*/ 607477 h 964622"/>
                  <a:gd name="connsiteX10-689" fmla="*/ 866912 w 943348"/>
                  <a:gd name="connsiteY10-690" fmla="*/ 861538 h 964622"/>
                  <a:gd name="connsiteX0-691" fmla="*/ 866912 w 943348"/>
                  <a:gd name="connsiteY0-692" fmla="*/ 861538 h 964622"/>
                  <a:gd name="connsiteX1-693" fmla="*/ 654726 w 943348"/>
                  <a:gd name="connsiteY1-694" fmla="*/ 961815 h 964622"/>
                  <a:gd name="connsiteX2-695" fmla="*/ 311920 w 943348"/>
                  <a:gd name="connsiteY2-696" fmla="*/ 907932 h 964622"/>
                  <a:gd name="connsiteX3-697" fmla="*/ 39042 w 943348"/>
                  <a:gd name="connsiteY3-698" fmla="*/ 683163 h 964622"/>
                  <a:gd name="connsiteX4-699" fmla="*/ 32919 w 943348"/>
                  <a:gd name="connsiteY4-700" fmla="*/ 341241 h 964622"/>
                  <a:gd name="connsiteX5-701" fmla="*/ 297809 w 943348"/>
                  <a:gd name="connsiteY5-702" fmla="*/ 77364 h 964622"/>
                  <a:gd name="connsiteX6-703" fmla="*/ 568875 w 943348"/>
                  <a:gd name="connsiteY6-704" fmla="*/ 3960 h 964622"/>
                  <a:gd name="connsiteX7-705" fmla="*/ 904807 w 943348"/>
                  <a:gd name="connsiteY7-706" fmla="*/ 88304 h 964622"/>
                  <a:gd name="connsiteX8-707" fmla="*/ 799797 w 943348"/>
                  <a:gd name="connsiteY8-708" fmla="*/ 340891 h 964622"/>
                  <a:gd name="connsiteX9-709" fmla="*/ 749364 w 943348"/>
                  <a:gd name="connsiteY9-710" fmla="*/ 585015 h 964622"/>
                  <a:gd name="connsiteX10-711" fmla="*/ 866912 w 943348"/>
                  <a:gd name="connsiteY10-712" fmla="*/ 861538 h 964622"/>
                  <a:gd name="connsiteX0-713" fmla="*/ 866912 w 934777"/>
                  <a:gd name="connsiteY0-714" fmla="*/ 861538 h 964622"/>
                  <a:gd name="connsiteX1-715" fmla="*/ 654726 w 934777"/>
                  <a:gd name="connsiteY1-716" fmla="*/ 961815 h 964622"/>
                  <a:gd name="connsiteX2-717" fmla="*/ 311920 w 934777"/>
                  <a:gd name="connsiteY2-718" fmla="*/ 907932 h 964622"/>
                  <a:gd name="connsiteX3-719" fmla="*/ 39042 w 934777"/>
                  <a:gd name="connsiteY3-720" fmla="*/ 683163 h 964622"/>
                  <a:gd name="connsiteX4-721" fmla="*/ 32919 w 934777"/>
                  <a:gd name="connsiteY4-722" fmla="*/ 341241 h 964622"/>
                  <a:gd name="connsiteX5-723" fmla="*/ 297809 w 934777"/>
                  <a:gd name="connsiteY5-724" fmla="*/ 77364 h 964622"/>
                  <a:gd name="connsiteX6-725" fmla="*/ 568875 w 934777"/>
                  <a:gd name="connsiteY6-726" fmla="*/ 3960 h 964622"/>
                  <a:gd name="connsiteX7-727" fmla="*/ 904807 w 934777"/>
                  <a:gd name="connsiteY7-728" fmla="*/ 88304 h 964622"/>
                  <a:gd name="connsiteX8-729" fmla="*/ 717325 w 934777"/>
                  <a:gd name="connsiteY8-730" fmla="*/ 423252 h 964622"/>
                  <a:gd name="connsiteX9-731" fmla="*/ 749364 w 934777"/>
                  <a:gd name="connsiteY9-732" fmla="*/ 585015 h 964622"/>
                  <a:gd name="connsiteX10-733" fmla="*/ 866912 w 934777"/>
                  <a:gd name="connsiteY10-734" fmla="*/ 861538 h 964622"/>
                  <a:gd name="connsiteX0-735" fmla="*/ 866912 w 908207"/>
                  <a:gd name="connsiteY0-736" fmla="*/ 861538 h 964622"/>
                  <a:gd name="connsiteX1-737" fmla="*/ 654726 w 908207"/>
                  <a:gd name="connsiteY1-738" fmla="*/ 961815 h 964622"/>
                  <a:gd name="connsiteX2-739" fmla="*/ 311920 w 908207"/>
                  <a:gd name="connsiteY2-740" fmla="*/ 907932 h 964622"/>
                  <a:gd name="connsiteX3-741" fmla="*/ 39042 w 908207"/>
                  <a:gd name="connsiteY3-742" fmla="*/ 683163 h 964622"/>
                  <a:gd name="connsiteX4-743" fmla="*/ 32919 w 908207"/>
                  <a:gd name="connsiteY4-744" fmla="*/ 341241 h 964622"/>
                  <a:gd name="connsiteX5-745" fmla="*/ 297809 w 908207"/>
                  <a:gd name="connsiteY5-746" fmla="*/ 77364 h 964622"/>
                  <a:gd name="connsiteX6-747" fmla="*/ 568875 w 908207"/>
                  <a:gd name="connsiteY6-748" fmla="*/ 3960 h 964622"/>
                  <a:gd name="connsiteX7-749" fmla="*/ 904807 w 908207"/>
                  <a:gd name="connsiteY7-750" fmla="*/ 88304 h 964622"/>
                  <a:gd name="connsiteX8-751" fmla="*/ 749364 w 908207"/>
                  <a:gd name="connsiteY8-752" fmla="*/ 585015 h 964622"/>
                  <a:gd name="connsiteX9-753" fmla="*/ 866912 w 908207"/>
                  <a:gd name="connsiteY9-754" fmla="*/ 861538 h 964622"/>
                  <a:gd name="connsiteX0-755" fmla="*/ 866912 w 907376"/>
                  <a:gd name="connsiteY0-756" fmla="*/ 861538 h 964622"/>
                  <a:gd name="connsiteX1-757" fmla="*/ 654726 w 907376"/>
                  <a:gd name="connsiteY1-758" fmla="*/ 961815 h 964622"/>
                  <a:gd name="connsiteX2-759" fmla="*/ 311920 w 907376"/>
                  <a:gd name="connsiteY2-760" fmla="*/ 907932 h 964622"/>
                  <a:gd name="connsiteX3-761" fmla="*/ 39042 w 907376"/>
                  <a:gd name="connsiteY3-762" fmla="*/ 683163 h 964622"/>
                  <a:gd name="connsiteX4-763" fmla="*/ 32919 w 907376"/>
                  <a:gd name="connsiteY4-764" fmla="*/ 341241 h 964622"/>
                  <a:gd name="connsiteX5-765" fmla="*/ 297809 w 907376"/>
                  <a:gd name="connsiteY5-766" fmla="*/ 77364 h 964622"/>
                  <a:gd name="connsiteX6-767" fmla="*/ 568875 w 907376"/>
                  <a:gd name="connsiteY6-768" fmla="*/ 3960 h 964622"/>
                  <a:gd name="connsiteX7-769" fmla="*/ 904807 w 907376"/>
                  <a:gd name="connsiteY7-770" fmla="*/ 88304 h 964622"/>
                  <a:gd name="connsiteX8-771" fmla="*/ 749364 w 907376"/>
                  <a:gd name="connsiteY8-772" fmla="*/ 585015 h 964622"/>
                  <a:gd name="connsiteX9-773" fmla="*/ 866912 w 907376"/>
                  <a:gd name="connsiteY9-774" fmla="*/ 861538 h 964622"/>
                  <a:gd name="connsiteX0-775" fmla="*/ 866912 w 907376"/>
                  <a:gd name="connsiteY0-776" fmla="*/ 861538 h 964622"/>
                  <a:gd name="connsiteX1-777" fmla="*/ 654726 w 907376"/>
                  <a:gd name="connsiteY1-778" fmla="*/ 961815 h 964622"/>
                  <a:gd name="connsiteX2-779" fmla="*/ 311920 w 907376"/>
                  <a:gd name="connsiteY2-780" fmla="*/ 907932 h 964622"/>
                  <a:gd name="connsiteX3-781" fmla="*/ 39042 w 907376"/>
                  <a:gd name="connsiteY3-782" fmla="*/ 683163 h 964622"/>
                  <a:gd name="connsiteX4-783" fmla="*/ 32919 w 907376"/>
                  <a:gd name="connsiteY4-784" fmla="*/ 341241 h 964622"/>
                  <a:gd name="connsiteX5-785" fmla="*/ 297809 w 907376"/>
                  <a:gd name="connsiteY5-786" fmla="*/ 77364 h 964622"/>
                  <a:gd name="connsiteX6-787" fmla="*/ 568875 w 907376"/>
                  <a:gd name="connsiteY6-788" fmla="*/ 3960 h 964622"/>
                  <a:gd name="connsiteX7-789" fmla="*/ 904807 w 907376"/>
                  <a:gd name="connsiteY7-790" fmla="*/ 88304 h 964622"/>
                  <a:gd name="connsiteX8-791" fmla="*/ 749364 w 907376"/>
                  <a:gd name="connsiteY8-792" fmla="*/ 585015 h 964622"/>
                  <a:gd name="connsiteX9-793" fmla="*/ 866912 w 907376"/>
                  <a:gd name="connsiteY9-794" fmla="*/ 861538 h 964622"/>
                  <a:gd name="connsiteX0-795" fmla="*/ 866912 w 909155"/>
                  <a:gd name="connsiteY0-796" fmla="*/ 861538 h 964622"/>
                  <a:gd name="connsiteX1-797" fmla="*/ 654726 w 909155"/>
                  <a:gd name="connsiteY1-798" fmla="*/ 961815 h 964622"/>
                  <a:gd name="connsiteX2-799" fmla="*/ 311920 w 909155"/>
                  <a:gd name="connsiteY2-800" fmla="*/ 907932 h 964622"/>
                  <a:gd name="connsiteX3-801" fmla="*/ 39042 w 909155"/>
                  <a:gd name="connsiteY3-802" fmla="*/ 683163 h 964622"/>
                  <a:gd name="connsiteX4-803" fmla="*/ 32919 w 909155"/>
                  <a:gd name="connsiteY4-804" fmla="*/ 341241 h 964622"/>
                  <a:gd name="connsiteX5-805" fmla="*/ 297809 w 909155"/>
                  <a:gd name="connsiteY5-806" fmla="*/ 77364 h 964622"/>
                  <a:gd name="connsiteX6-807" fmla="*/ 568875 w 909155"/>
                  <a:gd name="connsiteY6-808" fmla="*/ 3960 h 964622"/>
                  <a:gd name="connsiteX7-809" fmla="*/ 904807 w 909155"/>
                  <a:gd name="connsiteY7-810" fmla="*/ 88304 h 964622"/>
                  <a:gd name="connsiteX8-811" fmla="*/ 856579 w 909155"/>
                  <a:gd name="connsiteY8-812" fmla="*/ 629939 h 964622"/>
                  <a:gd name="connsiteX9-813" fmla="*/ 866912 w 909155"/>
                  <a:gd name="connsiteY9-814" fmla="*/ 861538 h 964622"/>
                  <a:gd name="connsiteX0-815" fmla="*/ 866912 w 1039111"/>
                  <a:gd name="connsiteY0-816" fmla="*/ 857982 h 961066"/>
                  <a:gd name="connsiteX1-817" fmla="*/ 654726 w 1039111"/>
                  <a:gd name="connsiteY1-818" fmla="*/ 958259 h 961066"/>
                  <a:gd name="connsiteX2-819" fmla="*/ 311920 w 1039111"/>
                  <a:gd name="connsiteY2-820" fmla="*/ 904376 h 961066"/>
                  <a:gd name="connsiteX3-821" fmla="*/ 39042 w 1039111"/>
                  <a:gd name="connsiteY3-822" fmla="*/ 679607 h 961066"/>
                  <a:gd name="connsiteX4-823" fmla="*/ 32919 w 1039111"/>
                  <a:gd name="connsiteY4-824" fmla="*/ 337685 h 961066"/>
                  <a:gd name="connsiteX5-825" fmla="*/ 297809 w 1039111"/>
                  <a:gd name="connsiteY5-826" fmla="*/ 73808 h 961066"/>
                  <a:gd name="connsiteX6-827" fmla="*/ 568875 w 1039111"/>
                  <a:gd name="connsiteY6-828" fmla="*/ 404 h 961066"/>
                  <a:gd name="connsiteX7-829" fmla="*/ 1036763 w 1039111"/>
                  <a:gd name="connsiteY7-830" fmla="*/ 241983 h 961066"/>
                  <a:gd name="connsiteX8-831" fmla="*/ 856579 w 1039111"/>
                  <a:gd name="connsiteY8-832" fmla="*/ 626383 h 961066"/>
                  <a:gd name="connsiteX9-833" fmla="*/ 866912 w 1039111"/>
                  <a:gd name="connsiteY9-834" fmla="*/ 857982 h 961066"/>
                  <a:gd name="connsiteX0-835" fmla="*/ 866912 w 1039111"/>
                  <a:gd name="connsiteY0-836" fmla="*/ 828122 h 931206"/>
                  <a:gd name="connsiteX1-837" fmla="*/ 654726 w 1039111"/>
                  <a:gd name="connsiteY1-838" fmla="*/ 928399 h 931206"/>
                  <a:gd name="connsiteX2-839" fmla="*/ 311920 w 1039111"/>
                  <a:gd name="connsiteY2-840" fmla="*/ 874516 h 931206"/>
                  <a:gd name="connsiteX3-841" fmla="*/ 39042 w 1039111"/>
                  <a:gd name="connsiteY3-842" fmla="*/ 649747 h 931206"/>
                  <a:gd name="connsiteX4-843" fmla="*/ 32919 w 1039111"/>
                  <a:gd name="connsiteY4-844" fmla="*/ 307825 h 931206"/>
                  <a:gd name="connsiteX5-845" fmla="*/ 297809 w 1039111"/>
                  <a:gd name="connsiteY5-846" fmla="*/ 43948 h 931206"/>
                  <a:gd name="connsiteX6-847" fmla="*/ 684336 w 1039111"/>
                  <a:gd name="connsiteY6-848" fmla="*/ 493 h 931206"/>
                  <a:gd name="connsiteX7-849" fmla="*/ 1036763 w 1039111"/>
                  <a:gd name="connsiteY7-850" fmla="*/ 212123 h 931206"/>
                  <a:gd name="connsiteX8-851" fmla="*/ 856579 w 1039111"/>
                  <a:gd name="connsiteY8-852" fmla="*/ 596523 h 931206"/>
                  <a:gd name="connsiteX9-853" fmla="*/ 866912 w 1039111"/>
                  <a:gd name="connsiteY9-854" fmla="*/ 828122 h 931206"/>
                  <a:gd name="connsiteX0-855" fmla="*/ 866912 w 1039111"/>
                  <a:gd name="connsiteY0-856" fmla="*/ 828122 h 931206"/>
                  <a:gd name="connsiteX1-857" fmla="*/ 654726 w 1039111"/>
                  <a:gd name="connsiteY1-858" fmla="*/ 928399 h 931206"/>
                  <a:gd name="connsiteX2-859" fmla="*/ 311920 w 1039111"/>
                  <a:gd name="connsiteY2-860" fmla="*/ 874516 h 931206"/>
                  <a:gd name="connsiteX3-861" fmla="*/ 39042 w 1039111"/>
                  <a:gd name="connsiteY3-862" fmla="*/ 649747 h 931206"/>
                  <a:gd name="connsiteX4-863" fmla="*/ 32919 w 1039111"/>
                  <a:gd name="connsiteY4-864" fmla="*/ 307825 h 931206"/>
                  <a:gd name="connsiteX5-865" fmla="*/ 314304 w 1039111"/>
                  <a:gd name="connsiteY5-866" fmla="*/ 66410 h 931206"/>
                  <a:gd name="connsiteX6-867" fmla="*/ 684336 w 1039111"/>
                  <a:gd name="connsiteY6-868" fmla="*/ 493 h 931206"/>
                  <a:gd name="connsiteX7-869" fmla="*/ 1036763 w 1039111"/>
                  <a:gd name="connsiteY7-870" fmla="*/ 212123 h 931206"/>
                  <a:gd name="connsiteX8-871" fmla="*/ 856579 w 1039111"/>
                  <a:gd name="connsiteY8-872" fmla="*/ 596523 h 931206"/>
                  <a:gd name="connsiteX9-873" fmla="*/ 866912 w 1039111"/>
                  <a:gd name="connsiteY9-874" fmla="*/ 828122 h 931206"/>
                  <a:gd name="connsiteX0-875" fmla="*/ 866912 w 1039111"/>
                  <a:gd name="connsiteY0-876" fmla="*/ 857981 h 961065"/>
                  <a:gd name="connsiteX1-877" fmla="*/ 654726 w 1039111"/>
                  <a:gd name="connsiteY1-878" fmla="*/ 958258 h 961065"/>
                  <a:gd name="connsiteX2-879" fmla="*/ 311920 w 1039111"/>
                  <a:gd name="connsiteY2-880" fmla="*/ 904375 h 961065"/>
                  <a:gd name="connsiteX3-881" fmla="*/ 39042 w 1039111"/>
                  <a:gd name="connsiteY3-882" fmla="*/ 679606 h 961065"/>
                  <a:gd name="connsiteX4-883" fmla="*/ 32919 w 1039111"/>
                  <a:gd name="connsiteY4-884" fmla="*/ 337684 h 961065"/>
                  <a:gd name="connsiteX5-885" fmla="*/ 314304 w 1039111"/>
                  <a:gd name="connsiteY5-886" fmla="*/ 96269 h 961065"/>
                  <a:gd name="connsiteX6-887" fmla="*/ 684336 w 1039111"/>
                  <a:gd name="connsiteY6-888" fmla="*/ 403 h 961065"/>
                  <a:gd name="connsiteX7-889" fmla="*/ 1036763 w 1039111"/>
                  <a:gd name="connsiteY7-890" fmla="*/ 241982 h 961065"/>
                  <a:gd name="connsiteX8-891" fmla="*/ 856579 w 1039111"/>
                  <a:gd name="connsiteY8-892" fmla="*/ 626382 h 961065"/>
                  <a:gd name="connsiteX9-893" fmla="*/ 866912 w 1039111"/>
                  <a:gd name="connsiteY9-894" fmla="*/ 857981 h 961065"/>
                  <a:gd name="connsiteX0-895" fmla="*/ 866912 w 1039111"/>
                  <a:gd name="connsiteY0-896" fmla="*/ 861754 h 964838"/>
                  <a:gd name="connsiteX1-897" fmla="*/ 654726 w 1039111"/>
                  <a:gd name="connsiteY1-898" fmla="*/ 962031 h 964838"/>
                  <a:gd name="connsiteX2-899" fmla="*/ 311920 w 1039111"/>
                  <a:gd name="connsiteY2-900" fmla="*/ 908148 h 964838"/>
                  <a:gd name="connsiteX3-901" fmla="*/ 39042 w 1039111"/>
                  <a:gd name="connsiteY3-902" fmla="*/ 683379 h 964838"/>
                  <a:gd name="connsiteX4-903" fmla="*/ 32919 w 1039111"/>
                  <a:gd name="connsiteY4-904" fmla="*/ 341457 h 964838"/>
                  <a:gd name="connsiteX5-905" fmla="*/ 314304 w 1039111"/>
                  <a:gd name="connsiteY5-906" fmla="*/ 100042 h 964838"/>
                  <a:gd name="connsiteX6-907" fmla="*/ 684336 w 1039111"/>
                  <a:gd name="connsiteY6-908" fmla="*/ 4176 h 964838"/>
                  <a:gd name="connsiteX7-909" fmla="*/ 1036763 w 1039111"/>
                  <a:gd name="connsiteY7-910" fmla="*/ 245755 h 964838"/>
                  <a:gd name="connsiteX8-911" fmla="*/ 856579 w 1039111"/>
                  <a:gd name="connsiteY8-912" fmla="*/ 630155 h 964838"/>
                  <a:gd name="connsiteX9-913" fmla="*/ 866912 w 1039111"/>
                  <a:gd name="connsiteY9-914" fmla="*/ 861754 h 964838"/>
                  <a:gd name="connsiteX0-915" fmla="*/ 866912 w 1039111"/>
                  <a:gd name="connsiteY0-916" fmla="*/ 861754 h 964838"/>
                  <a:gd name="connsiteX1-917" fmla="*/ 654726 w 1039111"/>
                  <a:gd name="connsiteY1-918" fmla="*/ 962031 h 964838"/>
                  <a:gd name="connsiteX2-919" fmla="*/ 311920 w 1039111"/>
                  <a:gd name="connsiteY2-920" fmla="*/ 908148 h 964838"/>
                  <a:gd name="connsiteX3-921" fmla="*/ 39042 w 1039111"/>
                  <a:gd name="connsiteY3-922" fmla="*/ 683379 h 964838"/>
                  <a:gd name="connsiteX4-923" fmla="*/ 32919 w 1039111"/>
                  <a:gd name="connsiteY4-924" fmla="*/ 341457 h 964838"/>
                  <a:gd name="connsiteX5-925" fmla="*/ 314304 w 1039111"/>
                  <a:gd name="connsiteY5-926" fmla="*/ 100042 h 964838"/>
                  <a:gd name="connsiteX6-927" fmla="*/ 684336 w 1039111"/>
                  <a:gd name="connsiteY6-928" fmla="*/ 4176 h 964838"/>
                  <a:gd name="connsiteX7-929" fmla="*/ 1036763 w 1039111"/>
                  <a:gd name="connsiteY7-930" fmla="*/ 245755 h 964838"/>
                  <a:gd name="connsiteX8-931" fmla="*/ 856579 w 1039111"/>
                  <a:gd name="connsiteY8-932" fmla="*/ 630155 h 964838"/>
                  <a:gd name="connsiteX9-933" fmla="*/ 866912 w 1039111"/>
                  <a:gd name="connsiteY9-934" fmla="*/ 861754 h 964838"/>
                  <a:gd name="connsiteX0-935" fmla="*/ 866912 w 1039111"/>
                  <a:gd name="connsiteY0-936" fmla="*/ 864167 h 967251"/>
                  <a:gd name="connsiteX1-937" fmla="*/ 654726 w 1039111"/>
                  <a:gd name="connsiteY1-938" fmla="*/ 964444 h 967251"/>
                  <a:gd name="connsiteX2-939" fmla="*/ 311920 w 1039111"/>
                  <a:gd name="connsiteY2-940" fmla="*/ 910561 h 967251"/>
                  <a:gd name="connsiteX3-941" fmla="*/ 39042 w 1039111"/>
                  <a:gd name="connsiteY3-942" fmla="*/ 685792 h 967251"/>
                  <a:gd name="connsiteX4-943" fmla="*/ 32919 w 1039111"/>
                  <a:gd name="connsiteY4-944" fmla="*/ 343870 h 967251"/>
                  <a:gd name="connsiteX5-945" fmla="*/ 273068 w 1039111"/>
                  <a:gd name="connsiteY5-946" fmla="*/ 72506 h 967251"/>
                  <a:gd name="connsiteX6-947" fmla="*/ 684336 w 1039111"/>
                  <a:gd name="connsiteY6-948" fmla="*/ 6589 h 967251"/>
                  <a:gd name="connsiteX7-949" fmla="*/ 1036763 w 1039111"/>
                  <a:gd name="connsiteY7-950" fmla="*/ 248168 h 967251"/>
                  <a:gd name="connsiteX8-951" fmla="*/ 856579 w 1039111"/>
                  <a:gd name="connsiteY8-952" fmla="*/ 632568 h 967251"/>
                  <a:gd name="connsiteX9-953" fmla="*/ 866912 w 1039111"/>
                  <a:gd name="connsiteY9-954" fmla="*/ 864167 h 967251"/>
                  <a:gd name="connsiteX0-955" fmla="*/ 866912 w 1039111"/>
                  <a:gd name="connsiteY0-956" fmla="*/ 882202 h 985286"/>
                  <a:gd name="connsiteX1-957" fmla="*/ 654726 w 1039111"/>
                  <a:gd name="connsiteY1-958" fmla="*/ 982479 h 985286"/>
                  <a:gd name="connsiteX2-959" fmla="*/ 311920 w 1039111"/>
                  <a:gd name="connsiteY2-960" fmla="*/ 928596 h 985286"/>
                  <a:gd name="connsiteX3-961" fmla="*/ 39042 w 1039111"/>
                  <a:gd name="connsiteY3-962" fmla="*/ 703827 h 985286"/>
                  <a:gd name="connsiteX4-963" fmla="*/ 32919 w 1039111"/>
                  <a:gd name="connsiteY4-964" fmla="*/ 361905 h 985286"/>
                  <a:gd name="connsiteX5-965" fmla="*/ 273068 w 1039111"/>
                  <a:gd name="connsiteY5-966" fmla="*/ 90541 h 985286"/>
                  <a:gd name="connsiteX6-967" fmla="*/ 684336 w 1039111"/>
                  <a:gd name="connsiteY6-968" fmla="*/ 24624 h 985286"/>
                  <a:gd name="connsiteX7-969" fmla="*/ 1036763 w 1039111"/>
                  <a:gd name="connsiteY7-970" fmla="*/ 266203 h 985286"/>
                  <a:gd name="connsiteX8-971" fmla="*/ 856579 w 1039111"/>
                  <a:gd name="connsiteY8-972" fmla="*/ 650603 h 985286"/>
                  <a:gd name="connsiteX9-973" fmla="*/ 866912 w 1039111"/>
                  <a:gd name="connsiteY9-974" fmla="*/ 882202 h 985286"/>
                  <a:gd name="connsiteX0-975" fmla="*/ 866912 w 1039111"/>
                  <a:gd name="connsiteY0-976" fmla="*/ 882202 h 985286"/>
                  <a:gd name="connsiteX1-977" fmla="*/ 654726 w 1039111"/>
                  <a:gd name="connsiteY1-978" fmla="*/ 982479 h 985286"/>
                  <a:gd name="connsiteX2-979" fmla="*/ 311920 w 1039111"/>
                  <a:gd name="connsiteY2-980" fmla="*/ 928596 h 985286"/>
                  <a:gd name="connsiteX3-981" fmla="*/ 39042 w 1039111"/>
                  <a:gd name="connsiteY3-982" fmla="*/ 703827 h 985286"/>
                  <a:gd name="connsiteX4-983" fmla="*/ 32919 w 1039111"/>
                  <a:gd name="connsiteY4-984" fmla="*/ 361905 h 985286"/>
                  <a:gd name="connsiteX5-985" fmla="*/ 273068 w 1039111"/>
                  <a:gd name="connsiteY5-986" fmla="*/ 90541 h 985286"/>
                  <a:gd name="connsiteX6-987" fmla="*/ 684336 w 1039111"/>
                  <a:gd name="connsiteY6-988" fmla="*/ 24624 h 985286"/>
                  <a:gd name="connsiteX7-989" fmla="*/ 1036763 w 1039111"/>
                  <a:gd name="connsiteY7-990" fmla="*/ 266203 h 985286"/>
                  <a:gd name="connsiteX8-991" fmla="*/ 856579 w 1039111"/>
                  <a:gd name="connsiteY8-992" fmla="*/ 650603 h 985286"/>
                  <a:gd name="connsiteX9-993" fmla="*/ 866912 w 1039111"/>
                  <a:gd name="connsiteY9-994" fmla="*/ 882202 h 985286"/>
                  <a:gd name="connsiteX0-995" fmla="*/ 911008 w 1083207"/>
                  <a:gd name="connsiteY0-996" fmla="*/ 882202 h 985286"/>
                  <a:gd name="connsiteX1-997" fmla="*/ 698822 w 1083207"/>
                  <a:gd name="connsiteY1-998" fmla="*/ 982479 h 985286"/>
                  <a:gd name="connsiteX2-999" fmla="*/ 356016 w 1083207"/>
                  <a:gd name="connsiteY2-1000" fmla="*/ 928596 h 985286"/>
                  <a:gd name="connsiteX3-1001" fmla="*/ 83138 w 1083207"/>
                  <a:gd name="connsiteY3-1002" fmla="*/ 703827 h 985286"/>
                  <a:gd name="connsiteX4-1003" fmla="*/ 19285 w 1083207"/>
                  <a:gd name="connsiteY4-1004" fmla="*/ 406830 h 985286"/>
                  <a:gd name="connsiteX5-1005" fmla="*/ 317164 w 1083207"/>
                  <a:gd name="connsiteY5-1006" fmla="*/ 90541 h 985286"/>
                  <a:gd name="connsiteX6-1007" fmla="*/ 728432 w 1083207"/>
                  <a:gd name="connsiteY6-1008" fmla="*/ 24624 h 985286"/>
                  <a:gd name="connsiteX7-1009" fmla="*/ 1080859 w 1083207"/>
                  <a:gd name="connsiteY7-1010" fmla="*/ 266203 h 985286"/>
                  <a:gd name="connsiteX8-1011" fmla="*/ 900675 w 1083207"/>
                  <a:gd name="connsiteY8-1012" fmla="*/ 650603 h 985286"/>
                  <a:gd name="connsiteX9-1013" fmla="*/ 911008 w 1083207"/>
                  <a:gd name="connsiteY9-1014" fmla="*/ 882202 h 985286"/>
                  <a:gd name="connsiteX0-1015" fmla="*/ 911008 w 1083207"/>
                  <a:gd name="connsiteY0-1016" fmla="*/ 882202 h 985286"/>
                  <a:gd name="connsiteX1-1017" fmla="*/ 698822 w 1083207"/>
                  <a:gd name="connsiteY1-1018" fmla="*/ 982479 h 985286"/>
                  <a:gd name="connsiteX2-1019" fmla="*/ 356016 w 1083207"/>
                  <a:gd name="connsiteY2-1020" fmla="*/ 928596 h 985286"/>
                  <a:gd name="connsiteX3-1021" fmla="*/ 83138 w 1083207"/>
                  <a:gd name="connsiteY3-1022" fmla="*/ 703827 h 985286"/>
                  <a:gd name="connsiteX4-1023" fmla="*/ 19285 w 1083207"/>
                  <a:gd name="connsiteY4-1024" fmla="*/ 406830 h 985286"/>
                  <a:gd name="connsiteX5-1025" fmla="*/ 317164 w 1083207"/>
                  <a:gd name="connsiteY5-1026" fmla="*/ 90541 h 985286"/>
                  <a:gd name="connsiteX6-1027" fmla="*/ 728432 w 1083207"/>
                  <a:gd name="connsiteY6-1028" fmla="*/ 24624 h 985286"/>
                  <a:gd name="connsiteX7-1029" fmla="*/ 1080859 w 1083207"/>
                  <a:gd name="connsiteY7-1030" fmla="*/ 266203 h 985286"/>
                  <a:gd name="connsiteX8-1031" fmla="*/ 900675 w 1083207"/>
                  <a:gd name="connsiteY8-1032" fmla="*/ 650603 h 985286"/>
                  <a:gd name="connsiteX9-1033" fmla="*/ 911008 w 1083207"/>
                  <a:gd name="connsiteY9-1034" fmla="*/ 882202 h 985286"/>
                  <a:gd name="connsiteX0-1035" fmla="*/ 914455 w 1086654"/>
                  <a:gd name="connsiteY0-1036" fmla="*/ 882202 h 985286"/>
                  <a:gd name="connsiteX1-1037" fmla="*/ 702269 w 1086654"/>
                  <a:gd name="connsiteY1-1038" fmla="*/ 982479 h 985286"/>
                  <a:gd name="connsiteX2-1039" fmla="*/ 359463 w 1086654"/>
                  <a:gd name="connsiteY2-1040" fmla="*/ 928596 h 985286"/>
                  <a:gd name="connsiteX3-1041" fmla="*/ 86585 w 1086654"/>
                  <a:gd name="connsiteY3-1042" fmla="*/ 703827 h 985286"/>
                  <a:gd name="connsiteX4-1043" fmla="*/ 22732 w 1086654"/>
                  <a:gd name="connsiteY4-1044" fmla="*/ 406830 h 985286"/>
                  <a:gd name="connsiteX5-1045" fmla="*/ 320611 w 1086654"/>
                  <a:gd name="connsiteY5-1046" fmla="*/ 90541 h 985286"/>
                  <a:gd name="connsiteX6-1047" fmla="*/ 731879 w 1086654"/>
                  <a:gd name="connsiteY6-1048" fmla="*/ 24624 h 985286"/>
                  <a:gd name="connsiteX7-1049" fmla="*/ 1084306 w 1086654"/>
                  <a:gd name="connsiteY7-1050" fmla="*/ 266203 h 985286"/>
                  <a:gd name="connsiteX8-1051" fmla="*/ 904122 w 1086654"/>
                  <a:gd name="connsiteY8-1052" fmla="*/ 650603 h 985286"/>
                  <a:gd name="connsiteX9-1053" fmla="*/ 914455 w 1086654"/>
                  <a:gd name="connsiteY9-1054" fmla="*/ 882202 h 985286"/>
                  <a:gd name="connsiteX0-1055" fmla="*/ 914455 w 1086654"/>
                  <a:gd name="connsiteY0-1056" fmla="*/ 882202 h 985286"/>
                  <a:gd name="connsiteX1-1057" fmla="*/ 702269 w 1086654"/>
                  <a:gd name="connsiteY1-1058" fmla="*/ 982479 h 985286"/>
                  <a:gd name="connsiteX2-1059" fmla="*/ 359463 w 1086654"/>
                  <a:gd name="connsiteY2-1060" fmla="*/ 928596 h 985286"/>
                  <a:gd name="connsiteX3-1061" fmla="*/ 86585 w 1086654"/>
                  <a:gd name="connsiteY3-1062" fmla="*/ 703827 h 985286"/>
                  <a:gd name="connsiteX4-1063" fmla="*/ 22732 w 1086654"/>
                  <a:gd name="connsiteY4-1064" fmla="*/ 406830 h 985286"/>
                  <a:gd name="connsiteX5-1065" fmla="*/ 320611 w 1086654"/>
                  <a:gd name="connsiteY5-1066" fmla="*/ 90541 h 985286"/>
                  <a:gd name="connsiteX6-1067" fmla="*/ 731879 w 1086654"/>
                  <a:gd name="connsiteY6-1068" fmla="*/ 24624 h 985286"/>
                  <a:gd name="connsiteX7-1069" fmla="*/ 1084306 w 1086654"/>
                  <a:gd name="connsiteY7-1070" fmla="*/ 266203 h 985286"/>
                  <a:gd name="connsiteX8-1071" fmla="*/ 904122 w 1086654"/>
                  <a:gd name="connsiteY8-1072" fmla="*/ 650603 h 985286"/>
                  <a:gd name="connsiteX9-1073" fmla="*/ 914455 w 1086654"/>
                  <a:gd name="connsiteY9-1074" fmla="*/ 882202 h 985286"/>
                  <a:gd name="connsiteX0-1075" fmla="*/ 891723 w 1063922"/>
                  <a:gd name="connsiteY0-1076" fmla="*/ 882202 h 995803"/>
                  <a:gd name="connsiteX1-1077" fmla="*/ 679537 w 1063922"/>
                  <a:gd name="connsiteY1-1078" fmla="*/ 982479 h 995803"/>
                  <a:gd name="connsiteX2-1079" fmla="*/ 336731 w 1063922"/>
                  <a:gd name="connsiteY2-1080" fmla="*/ 928596 h 995803"/>
                  <a:gd name="connsiteX3-1081" fmla="*/ 0 w 1063922"/>
                  <a:gd name="connsiteY3-1082" fmla="*/ 406830 h 995803"/>
                  <a:gd name="connsiteX4-1083" fmla="*/ 297879 w 1063922"/>
                  <a:gd name="connsiteY4-1084" fmla="*/ 90541 h 995803"/>
                  <a:gd name="connsiteX5-1085" fmla="*/ 709147 w 1063922"/>
                  <a:gd name="connsiteY5-1086" fmla="*/ 24624 h 995803"/>
                  <a:gd name="connsiteX6-1087" fmla="*/ 1061574 w 1063922"/>
                  <a:gd name="connsiteY6-1088" fmla="*/ 266203 h 995803"/>
                  <a:gd name="connsiteX7-1089" fmla="*/ 881390 w 1063922"/>
                  <a:gd name="connsiteY7-1090" fmla="*/ 650603 h 995803"/>
                  <a:gd name="connsiteX8-1091" fmla="*/ 891723 w 1063922"/>
                  <a:gd name="connsiteY8-1092" fmla="*/ 882202 h 995803"/>
                  <a:gd name="connsiteX0-1093" fmla="*/ 891723 w 1063922"/>
                  <a:gd name="connsiteY0-1094" fmla="*/ 882202 h 983779"/>
                  <a:gd name="connsiteX1-1095" fmla="*/ 679537 w 1063922"/>
                  <a:gd name="connsiteY1-1096" fmla="*/ 982479 h 983779"/>
                  <a:gd name="connsiteX2-1097" fmla="*/ 204776 w 1063922"/>
                  <a:gd name="connsiteY2-1098" fmla="*/ 846236 h 983779"/>
                  <a:gd name="connsiteX3-1099" fmla="*/ 0 w 1063922"/>
                  <a:gd name="connsiteY3-1100" fmla="*/ 406830 h 983779"/>
                  <a:gd name="connsiteX4-1101" fmla="*/ 297879 w 1063922"/>
                  <a:gd name="connsiteY4-1102" fmla="*/ 90541 h 983779"/>
                  <a:gd name="connsiteX5-1103" fmla="*/ 709147 w 1063922"/>
                  <a:gd name="connsiteY5-1104" fmla="*/ 24624 h 983779"/>
                  <a:gd name="connsiteX6-1105" fmla="*/ 1061574 w 1063922"/>
                  <a:gd name="connsiteY6-1106" fmla="*/ 266203 h 983779"/>
                  <a:gd name="connsiteX7-1107" fmla="*/ 881390 w 1063922"/>
                  <a:gd name="connsiteY7-1108" fmla="*/ 650603 h 983779"/>
                  <a:gd name="connsiteX8-1109" fmla="*/ 891723 w 1063922"/>
                  <a:gd name="connsiteY8-1110" fmla="*/ 882202 h 983779"/>
                  <a:gd name="connsiteX0-1111" fmla="*/ 891723 w 1063922"/>
                  <a:gd name="connsiteY0-1112" fmla="*/ 882202 h 985388"/>
                  <a:gd name="connsiteX1-1113" fmla="*/ 679537 w 1063922"/>
                  <a:gd name="connsiteY1-1114" fmla="*/ 982479 h 985388"/>
                  <a:gd name="connsiteX2-1115" fmla="*/ 130551 w 1063922"/>
                  <a:gd name="connsiteY2-1116" fmla="*/ 883672 h 985388"/>
                  <a:gd name="connsiteX3-1117" fmla="*/ 0 w 1063922"/>
                  <a:gd name="connsiteY3-1118" fmla="*/ 406830 h 985388"/>
                  <a:gd name="connsiteX4-1119" fmla="*/ 297879 w 1063922"/>
                  <a:gd name="connsiteY4-1120" fmla="*/ 90541 h 985388"/>
                  <a:gd name="connsiteX5-1121" fmla="*/ 709147 w 1063922"/>
                  <a:gd name="connsiteY5-1122" fmla="*/ 24624 h 985388"/>
                  <a:gd name="connsiteX6-1123" fmla="*/ 1061574 w 1063922"/>
                  <a:gd name="connsiteY6-1124" fmla="*/ 266203 h 985388"/>
                  <a:gd name="connsiteX7-1125" fmla="*/ 881390 w 1063922"/>
                  <a:gd name="connsiteY7-1126" fmla="*/ 650603 h 985388"/>
                  <a:gd name="connsiteX8-1127" fmla="*/ 891723 w 1063922"/>
                  <a:gd name="connsiteY8-1128" fmla="*/ 882202 h 985388"/>
                  <a:gd name="connsiteX0-1129" fmla="*/ 924712 w 1096911"/>
                  <a:gd name="connsiteY0-1130" fmla="*/ 882202 h 985388"/>
                  <a:gd name="connsiteX1-1131" fmla="*/ 712526 w 1096911"/>
                  <a:gd name="connsiteY1-1132" fmla="*/ 982479 h 985388"/>
                  <a:gd name="connsiteX2-1133" fmla="*/ 163540 w 1096911"/>
                  <a:gd name="connsiteY2-1134" fmla="*/ 883672 h 985388"/>
                  <a:gd name="connsiteX3-1135" fmla="*/ 0 w 1096911"/>
                  <a:gd name="connsiteY3-1136" fmla="*/ 406830 h 985388"/>
                  <a:gd name="connsiteX4-1137" fmla="*/ 330868 w 1096911"/>
                  <a:gd name="connsiteY4-1138" fmla="*/ 90541 h 985388"/>
                  <a:gd name="connsiteX5-1139" fmla="*/ 742136 w 1096911"/>
                  <a:gd name="connsiteY5-1140" fmla="*/ 24624 h 985388"/>
                  <a:gd name="connsiteX6-1141" fmla="*/ 1094563 w 1096911"/>
                  <a:gd name="connsiteY6-1142" fmla="*/ 266203 h 985388"/>
                  <a:gd name="connsiteX7-1143" fmla="*/ 914379 w 1096911"/>
                  <a:gd name="connsiteY7-1144" fmla="*/ 650603 h 985388"/>
                  <a:gd name="connsiteX8-1145" fmla="*/ 924712 w 1096911"/>
                  <a:gd name="connsiteY8-1146" fmla="*/ 882202 h 985388"/>
                  <a:gd name="connsiteX0-1147" fmla="*/ 924712 w 1096911"/>
                  <a:gd name="connsiteY0-1148" fmla="*/ 893543 h 996729"/>
                  <a:gd name="connsiteX1-1149" fmla="*/ 712526 w 1096911"/>
                  <a:gd name="connsiteY1-1150" fmla="*/ 993820 h 996729"/>
                  <a:gd name="connsiteX2-1151" fmla="*/ 163540 w 1096911"/>
                  <a:gd name="connsiteY2-1152" fmla="*/ 895013 h 996729"/>
                  <a:gd name="connsiteX3-1153" fmla="*/ 0 w 1096911"/>
                  <a:gd name="connsiteY3-1154" fmla="*/ 418171 h 996729"/>
                  <a:gd name="connsiteX4-1155" fmla="*/ 297879 w 1096911"/>
                  <a:gd name="connsiteY4-1156" fmla="*/ 79420 h 996729"/>
                  <a:gd name="connsiteX5-1157" fmla="*/ 742136 w 1096911"/>
                  <a:gd name="connsiteY5-1158" fmla="*/ 35965 h 996729"/>
                  <a:gd name="connsiteX6-1159" fmla="*/ 1094563 w 1096911"/>
                  <a:gd name="connsiteY6-1160" fmla="*/ 277544 h 996729"/>
                  <a:gd name="connsiteX7-1161" fmla="*/ 914379 w 1096911"/>
                  <a:gd name="connsiteY7-1162" fmla="*/ 661944 h 996729"/>
                  <a:gd name="connsiteX8-1163" fmla="*/ 924712 w 1096911"/>
                  <a:gd name="connsiteY8-1164" fmla="*/ 893543 h 996729"/>
                  <a:gd name="connsiteX0-1165" fmla="*/ 924712 w 1096911"/>
                  <a:gd name="connsiteY0-1166" fmla="*/ 893543 h 996729"/>
                  <a:gd name="connsiteX1-1167" fmla="*/ 712526 w 1096911"/>
                  <a:gd name="connsiteY1-1168" fmla="*/ 993820 h 996729"/>
                  <a:gd name="connsiteX2-1169" fmla="*/ 163540 w 1096911"/>
                  <a:gd name="connsiteY2-1170" fmla="*/ 895013 h 996729"/>
                  <a:gd name="connsiteX3-1171" fmla="*/ 0 w 1096911"/>
                  <a:gd name="connsiteY3-1172" fmla="*/ 418171 h 996729"/>
                  <a:gd name="connsiteX4-1173" fmla="*/ 297879 w 1096911"/>
                  <a:gd name="connsiteY4-1174" fmla="*/ 79420 h 996729"/>
                  <a:gd name="connsiteX5-1175" fmla="*/ 742136 w 1096911"/>
                  <a:gd name="connsiteY5-1176" fmla="*/ 35965 h 996729"/>
                  <a:gd name="connsiteX6-1177" fmla="*/ 1094563 w 1096911"/>
                  <a:gd name="connsiteY6-1178" fmla="*/ 277544 h 996729"/>
                  <a:gd name="connsiteX7-1179" fmla="*/ 914379 w 1096911"/>
                  <a:gd name="connsiteY7-1180" fmla="*/ 661944 h 996729"/>
                  <a:gd name="connsiteX8-1181" fmla="*/ 924712 w 1096911"/>
                  <a:gd name="connsiteY8-1182" fmla="*/ 893543 h 996729"/>
                  <a:gd name="connsiteX0-1183" fmla="*/ 924712 w 1096143"/>
                  <a:gd name="connsiteY0-1184" fmla="*/ 893543 h 996729"/>
                  <a:gd name="connsiteX1-1185" fmla="*/ 712526 w 1096143"/>
                  <a:gd name="connsiteY1-1186" fmla="*/ 993820 h 996729"/>
                  <a:gd name="connsiteX2-1187" fmla="*/ 163540 w 1096143"/>
                  <a:gd name="connsiteY2-1188" fmla="*/ 895013 h 996729"/>
                  <a:gd name="connsiteX3-1189" fmla="*/ 0 w 1096143"/>
                  <a:gd name="connsiteY3-1190" fmla="*/ 418171 h 996729"/>
                  <a:gd name="connsiteX4-1191" fmla="*/ 297879 w 1096143"/>
                  <a:gd name="connsiteY4-1192" fmla="*/ 79420 h 996729"/>
                  <a:gd name="connsiteX5-1193" fmla="*/ 742136 w 1096143"/>
                  <a:gd name="connsiteY5-1194" fmla="*/ 35965 h 996729"/>
                  <a:gd name="connsiteX6-1195" fmla="*/ 1094563 w 1096143"/>
                  <a:gd name="connsiteY6-1196" fmla="*/ 277544 h 996729"/>
                  <a:gd name="connsiteX7-1197" fmla="*/ 774176 w 1096143"/>
                  <a:gd name="connsiteY7-1198" fmla="*/ 639483 h 996729"/>
                  <a:gd name="connsiteX8-1199" fmla="*/ 924712 w 1096143"/>
                  <a:gd name="connsiteY8-1200" fmla="*/ 893543 h 996729"/>
                  <a:gd name="connsiteX0-1201" fmla="*/ 924712 w 1096143"/>
                  <a:gd name="connsiteY0-1202" fmla="*/ 896981 h 1000167"/>
                  <a:gd name="connsiteX1-1203" fmla="*/ 712526 w 1096143"/>
                  <a:gd name="connsiteY1-1204" fmla="*/ 997258 h 1000167"/>
                  <a:gd name="connsiteX2-1205" fmla="*/ 163540 w 1096143"/>
                  <a:gd name="connsiteY2-1206" fmla="*/ 898451 h 1000167"/>
                  <a:gd name="connsiteX3-1207" fmla="*/ 0 w 1096143"/>
                  <a:gd name="connsiteY3-1208" fmla="*/ 421609 h 1000167"/>
                  <a:gd name="connsiteX4-1209" fmla="*/ 297879 w 1096143"/>
                  <a:gd name="connsiteY4-1210" fmla="*/ 82858 h 1000167"/>
                  <a:gd name="connsiteX5-1211" fmla="*/ 758631 w 1096143"/>
                  <a:gd name="connsiteY5-1212" fmla="*/ 31916 h 1000167"/>
                  <a:gd name="connsiteX6-1213" fmla="*/ 1094563 w 1096143"/>
                  <a:gd name="connsiteY6-1214" fmla="*/ 280982 h 1000167"/>
                  <a:gd name="connsiteX7-1215" fmla="*/ 774176 w 1096143"/>
                  <a:gd name="connsiteY7-1216" fmla="*/ 642921 h 1000167"/>
                  <a:gd name="connsiteX8-1217" fmla="*/ 924712 w 1096143"/>
                  <a:gd name="connsiteY8-1218" fmla="*/ 896981 h 1000167"/>
                  <a:gd name="connsiteX0-1219" fmla="*/ 924712 w 1096143"/>
                  <a:gd name="connsiteY0-1220" fmla="*/ 911340 h 1014526"/>
                  <a:gd name="connsiteX1-1221" fmla="*/ 712526 w 1096143"/>
                  <a:gd name="connsiteY1-1222" fmla="*/ 1011617 h 1014526"/>
                  <a:gd name="connsiteX2-1223" fmla="*/ 163540 w 1096143"/>
                  <a:gd name="connsiteY2-1224" fmla="*/ 912810 h 1014526"/>
                  <a:gd name="connsiteX3-1225" fmla="*/ 0 w 1096143"/>
                  <a:gd name="connsiteY3-1226" fmla="*/ 435968 h 1014526"/>
                  <a:gd name="connsiteX4-1227" fmla="*/ 297879 w 1096143"/>
                  <a:gd name="connsiteY4-1228" fmla="*/ 97217 h 1014526"/>
                  <a:gd name="connsiteX5-1229" fmla="*/ 758631 w 1096143"/>
                  <a:gd name="connsiteY5-1230" fmla="*/ 46275 h 1014526"/>
                  <a:gd name="connsiteX6-1231" fmla="*/ 1094563 w 1096143"/>
                  <a:gd name="connsiteY6-1232" fmla="*/ 295341 h 1014526"/>
                  <a:gd name="connsiteX7-1233" fmla="*/ 774176 w 1096143"/>
                  <a:gd name="connsiteY7-1234" fmla="*/ 657280 h 1014526"/>
                  <a:gd name="connsiteX8-1235" fmla="*/ 924712 w 1096143"/>
                  <a:gd name="connsiteY8-1236" fmla="*/ 911340 h 1014526"/>
                  <a:gd name="connsiteX0-1237" fmla="*/ 924712 w 1096143"/>
                  <a:gd name="connsiteY0-1238" fmla="*/ 911340 h 1014526"/>
                  <a:gd name="connsiteX1-1239" fmla="*/ 712526 w 1096143"/>
                  <a:gd name="connsiteY1-1240" fmla="*/ 1011617 h 1014526"/>
                  <a:gd name="connsiteX2-1241" fmla="*/ 163540 w 1096143"/>
                  <a:gd name="connsiteY2-1242" fmla="*/ 912810 h 1014526"/>
                  <a:gd name="connsiteX3-1243" fmla="*/ 0 w 1096143"/>
                  <a:gd name="connsiteY3-1244" fmla="*/ 435968 h 1014526"/>
                  <a:gd name="connsiteX4-1245" fmla="*/ 297879 w 1096143"/>
                  <a:gd name="connsiteY4-1246" fmla="*/ 97217 h 1014526"/>
                  <a:gd name="connsiteX5-1247" fmla="*/ 758631 w 1096143"/>
                  <a:gd name="connsiteY5-1248" fmla="*/ 46275 h 1014526"/>
                  <a:gd name="connsiteX6-1249" fmla="*/ 1094563 w 1096143"/>
                  <a:gd name="connsiteY6-1250" fmla="*/ 295341 h 1014526"/>
                  <a:gd name="connsiteX7-1251" fmla="*/ 774176 w 1096143"/>
                  <a:gd name="connsiteY7-1252" fmla="*/ 657280 h 1014526"/>
                  <a:gd name="connsiteX8-1253" fmla="*/ 924712 w 1096143"/>
                  <a:gd name="connsiteY8-1254" fmla="*/ 911340 h 1014526"/>
                  <a:gd name="connsiteX0-1255" fmla="*/ 924712 w 1096143"/>
                  <a:gd name="connsiteY0-1256" fmla="*/ 914358 h 1017544"/>
                  <a:gd name="connsiteX1-1257" fmla="*/ 712526 w 1096143"/>
                  <a:gd name="connsiteY1-1258" fmla="*/ 1014635 h 1017544"/>
                  <a:gd name="connsiteX2-1259" fmla="*/ 163540 w 1096143"/>
                  <a:gd name="connsiteY2-1260" fmla="*/ 915828 h 1017544"/>
                  <a:gd name="connsiteX3-1261" fmla="*/ 0 w 1096143"/>
                  <a:gd name="connsiteY3-1262" fmla="*/ 438986 h 1017544"/>
                  <a:gd name="connsiteX4-1263" fmla="*/ 297879 w 1096143"/>
                  <a:gd name="connsiteY4-1264" fmla="*/ 100235 h 1017544"/>
                  <a:gd name="connsiteX5-1265" fmla="*/ 758631 w 1096143"/>
                  <a:gd name="connsiteY5-1266" fmla="*/ 49293 h 1017544"/>
                  <a:gd name="connsiteX6-1267" fmla="*/ 1094563 w 1096143"/>
                  <a:gd name="connsiteY6-1268" fmla="*/ 298359 h 1017544"/>
                  <a:gd name="connsiteX7-1269" fmla="*/ 774176 w 1096143"/>
                  <a:gd name="connsiteY7-1270" fmla="*/ 660298 h 1017544"/>
                  <a:gd name="connsiteX8-1271" fmla="*/ 924712 w 1096143"/>
                  <a:gd name="connsiteY8-1272" fmla="*/ 914358 h 1017544"/>
                  <a:gd name="connsiteX0-1273" fmla="*/ 924712 w 1096143"/>
                  <a:gd name="connsiteY0-1274" fmla="*/ 905625 h 1008811"/>
                  <a:gd name="connsiteX1-1275" fmla="*/ 712526 w 1096143"/>
                  <a:gd name="connsiteY1-1276" fmla="*/ 1005902 h 1008811"/>
                  <a:gd name="connsiteX2-1277" fmla="*/ 163540 w 1096143"/>
                  <a:gd name="connsiteY2-1278" fmla="*/ 907095 h 1008811"/>
                  <a:gd name="connsiteX3-1279" fmla="*/ 0 w 1096143"/>
                  <a:gd name="connsiteY3-1280" fmla="*/ 430253 h 1008811"/>
                  <a:gd name="connsiteX4-1281" fmla="*/ 264890 w 1096143"/>
                  <a:gd name="connsiteY4-1282" fmla="*/ 113964 h 1008811"/>
                  <a:gd name="connsiteX5-1283" fmla="*/ 758631 w 1096143"/>
                  <a:gd name="connsiteY5-1284" fmla="*/ 40560 h 1008811"/>
                  <a:gd name="connsiteX6-1285" fmla="*/ 1094563 w 1096143"/>
                  <a:gd name="connsiteY6-1286" fmla="*/ 289626 h 1008811"/>
                  <a:gd name="connsiteX7-1287" fmla="*/ 774176 w 1096143"/>
                  <a:gd name="connsiteY7-1288" fmla="*/ 651565 h 1008811"/>
                  <a:gd name="connsiteX8-1289" fmla="*/ 924712 w 1096143"/>
                  <a:gd name="connsiteY8-1290" fmla="*/ 905625 h 1008811"/>
                  <a:gd name="connsiteX0-1291" fmla="*/ 924712 w 1096143"/>
                  <a:gd name="connsiteY0-1292" fmla="*/ 886261 h 989447"/>
                  <a:gd name="connsiteX1-1293" fmla="*/ 712526 w 1096143"/>
                  <a:gd name="connsiteY1-1294" fmla="*/ 986538 h 989447"/>
                  <a:gd name="connsiteX2-1295" fmla="*/ 163540 w 1096143"/>
                  <a:gd name="connsiteY2-1296" fmla="*/ 887731 h 989447"/>
                  <a:gd name="connsiteX3-1297" fmla="*/ 0 w 1096143"/>
                  <a:gd name="connsiteY3-1298" fmla="*/ 410889 h 989447"/>
                  <a:gd name="connsiteX4-1299" fmla="*/ 264890 w 1096143"/>
                  <a:gd name="connsiteY4-1300" fmla="*/ 94600 h 989447"/>
                  <a:gd name="connsiteX5-1301" fmla="*/ 758631 w 1096143"/>
                  <a:gd name="connsiteY5-1302" fmla="*/ 21196 h 989447"/>
                  <a:gd name="connsiteX6-1303" fmla="*/ 1094563 w 1096143"/>
                  <a:gd name="connsiteY6-1304" fmla="*/ 270262 h 989447"/>
                  <a:gd name="connsiteX7-1305" fmla="*/ 774176 w 1096143"/>
                  <a:gd name="connsiteY7-1306" fmla="*/ 632201 h 989447"/>
                  <a:gd name="connsiteX8-1307" fmla="*/ 924712 w 1096143"/>
                  <a:gd name="connsiteY8-1308" fmla="*/ 886261 h 989447"/>
                  <a:gd name="connsiteX0-1309" fmla="*/ 924712 w 1096143"/>
                  <a:gd name="connsiteY0-1310" fmla="*/ 886261 h 989447"/>
                  <a:gd name="connsiteX1-1311" fmla="*/ 712526 w 1096143"/>
                  <a:gd name="connsiteY1-1312" fmla="*/ 986538 h 989447"/>
                  <a:gd name="connsiteX2-1313" fmla="*/ 163540 w 1096143"/>
                  <a:gd name="connsiteY2-1314" fmla="*/ 887731 h 989447"/>
                  <a:gd name="connsiteX3-1315" fmla="*/ 0 w 1096143"/>
                  <a:gd name="connsiteY3-1316" fmla="*/ 410889 h 989447"/>
                  <a:gd name="connsiteX4-1317" fmla="*/ 264890 w 1096143"/>
                  <a:gd name="connsiteY4-1318" fmla="*/ 94600 h 989447"/>
                  <a:gd name="connsiteX5-1319" fmla="*/ 758631 w 1096143"/>
                  <a:gd name="connsiteY5-1320" fmla="*/ 21196 h 989447"/>
                  <a:gd name="connsiteX6-1321" fmla="*/ 1094563 w 1096143"/>
                  <a:gd name="connsiteY6-1322" fmla="*/ 270262 h 989447"/>
                  <a:gd name="connsiteX7-1323" fmla="*/ 774176 w 1096143"/>
                  <a:gd name="connsiteY7-1324" fmla="*/ 632201 h 989447"/>
                  <a:gd name="connsiteX8-1325" fmla="*/ 924712 w 1096143"/>
                  <a:gd name="connsiteY8-1326" fmla="*/ 886261 h 989447"/>
                  <a:gd name="connsiteX0-1327" fmla="*/ 924712 w 1096143"/>
                  <a:gd name="connsiteY0-1328" fmla="*/ 888487 h 991673"/>
                  <a:gd name="connsiteX1-1329" fmla="*/ 712526 w 1096143"/>
                  <a:gd name="connsiteY1-1330" fmla="*/ 988764 h 991673"/>
                  <a:gd name="connsiteX2-1331" fmla="*/ 163540 w 1096143"/>
                  <a:gd name="connsiteY2-1332" fmla="*/ 889957 h 991673"/>
                  <a:gd name="connsiteX3-1333" fmla="*/ 0 w 1096143"/>
                  <a:gd name="connsiteY3-1334" fmla="*/ 413115 h 991673"/>
                  <a:gd name="connsiteX4-1335" fmla="*/ 240148 w 1096143"/>
                  <a:gd name="connsiteY4-1336" fmla="*/ 81851 h 991673"/>
                  <a:gd name="connsiteX5-1337" fmla="*/ 758631 w 1096143"/>
                  <a:gd name="connsiteY5-1338" fmla="*/ 23422 h 991673"/>
                  <a:gd name="connsiteX6-1339" fmla="*/ 1094563 w 1096143"/>
                  <a:gd name="connsiteY6-1340" fmla="*/ 272488 h 991673"/>
                  <a:gd name="connsiteX7-1341" fmla="*/ 774176 w 1096143"/>
                  <a:gd name="connsiteY7-1342" fmla="*/ 634427 h 991673"/>
                  <a:gd name="connsiteX8-1343" fmla="*/ 924712 w 1096143"/>
                  <a:gd name="connsiteY8-1344" fmla="*/ 888487 h 991673"/>
                  <a:gd name="connsiteX0-1345" fmla="*/ 930234 w 1101665"/>
                  <a:gd name="connsiteY0-1346" fmla="*/ 888487 h 991673"/>
                  <a:gd name="connsiteX1-1347" fmla="*/ 718048 w 1101665"/>
                  <a:gd name="connsiteY1-1348" fmla="*/ 988764 h 991673"/>
                  <a:gd name="connsiteX2-1349" fmla="*/ 169062 w 1101665"/>
                  <a:gd name="connsiteY2-1350" fmla="*/ 889957 h 991673"/>
                  <a:gd name="connsiteX3-1351" fmla="*/ 5522 w 1101665"/>
                  <a:gd name="connsiteY3-1352" fmla="*/ 413115 h 991673"/>
                  <a:gd name="connsiteX4-1353" fmla="*/ 245670 w 1101665"/>
                  <a:gd name="connsiteY4-1354" fmla="*/ 81851 h 991673"/>
                  <a:gd name="connsiteX5-1355" fmla="*/ 764153 w 1101665"/>
                  <a:gd name="connsiteY5-1356" fmla="*/ 23422 h 991673"/>
                  <a:gd name="connsiteX6-1357" fmla="*/ 1100085 w 1101665"/>
                  <a:gd name="connsiteY6-1358" fmla="*/ 272488 h 991673"/>
                  <a:gd name="connsiteX7-1359" fmla="*/ 779698 w 1101665"/>
                  <a:gd name="connsiteY7-1360" fmla="*/ 634427 h 991673"/>
                  <a:gd name="connsiteX8-1361" fmla="*/ 930234 w 1101665"/>
                  <a:gd name="connsiteY8-1362" fmla="*/ 888487 h 991673"/>
                  <a:gd name="connsiteX0-1363" fmla="*/ 930234 w 1101665"/>
                  <a:gd name="connsiteY0-1364" fmla="*/ 888487 h 991022"/>
                  <a:gd name="connsiteX1-1365" fmla="*/ 718048 w 1101665"/>
                  <a:gd name="connsiteY1-1366" fmla="*/ 988764 h 991022"/>
                  <a:gd name="connsiteX2-1367" fmla="*/ 169062 w 1101665"/>
                  <a:gd name="connsiteY2-1368" fmla="*/ 889957 h 991022"/>
                  <a:gd name="connsiteX3-1369" fmla="*/ 5522 w 1101665"/>
                  <a:gd name="connsiteY3-1370" fmla="*/ 473013 h 991022"/>
                  <a:gd name="connsiteX4-1371" fmla="*/ 245670 w 1101665"/>
                  <a:gd name="connsiteY4-1372" fmla="*/ 81851 h 991022"/>
                  <a:gd name="connsiteX5-1373" fmla="*/ 764153 w 1101665"/>
                  <a:gd name="connsiteY5-1374" fmla="*/ 23422 h 991022"/>
                  <a:gd name="connsiteX6-1375" fmla="*/ 1100085 w 1101665"/>
                  <a:gd name="connsiteY6-1376" fmla="*/ 272488 h 991022"/>
                  <a:gd name="connsiteX7-1377" fmla="*/ 779698 w 1101665"/>
                  <a:gd name="connsiteY7-1378" fmla="*/ 634427 h 991022"/>
                  <a:gd name="connsiteX8-1379" fmla="*/ 930234 w 1101665"/>
                  <a:gd name="connsiteY8-1380" fmla="*/ 888487 h 991022"/>
                  <a:gd name="connsiteX0-1381" fmla="*/ 930234 w 1101665"/>
                  <a:gd name="connsiteY0-1382" fmla="*/ 888487 h 991022"/>
                  <a:gd name="connsiteX1-1383" fmla="*/ 718048 w 1101665"/>
                  <a:gd name="connsiteY1-1384" fmla="*/ 988764 h 991022"/>
                  <a:gd name="connsiteX2-1385" fmla="*/ 169062 w 1101665"/>
                  <a:gd name="connsiteY2-1386" fmla="*/ 889957 h 991022"/>
                  <a:gd name="connsiteX3-1387" fmla="*/ 5522 w 1101665"/>
                  <a:gd name="connsiteY3-1388" fmla="*/ 473013 h 991022"/>
                  <a:gd name="connsiteX4-1389" fmla="*/ 245670 w 1101665"/>
                  <a:gd name="connsiteY4-1390" fmla="*/ 81851 h 991022"/>
                  <a:gd name="connsiteX5-1391" fmla="*/ 764153 w 1101665"/>
                  <a:gd name="connsiteY5-1392" fmla="*/ 23422 h 991022"/>
                  <a:gd name="connsiteX6-1393" fmla="*/ 1100085 w 1101665"/>
                  <a:gd name="connsiteY6-1394" fmla="*/ 272488 h 991022"/>
                  <a:gd name="connsiteX7-1395" fmla="*/ 779698 w 1101665"/>
                  <a:gd name="connsiteY7-1396" fmla="*/ 634427 h 991022"/>
                  <a:gd name="connsiteX8-1397" fmla="*/ 930234 w 1101665"/>
                  <a:gd name="connsiteY8-1398" fmla="*/ 888487 h 991022"/>
                  <a:gd name="connsiteX0-1399" fmla="*/ 930234 w 1101665"/>
                  <a:gd name="connsiteY0-1400" fmla="*/ 888487 h 991022"/>
                  <a:gd name="connsiteX1-1401" fmla="*/ 718048 w 1101665"/>
                  <a:gd name="connsiteY1-1402" fmla="*/ 988764 h 991022"/>
                  <a:gd name="connsiteX2-1403" fmla="*/ 169062 w 1101665"/>
                  <a:gd name="connsiteY2-1404" fmla="*/ 889957 h 991022"/>
                  <a:gd name="connsiteX3-1405" fmla="*/ 5522 w 1101665"/>
                  <a:gd name="connsiteY3-1406" fmla="*/ 473013 h 991022"/>
                  <a:gd name="connsiteX4-1407" fmla="*/ 278659 w 1101665"/>
                  <a:gd name="connsiteY4-1408" fmla="*/ 81851 h 991022"/>
                  <a:gd name="connsiteX5-1409" fmla="*/ 764153 w 1101665"/>
                  <a:gd name="connsiteY5-1410" fmla="*/ 23422 h 991022"/>
                  <a:gd name="connsiteX6-1411" fmla="*/ 1100085 w 1101665"/>
                  <a:gd name="connsiteY6-1412" fmla="*/ 272488 h 991022"/>
                  <a:gd name="connsiteX7-1413" fmla="*/ 779698 w 1101665"/>
                  <a:gd name="connsiteY7-1414" fmla="*/ 634427 h 991022"/>
                  <a:gd name="connsiteX8-1415" fmla="*/ 930234 w 1101665"/>
                  <a:gd name="connsiteY8-1416" fmla="*/ 888487 h 991022"/>
                  <a:gd name="connsiteX0-1417" fmla="*/ 930234 w 1101665"/>
                  <a:gd name="connsiteY0-1418" fmla="*/ 892182 h 994717"/>
                  <a:gd name="connsiteX1-1419" fmla="*/ 718048 w 1101665"/>
                  <a:gd name="connsiteY1-1420" fmla="*/ 992459 h 994717"/>
                  <a:gd name="connsiteX2-1421" fmla="*/ 169062 w 1101665"/>
                  <a:gd name="connsiteY2-1422" fmla="*/ 893652 h 994717"/>
                  <a:gd name="connsiteX3-1423" fmla="*/ 5522 w 1101665"/>
                  <a:gd name="connsiteY3-1424" fmla="*/ 476708 h 994717"/>
                  <a:gd name="connsiteX4-1425" fmla="*/ 278659 w 1101665"/>
                  <a:gd name="connsiteY4-1426" fmla="*/ 85546 h 994717"/>
                  <a:gd name="connsiteX5-1427" fmla="*/ 764153 w 1101665"/>
                  <a:gd name="connsiteY5-1428" fmla="*/ 27117 h 994717"/>
                  <a:gd name="connsiteX6-1429" fmla="*/ 1100085 w 1101665"/>
                  <a:gd name="connsiteY6-1430" fmla="*/ 276183 h 994717"/>
                  <a:gd name="connsiteX7-1431" fmla="*/ 779698 w 1101665"/>
                  <a:gd name="connsiteY7-1432" fmla="*/ 638122 h 994717"/>
                  <a:gd name="connsiteX8-1433" fmla="*/ 930234 w 1101665"/>
                  <a:gd name="connsiteY8-1434" fmla="*/ 892182 h 994717"/>
                  <a:gd name="connsiteX0-1435" fmla="*/ 930234 w 1101665"/>
                  <a:gd name="connsiteY0-1436" fmla="*/ 897972 h 1000507"/>
                  <a:gd name="connsiteX1-1437" fmla="*/ 718048 w 1101665"/>
                  <a:gd name="connsiteY1-1438" fmla="*/ 998249 h 1000507"/>
                  <a:gd name="connsiteX2-1439" fmla="*/ 169062 w 1101665"/>
                  <a:gd name="connsiteY2-1440" fmla="*/ 899442 h 1000507"/>
                  <a:gd name="connsiteX3-1441" fmla="*/ 5522 w 1101665"/>
                  <a:gd name="connsiteY3-1442" fmla="*/ 482498 h 1000507"/>
                  <a:gd name="connsiteX4-1443" fmla="*/ 278659 w 1101665"/>
                  <a:gd name="connsiteY4-1444" fmla="*/ 91336 h 1000507"/>
                  <a:gd name="connsiteX5-1445" fmla="*/ 764153 w 1101665"/>
                  <a:gd name="connsiteY5-1446" fmla="*/ 32907 h 1000507"/>
                  <a:gd name="connsiteX6-1447" fmla="*/ 1100085 w 1101665"/>
                  <a:gd name="connsiteY6-1448" fmla="*/ 281973 h 1000507"/>
                  <a:gd name="connsiteX7-1449" fmla="*/ 779698 w 1101665"/>
                  <a:gd name="connsiteY7-1450" fmla="*/ 643912 h 1000507"/>
                  <a:gd name="connsiteX8-1451" fmla="*/ 930234 w 1101665"/>
                  <a:gd name="connsiteY8-1452" fmla="*/ 897972 h 1000507"/>
                  <a:gd name="connsiteX0-1453" fmla="*/ 930234 w 1101665"/>
                  <a:gd name="connsiteY0-1454" fmla="*/ 897972 h 1000507"/>
                  <a:gd name="connsiteX1-1455" fmla="*/ 718048 w 1101665"/>
                  <a:gd name="connsiteY1-1456" fmla="*/ 998249 h 1000507"/>
                  <a:gd name="connsiteX2-1457" fmla="*/ 169062 w 1101665"/>
                  <a:gd name="connsiteY2-1458" fmla="*/ 899442 h 1000507"/>
                  <a:gd name="connsiteX3-1459" fmla="*/ 5522 w 1101665"/>
                  <a:gd name="connsiteY3-1460" fmla="*/ 482498 h 1000507"/>
                  <a:gd name="connsiteX4-1461" fmla="*/ 278659 w 1101665"/>
                  <a:gd name="connsiteY4-1462" fmla="*/ 91336 h 1000507"/>
                  <a:gd name="connsiteX5-1463" fmla="*/ 764153 w 1101665"/>
                  <a:gd name="connsiteY5-1464" fmla="*/ 32907 h 1000507"/>
                  <a:gd name="connsiteX6-1465" fmla="*/ 1100085 w 1101665"/>
                  <a:gd name="connsiteY6-1466" fmla="*/ 281973 h 1000507"/>
                  <a:gd name="connsiteX7-1467" fmla="*/ 779698 w 1101665"/>
                  <a:gd name="connsiteY7-1468" fmla="*/ 643912 h 1000507"/>
                  <a:gd name="connsiteX8-1469" fmla="*/ 930234 w 1101665"/>
                  <a:gd name="connsiteY8-1470" fmla="*/ 897972 h 1000507"/>
                  <a:gd name="connsiteX0-1471" fmla="*/ 930234 w 1101665"/>
                  <a:gd name="connsiteY0-1472" fmla="*/ 880821 h 983356"/>
                  <a:gd name="connsiteX1-1473" fmla="*/ 718048 w 1101665"/>
                  <a:gd name="connsiteY1-1474" fmla="*/ 981098 h 983356"/>
                  <a:gd name="connsiteX2-1475" fmla="*/ 169062 w 1101665"/>
                  <a:gd name="connsiteY2-1476" fmla="*/ 882291 h 983356"/>
                  <a:gd name="connsiteX3-1477" fmla="*/ 5522 w 1101665"/>
                  <a:gd name="connsiteY3-1478" fmla="*/ 465347 h 983356"/>
                  <a:gd name="connsiteX4-1479" fmla="*/ 278659 w 1101665"/>
                  <a:gd name="connsiteY4-1480" fmla="*/ 74185 h 983356"/>
                  <a:gd name="connsiteX5-1481" fmla="*/ 764153 w 1101665"/>
                  <a:gd name="connsiteY5-1482" fmla="*/ 15756 h 983356"/>
                  <a:gd name="connsiteX6-1483" fmla="*/ 1100085 w 1101665"/>
                  <a:gd name="connsiteY6-1484" fmla="*/ 264822 h 983356"/>
                  <a:gd name="connsiteX7-1485" fmla="*/ 779698 w 1101665"/>
                  <a:gd name="connsiteY7-1486" fmla="*/ 626761 h 983356"/>
                  <a:gd name="connsiteX8-1487" fmla="*/ 930234 w 1101665"/>
                  <a:gd name="connsiteY8-1488" fmla="*/ 880821 h 983356"/>
                  <a:gd name="connsiteX0-1489" fmla="*/ 930234 w 1101665"/>
                  <a:gd name="connsiteY0-1490" fmla="*/ 880821 h 983356"/>
                  <a:gd name="connsiteX1-1491" fmla="*/ 718048 w 1101665"/>
                  <a:gd name="connsiteY1-1492" fmla="*/ 981098 h 983356"/>
                  <a:gd name="connsiteX2-1493" fmla="*/ 169062 w 1101665"/>
                  <a:gd name="connsiteY2-1494" fmla="*/ 882291 h 983356"/>
                  <a:gd name="connsiteX3-1495" fmla="*/ 5522 w 1101665"/>
                  <a:gd name="connsiteY3-1496" fmla="*/ 465347 h 983356"/>
                  <a:gd name="connsiteX4-1497" fmla="*/ 278659 w 1101665"/>
                  <a:gd name="connsiteY4-1498" fmla="*/ 74185 h 983356"/>
                  <a:gd name="connsiteX5-1499" fmla="*/ 764153 w 1101665"/>
                  <a:gd name="connsiteY5-1500" fmla="*/ 15756 h 983356"/>
                  <a:gd name="connsiteX6-1501" fmla="*/ 1100085 w 1101665"/>
                  <a:gd name="connsiteY6-1502" fmla="*/ 264822 h 983356"/>
                  <a:gd name="connsiteX7-1503" fmla="*/ 779698 w 1101665"/>
                  <a:gd name="connsiteY7-1504" fmla="*/ 626761 h 983356"/>
                  <a:gd name="connsiteX8-1505" fmla="*/ 930234 w 1101665"/>
                  <a:gd name="connsiteY8-1506" fmla="*/ 880821 h 983356"/>
                  <a:gd name="connsiteX0-1507" fmla="*/ 930234 w 1076817"/>
                  <a:gd name="connsiteY0-1508" fmla="*/ 880821 h 983356"/>
                  <a:gd name="connsiteX1-1509" fmla="*/ 718048 w 1076817"/>
                  <a:gd name="connsiteY1-1510" fmla="*/ 981098 h 983356"/>
                  <a:gd name="connsiteX2-1511" fmla="*/ 169062 w 1076817"/>
                  <a:gd name="connsiteY2-1512" fmla="*/ 882291 h 983356"/>
                  <a:gd name="connsiteX3-1513" fmla="*/ 5522 w 1076817"/>
                  <a:gd name="connsiteY3-1514" fmla="*/ 465347 h 983356"/>
                  <a:gd name="connsiteX4-1515" fmla="*/ 278659 w 1076817"/>
                  <a:gd name="connsiteY4-1516" fmla="*/ 74185 h 983356"/>
                  <a:gd name="connsiteX5-1517" fmla="*/ 764153 w 1076817"/>
                  <a:gd name="connsiteY5-1518" fmla="*/ 15756 h 983356"/>
                  <a:gd name="connsiteX6-1519" fmla="*/ 1075140 w 1076817"/>
                  <a:gd name="connsiteY6-1520" fmla="*/ 231665 h 983356"/>
                  <a:gd name="connsiteX7-1521" fmla="*/ 779698 w 1076817"/>
                  <a:gd name="connsiteY7-1522" fmla="*/ 626761 h 983356"/>
                  <a:gd name="connsiteX8-1523" fmla="*/ 930234 w 1076817"/>
                  <a:gd name="connsiteY8-1524" fmla="*/ 880821 h 983356"/>
                  <a:gd name="connsiteX0-1525" fmla="*/ 930234 w 1076817"/>
                  <a:gd name="connsiteY0-1526" fmla="*/ 880821 h 983356"/>
                  <a:gd name="connsiteX1-1527" fmla="*/ 718048 w 1076817"/>
                  <a:gd name="connsiteY1-1528" fmla="*/ 981098 h 983356"/>
                  <a:gd name="connsiteX2-1529" fmla="*/ 169062 w 1076817"/>
                  <a:gd name="connsiteY2-1530" fmla="*/ 882291 h 983356"/>
                  <a:gd name="connsiteX3-1531" fmla="*/ 5522 w 1076817"/>
                  <a:gd name="connsiteY3-1532" fmla="*/ 465347 h 983356"/>
                  <a:gd name="connsiteX4-1533" fmla="*/ 278659 w 1076817"/>
                  <a:gd name="connsiteY4-1534" fmla="*/ 74185 h 983356"/>
                  <a:gd name="connsiteX5-1535" fmla="*/ 764153 w 1076817"/>
                  <a:gd name="connsiteY5-1536" fmla="*/ 15756 h 983356"/>
                  <a:gd name="connsiteX6-1537" fmla="*/ 1075140 w 1076817"/>
                  <a:gd name="connsiteY6-1538" fmla="*/ 231665 h 983356"/>
                  <a:gd name="connsiteX7-1539" fmla="*/ 779698 w 1076817"/>
                  <a:gd name="connsiteY7-1540" fmla="*/ 626761 h 983356"/>
                  <a:gd name="connsiteX8-1541" fmla="*/ 930234 w 1076817"/>
                  <a:gd name="connsiteY8-1542" fmla="*/ 880821 h 983356"/>
                  <a:gd name="connsiteX0-1543" fmla="*/ 930234 w 1039571"/>
                  <a:gd name="connsiteY0-1544" fmla="*/ 880821 h 983356"/>
                  <a:gd name="connsiteX1-1545" fmla="*/ 718048 w 1039571"/>
                  <a:gd name="connsiteY1-1546" fmla="*/ 981098 h 983356"/>
                  <a:gd name="connsiteX2-1547" fmla="*/ 169062 w 1039571"/>
                  <a:gd name="connsiteY2-1548" fmla="*/ 882291 h 983356"/>
                  <a:gd name="connsiteX3-1549" fmla="*/ 5522 w 1039571"/>
                  <a:gd name="connsiteY3-1550" fmla="*/ 465347 h 983356"/>
                  <a:gd name="connsiteX4-1551" fmla="*/ 278659 w 1039571"/>
                  <a:gd name="connsiteY4-1552" fmla="*/ 74185 h 983356"/>
                  <a:gd name="connsiteX5-1553" fmla="*/ 764153 w 1039571"/>
                  <a:gd name="connsiteY5-1554" fmla="*/ 15756 h 983356"/>
                  <a:gd name="connsiteX6-1555" fmla="*/ 1037722 w 1039571"/>
                  <a:gd name="connsiteY6-1556" fmla="*/ 226139 h 983356"/>
                  <a:gd name="connsiteX7-1557" fmla="*/ 779698 w 1039571"/>
                  <a:gd name="connsiteY7-1558" fmla="*/ 626761 h 983356"/>
                  <a:gd name="connsiteX8-1559" fmla="*/ 930234 w 1039571"/>
                  <a:gd name="connsiteY8-1560" fmla="*/ 880821 h 983356"/>
                  <a:gd name="connsiteX0-1561" fmla="*/ 930234 w 1039571"/>
                  <a:gd name="connsiteY0-1562" fmla="*/ 880821 h 983356"/>
                  <a:gd name="connsiteX1-1563" fmla="*/ 718048 w 1039571"/>
                  <a:gd name="connsiteY1-1564" fmla="*/ 981098 h 983356"/>
                  <a:gd name="connsiteX2-1565" fmla="*/ 169062 w 1039571"/>
                  <a:gd name="connsiteY2-1566" fmla="*/ 882291 h 983356"/>
                  <a:gd name="connsiteX3-1567" fmla="*/ 5522 w 1039571"/>
                  <a:gd name="connsiteY3-1568" fmla="*/ 465347 h 983356"/>
                  <a:gd name="connsiteX4-1569" fmla="*/ 278659 w 1039571"/>
                  <a:gd name="connsiteY4-1570" fmla="*/ 74185 h 983356"/>
                  <a:gd name="connsiteX5-1571" fmla="*/ 764153 w 1039571"/>
                  <a:gd name="connsiteY5-1572" fmla="*/ 15756 h 983356"/>
                  <a:gd name="connsiteX6-1573" fmla="*/ 1037722 w 1039571"/>
                  <a:gd name="connsiteY6-1574" fmla="*/ 275875 h 983356"/>
                  <a:gd name="connsiteX7-1575" fmla="*/ 779698 w 1039571"/>
                  <a:gd name="connsiteY7-1576" fmla="*/ 626761 h 983356"/>
                  <a:gd name="connsiteX8-1577" fmla="*/ 930234 w 1039571"/>
                  <a:gd name="connsiteY8-1578" fmla="*/ 880821 h 983356"/>
                  <a:gd name="connsiteX0-1579" fmla="*/ 930234 w 1039603"/>
                  <a:gd name="connsiteY0-1580" fmla="*/ 880821 h 983356"/>
                  <a:gd name="connsiteX1-1581" fmla="*/ 718048 w 1039603"/>
                  <a:gd name="connsiteY1-1582" fmla="*/ 981098 h 983356"/>
                  <a:gd name="connsiteX2-1583" fmla="*/ 169062 w 1039603"/>
                  <a:gd name="connsiteY2-1584" fmla="*/ 882291 h 983356"/>
                  <a:gd name="connsiteX3-1585" fmla="*/ 5522 w 1039603"/>
                  <a:gd name="connsiteY3-1586" fmla="*/ 465347 h 983356"/>
                  <a:gd name="connsiteX4-1587" fmla="*/ 278659 w 1039603"/>
                  <a:gd name="connsiteY4-1588" fmla="*/ 74185 h 983356"/>
                  <a:gd name="connsiteX5-1589" fmla="*/ 764153 w 1039603"/>
                  <a:gd name="connsiteY5-1590" fmla="*/ 15756 h 983356"/>
                  <a:gd name="connsiteX6-1591" fmla="*/ 1037722 w 1039603"/>
                  <a:gd name="connsiteY6-1592" fmla="*/ 275875 h 983356"/>
                  <a:gd name="connsiteX7-1593" fmla="*/ 785934 w 1039603"/>
                  <a:gd name="connsiteY7-1594" fmla="*/ 604656 h 983356"/>
                  <a:gd name="connsiteX8-1595" fmla="*/ 930234 w 1039603"/>
                  <a:gd name="connsiteY8-1596" fmla="*/ 880821 h 983356"/>
                  <a:gd name="connsiteX0-1597" fmla="*/ 930234 w 1039603"/>
                  <a:gd name="connsiteY0-1598" fmla="*/ 880821 h 983356"/>
                  <a:gd name="connsiteX1-1599" fmla="*/ 718048 w 1039603"/>
                  <a:gd name="connsiteY1-1600" fmla="*/ 981098 h 983356"/>
                  <a:gd name="connsiteX2-1601" fmla="*/ 169062 w 1039603"/>
                  <a:gd name="connsiteY2-1602" fmla="*/ 882291 h 983356"/>
                  <a:gd name="connsiteX3-1603" fmla="*/ 5522 w 1039603"/>
                  <a:gd name="connsiteY3-1604" fmla="*/ 465347 h 983356"/>
                  <a:gd name="connsiteX4-1605" fmla="*/ 278659 w 1039603"/>
                  <a:gd name="connsiteY4-1606" fmla="*/ 74185 h 983356"/>
                  <a:gd name="connsiteX5-1607" fmla="*/ 764153 w 1039603"/>
                  <a:gd name="connsiteY5-1608" fmla="*/ 15756 h 983356"/>
                  <a:gd name="connsiteX6-1609" fmla="*/ 1037722 w 1039603"/>
                  <a:gd name="connsiteY6-1610" fmla="*/ 275875 h 983356"/>
                  <a:gd name="connsiteX7-1611" fmla="*/ 785934 w 1039603"/>
                  <a:gd name="connsiteY7-1612" fmla="*/ 621235 h 983356"/>
                  <a:gd name="connsiteX8-1613" fmla="*/ 930234 w 1039603"/>
                  <a:gd name="connsiteY8-1614" fmla="*/ 880821 h 983356"/>
                  <a:gd name="connsiteX0-1615" fmla="*/ 930234 w 1039376"/>
                  <a:gd name="connsiteY0-1616" fmla="*/ 880821 h 983356"/>
                  <a:gd name="connsiteX1-1617" fmla="*/ 718048 w 1039376"/>
                  <a:gd name="connsiteY1-1618" fmla="*/ 981098 h 983356"/>
                  <a:gd name="connsiteX2-1619" fmla="*/ 169062 w 1039376"/>
                  <a:gd name="connsiteY2-1620" fmla="*/ 882291 h 983356"/>
                  <a:gd name="connsiteX3-1621" fmla="*/ 5522 w 1039376"/>
                  <a:gd name="connsiteY3-1622" fmla="*/ 465347 h 983356"/>
                  <a:gd name="connsiteX4-1623" fmla="*/ 278659 w 1039376"/>
                  <a:gd name="connsiteY4-1624" fmla="*/ 74185 h 983356"/>
                  <a:gd name="connsiteX5-1625" fmla="*/ 764153 w 1039376"/>
                  <a:gd name="connsiteY5-1626" fmla="*/ 15756 h 983356"/>
                  <a:gd name="connsiteX6-1627" fmla="*/ 1037722 w 1039376"/>
                  <a:gd name="connsiteY6-1628" fmla="*/ 275875 h 983356"/>
                  <a:gd name="connsiteX7-1629" fmla="*/ 785934 w 1039376"/>
                  <a:gd name="connsiteY7-1630" fmla="*/ 621235 h 983356"/>
                  <a:gd name="connsiteX8-1631" fmla="*/ 930234 w 1039376"/>
                  <a:gd name="connsiteY8-1632" fmla="*/ 880821 h 983356"/>
                  <a:gd name="connsiteX0-1633" fmla="*/ 930234 w 1039376"/>
                  <a:gd name="connsiteY0-1634" fmla="*/ 880821 h 983356"/>
                  <a:gd name="connsiteX1-1635" fmla="*/ 718048 w 1039376"/>
                  <a:gd name="connsiteY1-1636" fmla="*/ 981098 h 983356"/>
                  <a:gd name="connsiteX2-1637" fmla="*/ 169062 w 1039376"/>
                  <a:gd name="connsiteY2-1638" fmla="*/ 882291 h 983356"/>
                  <a:gd name="connsiteX3-1639" fmla="*/ 5522 w 1039376"/>
                  <a:gd name="connsiteY3-1640" fmla="*/ 465347 h 983356"/>
                  <a:gd name="connsiteX4-1641" fmla="*/ 278659 w 1039376"/>
                  <a:gd name="connsiteY4-1642" fmla="*/ 74185 h 983356"/>
                  <a:gd name="connsiteX5-1643" fmla="*/ 764153 w 1039376"/>
                  <a:gd name="connsiteY5-1644" fmla="*/ 15756 h 983356"/>
                  <a:gd name="connsiteX6-1645" fmla="*/ 1037722 w 1039376"/>
                  <a:gd name="connsiteY6-1646" fmla="*/ 275875 h 983356"/>
                  <a:gd name="connsiteX7-1647" fmla="*/ 785934 w 1039376"/>
                  <a:gd name="connsiteY7-1648" fmla="*/ 621235 h 983356"/>
                  <a:gd name="connsiteX8-1649" fmla="*/ 930234 w 1039376"/>
                  <a:gd name="connsiteY8-1650" fmla="*/ 880821 h 983356"/>
                  <a:gd name="connsiteX0-1651" fmla="*/ 930234 w 1039376"/>
                  <a:gd name="connsiteY0-1652" fmla="*/ 880821 h 983356"/>
                  <a:gd name="connsiteX1-1653" fmla="*/ 718048 w 1039376"/>
                  <a:gd name="connsiteY1-1654" fmla="*/ 981098 h 983356"/>
                  <a:gd name="connsiteX2-1655" fmla="*/ 169062 w 1039376"/>
                  <a:gd name="connsiteY2-1656" fmla="*/ 882291 h 983356"/>
                  <a:gd name="connsiteX3-1657" fmla="*/ 5522 w 1039376"/>
                  <a:gd name="connsiteY3-1658" fmla="*/ 465347 h 983356"/>
                  <a:gd name="connsiteX4-1659" fmla="*/ 278659 w 1039376"/>
                  <a:gd name="connsiteY4-1660" fmla="*/ 74185 h 983356"/>
                  <a:gd name="connsiteX5-1661" fmla="*/ 764153 w 1039376"/>
                  <a:gd name="connsiteY5-1662" fmla="*/ 15756 h 983356"/>
                  <a:gd name="connsiteX6-1663" fmla="*/ 1037722 w 1039376"/>
                  <a:gd name="connsiteY6-1664" fmla="*/ 275875 h 983356"/>
                  <a:gd name="connsiteX7-1665" fmla="*/ 785934 w 1039376"/>
                  <a:gd name="connsiteY7-1666" fmla="*/ 621235 h 983356"/>
                  <a:gd name="connsiteX8-1667" fmla="*/ 930234 w 1039376"/>
                  <a:gd name="connsiteY8-1668" fmla="*/ 880821 h 983356"/>
                  <a:gd name="connsiteX0-1669" fmla="*/ 930234 w 1039376"/>
                  <a:gd name="connsiteY0-1670" fmla="*/ 880821 h 983356"/>
                  <a:gd name="connsiteX1-1671" fmla="*/ 718048 w 1039376"/>
                  <a:gd name="connsiteY1-1672" fmla="*/ 981098 h 983356"/>
                  <a:gd name="connsiteX2-1673" fmla="*/ 169062 w 1039376"/>
                  <a:gd name="connsiteY2-1674" fmla="*/ 882291 h 983356"/>
                  <a:gd name="connsiteX3-1675" fmla="*/ 5522 w 1039376"/>
                  <a:gd name="connsiteY3-1676" fmla="*/ 465347 h 983356"/>
                  <a:gd name="connsiteX4-1677" fmla="*/ 278659 w 1039376"/>
                  <a:gd name="connsiteY4-1678" fmla="*/ 74185 h 983356"/>
                  <a:gd name="connsiteX5-1679" fmla="*/ 764153 w 1039376"/>
                  <a:gd name="connsiteY5-1680" fmla="*/ 15756 h 983356"/>
                  <a:gd name="connsiteX6-1681" fmla="*/ 1037722 w 1039376"/>
                  <a:gd name="connsiteY6-1682" fmla="*/ 275875 h 983356"/>
                  <a:gd name="connsiteX7-1683" fmla="*/ 785934 w 1039376"/>
                  <a:gd name="connsiteY7-1684" fmla="*/ 621235 h 983356"/>
                  <a:gd name="connsiteX8-1685" fmla="*/ 930234 w 1039376"/>
                  <a:gd name="connsiteY8-1686" fmla="*/ 880821 h 983356"/>
                  <a:gd name="connsiteX0-1687" fmla="*/ 930234 w 1039376"/>
                  <a:gd name="connsiteY0-1688" fmla="*/ 877205 h 979740"/>
                  <a:gd name="connsiteX1-1689" fmla="*/ 718048 w 1039376"/>
                  <a:gd name="connsiteY1-1690" fmla="*/ 977482 h 979740"/>
                  <a:gd name="connsiteX2-1691" fmla="*/ 169062 w 1039376"/>
                  <a:gd name="connsiteY2-1692" fmla="*/ 878675 h 979740"/>
                  <a:gd name="connsiteX3-1693" fmla="*/ 5522 w 1039376"/>
                  <a:gd name="connsiteY3-1694" fmla="*/ 461731 h 979740"/>
                  <a:gd name="connsiteX4-1695" fmla="*/ 278659 w 1039376"/>
                  <a:gd name="connsiteY4-1696" fmla="*/ 70569 h 979740"/>
                  <a:gd name="connsiteX5-1697" fmla="*/ 764153 w 1039376"/>
                  <a:gd name="connsiteY5-1698" fmla="*/ 12140 h 979740"/>
                  <a:gd name="connsiteX6-1699" fmla="*/ 1037722 w 1039376"/>
                  <a:gd name="connsiteY6-1700" fmla="*/ 272259 h 979740"/>
                  <a:gd name="connsiteX7-1701" fmla="*/ 785934 w 1039376"/>
                  <a:gd name="connsiteY7-1702" fmla="*/ 617619 h 979740"/>
                  <a:gd name="connsiteX8-1703" fmla="*/ 930234 w 1039376"/>
                  <a:gd name="connsiteY8-1704" fmla="*/ 877205 h 979740"/>
                  <a:gd name="connsiteX0-1705" fmla="*/ 930234 w 1039376"/>
                  <a:gd name="connsiteY0-1706" fmla="*/ 880820 h 983355"/>
                  <a:gd name="connsiteX1-1707" fmla="*/ 718048 w 1039376"/>
                  <a:gd name="connsiteY1-1708" fmla="*/ 981097 h 983355"/>
                  <a:gd name="connsiteX2-1709" fmla="*/ 169062 w 1039376"/>
                  <a:gd name="connsiteY2-1710" fmla="*/ 882290 h 983355"/>
                  <a:gd name="connsiteX3-1711" fmla="*/ 5522 w 1039376"/>
                  <a:gd name="connsiteY3-1712" fmla="*/ 465346 h 983355"/>
                  <a:gd name="connsiteX4-1713" fmla="*/ 278659 w 1039376"/>
                  <a:gd name="connsiteY4-1714" fmla="*/ 74184 h 983355"/>
                  <a:gd name="connsiteX5-1715" fmla="*/ 764153 w 1039376"/>
                  <a:gd name="connsiteY5-1716" fmla="*/ 15755 h 983355"/>
                  <a:gd name="connsiteX6-1717" fmla="*/ 1037722 w 1039376"/>
                  <a:gd name="connsiteY6-1718" fmla="*/ 275874 h 983355"/>
                  <a:gd name="connsiteX7-1719" fmla="*/ 785934 w 1039376"/>
                  <a:gd name="connsiteY7-1720" fmla="*/ 621234 h 983355"/>
                  <a:gd name="connsiteX8-1721" fmla="*/ 930234 w 1039376"/>
                  <a:gd name="connsiteY8-1722" fmla="*/ 880820 h 983355"/>
                  <a:gd name="connsiteX0-1723" fmla="*/ 930234 w 1039376"/>
                  <a:gd name="connsiteY0-1724" fmla="*/ 880820 h 983355"/>
                  <a:gd name="connsiteX1-1725" fmla="*/ 718048 w 1039376"/>
                  <a:gd name="connsiteY1-1726" fmla="*/ 981097 h 983355"/>
                  <a:gd name="connsiteX2-1727" fmla="*/ 169062 w 1039376"/>
                  <a:gd name="connsiteY2-1728" fmla="*/ 882290 h 983355"/>
                  <a:gd name="connsiteX3-1729" fmla="*/ 5522 w 1039376"/>
                  <a:gd name="connsiteY3-1730" fmla="*/ 465346 h 983355"/>
                  <a:gd name="connsiteX4-1731" fmla="*/ 278659 w 1039376"/>
                  <a:gd name="connsiteY4-1732" fmla="*/ 74184 h 983355"/>
                  <a:gd name="connsiteX5-1733" fmla="*/ 764153 w 1039376"/>
                  <a:gd name="connsiteY5-1734" fmla="*/ 15755 h 983355"/>
                  <a:gd name="connsiteX6-1735" fmla="*/ 1037722 w 1039376"/>
                  <a:gd name="connsiteY6-1736" fmla="*/ 275874 h 983355"/>
                  <a:gd name="connsiteX7-1737" fmla="*/ 785934 w 1039376"/>
                  <a:gd name="connsiteY7-1738" fmla="*/ 621234 h 983355"/>
                  <a:gd name="connsiteX8-1739" fmla="*/ 930234 w 1039376"/>
                  <a:gd name="connsiteY8-1740" fmla="*/ 880820 h 983355"/>
                  <a:gd name="connsiteX0-1741" fmla="*/ 930234 w 1039376"/>
                  <a:gd name="connsiteY0-1742" fmla="*/ 879296 h 981831"/>
                  <a:gd name="connsiteX1-1743" fmla="*/ 718048 w 1039376"/>
                  <a:gd name="connsiteY1-1744" fmla="*/ 979573 h 981831"/>
                  <a:gd name="connsiteX2-1745" fmla="*/ 169062 w 1039376"/>
                  <a:gd name="connsiteY2-1746" fmla="*/ 880766 h 981831"/>
                  <a:gd name="connsiteX3-1747" fmla="*/ 5522 w 1039376"/>
                  <a:gd name="connsiteY3-1748" fmla="*/ 463822 h 981831"/>
                  <a:gd name="connsiteX4-1749" fmla="*/ 316076 w 1039376"/>
                  <a:gd name="connsiteY4-1750" fmla="*/ 78187 h 981831"/>
                  <a:gd name="connsiteX5-1751" fmla="*/ 764153 w 1039376"/>
                  <a:gd name="connsiteY5-1752" fmla="*/ 14231 h 981831"/>
                  <a:gd name="connsiteX6-1753" fmla="*/ 1037722 w 1039376"/>
                  <a:gd name="connsiteY6-1754" fmla="*/ 274350 h 981831"/>
                  <a:gd name="connsiteX7-1755" fmla="*/ 785934 w 1039376"/>
                  <a:gd name="connsiteY7-1756" fmla="*/ 619710 h 981831"/>
                  <a:gd name="connsiteX8-1757" fmla="*/ 930234 w 1039376"/>
                  <a:gd name="connsiteY8-1758" fmla="*/ 879296 h 981831"/>
                  <a:gd name="connsiteX0-1759" fmla="*/ 930234 w 1039376"/>
                  <a:gd name="connsiteY0-1760" fmla="*/ 871496 h 974031"/>
                  <a:gd name="connsiteX1-1761" fmla="*/ 718048 w 1039376"/>
                  <a:gd name="connsiteY1-1762" fmla="*/ 971773 h 974031"/>
                  <a:gd name="connsiteX2-1763" fmla="*/ 169062 w 1039376"/>
                  <a:gd name="connsiteY2-1764" fmla="*/ 872966 h 974031"/>
                  <a:gd name="connsiteX3-1765" fmla="*/ 5522 w 1039376"/>
                  <a:gd name="connsiteY3-1766" fmla="*/ 456022 h 974031"/>
                  <a:gd name="connsiteX4-1767" fmla="*/ 316076 w 1039376"/>
                  <a:gd name="connsiteY4-1768" fmla="*/ 70387 h 974031"/>
                  <a:gd name="connsiteX5-1769" fmla="*/ 695554 w 1039376"/>
                  <a:gd name="connsiteY5-1770" fmla="*/ 17483 h 974031"/>
                  <a:gd name="connsiteX6-1771" fmla="*/ 1037722 w 1039376"/>
                  <a:gd name="connsiteY6-1772" fmla="*/ 266550 h 974031"/>
                  <a:gd name="connsiteX7-1773" fmla="*/ 785934 w 1039376"/>
                  <a:gd name="connsiteY7-1774" fmla="*/ 611910 h 974031"/>
                  <a:gd name="connsiteX8-1775" fmla="*/ 930234 w 1039376"/>
                  <a:gd name="connsiteY8-1776" fmla="*/ 871496 h 974031"/>
                  <a:gd name="connsiteX0-1777" fmla="*/ 930234 w 940132"/>
                  <a:gd name="connsiteY0-1778" fmla="*/ 871496 h 974031"/>
                  <a:gd name="connsiteX1-1779" fmla="*/ 718048 w 940132"/>
                  <a:gd name="connsiteY1-1780" fmla="*/ 971773 h 974031"/>
                  <a:gd name="connsiteX2-1781" fmla="*/ 169062 w 940132"/>
                  <a:gd name="connsiteY2-1782" fmla="*/ 872966 h 974031"/>
                  <a:gd name="connsiteX3-1783" fmla="*/ 5522 w 940132"/>
                  <a:gd name="connsiteY3-1784" fmla="*/ 456022 h 974031"/>
                  <a:gd name="connsiteX4-1785" fmla="*/ 316076 w 940132"/>
                  <a:gd name="connsiteY4-1786" fmla="*/ 70387 h 974031"/>
                  <a:gd name="connsiteX5-1787" fmla="*/ 695554 w 940132"/>
                  <a:gd name="connsiteY5-1788" fmla="*/ 17483 h 974031"/>
                  <a:gd name="connsiteX6-1789" fmla="*/ 937943 w 940132"/>
                  <a:gd name="connsiteY6-1790" fmla="*/ 261024 h 974031"/>
                  <a:gd name="connsiteX7-1791" fmla="*/ 785934 w 940132"/>
                  <a:gd name="connsiteY7-1792" fmla="*/ 611910 h 974031"/>
                  <a:gd name="connsiteX8-1793" fmla="*/ 930234 w 940132"/>
                  <a:gd name="connsiteY8-1794" fmla="*/ 871496 h 974031"/>
                  <a:gd name="connsiteX0-1795" fmla="*/ 930234 w 964913"/>
                  <a:gd name="connsiteY0-1796" fmla="*/ 871496 h 974031"/>
                  <a:gd name="connsiteX1-1797" fmla="*/ 718048 w 964913"/>
                  <a:gd name="connsiteY1-1798" fmla="*/ 971773 h 974031"/>
                  <a:gd name="connsiteX2-1799" fmla="*/ 169062 w 964913"/>
                  <a:gd name="connsiteY2-1800" fmla="*/ 872966 h 974031"/>
                  <a:gd name="connsiteX3-1801" fmla="*/ 5522 w 964913"/>
                  <a:gd name="connsiteY3-1802" fmla="*/ 456022 h 974031"/>
                  <a:gd name="connsiteX4-1803" fmla="*/ 316076 w 964913"/>
                  <a:gd name="connsiteY4-1804" fmla="*/ 70387 h 974031"/>
                  <a:gd name="connsiteX5-1805" fmla="*/ 695554 w 964913"/>
                  <a:gd name="connsiteY5-1806" fmla="*/ 17483 h 974031"/>
                  <a:gd name="connsiteX6-1807" fmla="*/ 962888 w 964913"/>
                  <a:gd name="connsiteY6-1808" fmla="*/ 255498 h 974031"/>
                  <a:gd name="connsiteX7-1809" fmla="*/ 785934 w 964913"/>
                  <a:gd name="connsiteY7-1810" fmla="*/ 611910 h 974031"/>
                  <a:gd name="connsiteX8-1811" fmla="*/ 930234 w 964913"/>
                  <a:gd name="connsiteY8-1812" fmla="*/ 871496 h 974031"/>
                  <a:gd name="connsiteX0-1813" fmla="*/ 930234 w 962888"/>
                  <a:gd name="connsiteY0-1814" fmla="*/ 871496 h 974031"/>
                  <a:gd name="connsiteX1-1815" fmla="*/ 718048 w 962888"/>
                  <a:gd name="connsiteY1-1816" fmla="*/ 971773 h 974031"/>
                  <a:gd name="connsiteX2-1817" fmla="*/ 169062 w 962888"/>
                  <a:gd name="connsiteY2-1818" fmla="*/ 872966 h 974031"/>
                  <a:gd name="connsiteX3-1819" fmla="*/ 5522 w 962888"/>
                  <a:gd name="connsiteY3-1820" fmla="*/ 456022 h 974031"/>
                  <a:gd name="connsiteX4-1821" fmla="*/ 316076 w 962888"/>
                  <a:gd name="connsiteY4-1822" fmla="*/ 70387 h 974031"/>
                  <a:gd name="connsiteX5-1823" fmla="*/ 695554 w 962888"/>
                  <a:gd name="connsiteY5-1824" fmla="*/ 17483 h 974031"/>
                  <a:gd name="connsiteX6-1825" fmla="*/ 962888 w 962888"/>
                  <a:gd name="connsiteY6-1826" fmla="*/ 255498 h 974031"/>
                  <a:gd name="connsiteX7-1827" fmla="*/ 785934 w 962888"/>
                  <a:gd name="connsiteY7-1828" fmla="*/ 611910 h 974031"/>
                  <a:gd name="connsiteX8-1829" fmla="*/ 930234 w 962888"/>
                  <a:gd name="connsiteY8-1830" fmla="*/ 871496 h 974031"/>
                  <a:gd name="connsiteX0-1831" fmla="*/ 930234 w 962888"/>
                  <a:gd name="connsiteY0-1832" fmla="*/ 861400 h 963935"/>
                  <a:gd name="connsiteX1-1833" fmla="*/ 718048 w 962888"/>
                  <a:gd name="connsiteY1-1834" fmla="*/ 961677 h 963935"/>
                  <a:gd name="connsiteX2-1835" fmla="*/ 169062 w 962888"/>
                  <a:gd name="connsiteY2-1836" fmla="*/ 862870 h 963935"/>
                  <a:gd name="connsiteX3-1837" fmla="*/ 5522 w 962888"/>
                  <a:gd name="connsiteY3-1838" fmla="*/ 445926 h 963935"/>
                  <a:gd name="connsiteX4-1839" fmla="*/ 316076 w 962888"/>
                  <a:gd name="connsiteY4-1840" fmla="*/ 60291 h 963935"/>
                  <a:gd name="connsiteX5-1841" fmla="*/ 782862 w 962888"/>
                  <a:gd name="connsiteY5-1842" fmla="*/ 23965 h 963935"/>
                  <a:gd name="connsiteX6-1843" fmla="*/ 962888 w 962888"/>
                  <a:gd name="connsiteY6-1844" fmla="*/ 245402 h 963935"/>
                  <a:gd name="connsiteX7-1845" fmla="*/ 785934 w 962888"/>
                  <a:gd name="connsiteY7-1846" fmla="*/ 601814 h 963935"/>
                  <a:gd name="connsiteX8-1847" fmla="*/ 930234 w 962888"/>
                  <a:gd name="connsiteY8-1848" fmla="*/ 861400 h 963935"/>
                  <a:gd name="connsiteX0-1849" fmla="*/ 930234 w 963766"/>
                  <a:gd name="connsiteY0-1850" fmla="*/ 861400 h 963935"/>
                  <a:gd name="connsiteX1-1851" fmla="*/ 718048 w 963766"/>
                  <a:gd name="connsiteY1-1852" fmla="*/ 961677 h 963935"/>
                  <a:gd name="connsiteX2-1853" fmla="*/ 169062 w 963766"/>
                  <a:gd name="connsiteY2-1854" fmla="*/ 862870 h 963935"/>
                  <a:gd name="connsiteX3-1855" fmla="*/ 5522 w 963766"/>
                  <a:gd name="connsiteY3-1856" fmla="*/ 445926 h 963935"/>
                  <a:gd name="connsiteX4-1857" fmla="*/ 316076 w 963766"/>
                  <a:gd name="connsiteY4-1858" fmla="*/ 60291 h 963935"/>
                  <a:gd name="connsiteX5-1859" fmla="*/ 782862 w 963766"/>
                  <a:gd name="connsiteY5-1860" fmla="*/ 23965 h 963935"/>
                  <a:gd name="connsiteX6-1861" fmla="*/ 962888 w 963766"/>
                  <a:gd name="connsiteY6-1862" fmla="*/ 245402 h 963935"/>
                  <a:gd name="connsiteX7-1863" fmla="*/ 785934 w 963766"/>
                  <a:gd name="connsiteY7-1864" fmla="*/ 601814 h 963935"/>
                  <a:gd name="connsiteX8-1865" fmla="*/ 930234 w 963766"/>
                  <a:gd name="connsiteY8-1866" fmla="*/ 861400 h 963935"/>
                  <a:gd name="connsiteX0-1867" fmla="*/ 930234 w 963766"/>
                  <a:gd name="connsiteY0-1868" fmla="*/ 861400 h 963935"/>
                  <a:gd name="connsiteX1-1869" fmla="*/ 718048 w 963766"/>
                  <a:gd name="connsiteY1-1870" fmla="*/ 961677 h 963935"/>
                  <a:gd name="connsiteX2-1871" fmla="*/ 169062 w 963766"/>
                  <a:gd name="connsiteY2-1872" fmla="*/ 862870 h 963935"/>
                  <a:gd name="connsiteX3-1873" fmla="*/ 5522 w 963766"/>
                  <a:gd name="connsiteY3-1874" fmla="*/ 445926 h 963935"/>
                  <a:gd name="connsiteX4-1875" fmla="*/ 316076 w 963766"/>
                  <a:gd name="connsiteY4-1876" fmla="*/ 60291 h 963935"/>
                  <a:gd name="connsiteX5-1877" fmla="*/ 782862 w 963766"/>
                  <a:gd name="connsiteY5-1878" fmla="*/ 23965 h 963935"/>
                  <a:gd name="connsiteX6-1879" fmla="*/ 962888 w 963766"/>
                  <a:gd name="connsiteY6-1880" fmla="*/ 245402 h 963935"/>
                  <a:gd name="connsiteX7-1881" fmla="*/ 760989 w 963766"/>
                  <a:gd name="connsiteY7-1882" fmla="*/ 723390 h 963935"/>
                  <a:gd name="connsiteX8-1883" fmla="*/ 930234 w 963766"/>
                  <a:gd name="connsiteY8-1884" fmla="*/ 861400 h 963935"/>
                  <a:gd name="connsiteX0-1885" fmla="*/ 930234 w 963766"/>
                  <a:gd name="connsiteY0-1886" fmla="*/ 861400 h 963935"/>
                  <a:gd name="connsiteX1-1887" fmla="*/ 718048 w 963766"/>
                  <a:gd name="connsiteY1-1888" fmla="*/ 961677 h 963935"/>
                  <a:gd name="connsiteX2-1889" fmla="*/ 169062 w 963766"/>
                  <a:gd name="connsiteY2-1890" fmla="*/ 862870 h 963935"/>
                  <a:gd name="connsiteX3-1891" fmla="*/ 5522 w 963766"/>
                  <a:gd name="connsiteY3-1892" fmla="*/ 445926 h 963935"/>
                  <a:gd name="connsiteX4-1893" fmla="*/ 316076 w 963766"/>
                  <a:gd name="connsiteY4-1894" fmla="*/ 60291 h 963935"/>
                  <a:gd name="connsiteX5-1895" fmla="*/ 782862 w 963766"/>
                  <a:gd name="connsiteY5-1896" fmla="*/ 23965 h 963935"/>
                  <a:gd name="connsiteX6-1897" fmla="*/ 962888 w 963766"/>
                  <a:gd name="connsiteY6-1898" fmla="*/ 245402 h 963935"/>
                  <a:gd name="connsiteX7-1899" fmla="*/ 704863 w 963766"/>
                  <a:gd name="connsiteY7-1900" fmla="*/ 634971 h 963935"/>
                  <a:gd name="connsiteX8-1901" fmla="*/ 930234 w 963766"/>
                  <a:gd name="connsiteY8-1902" fmla="*/ 861400 h 963935"/>
                  <a:gd name="connsiteX0-1903" fmla="*/ 886581 w 963766"/>
                  <a:gd name="connsiteY0-1904" fmla="*/ 828243 h 963935"/>
                  <a:gd name="connsiteX1-1905" fmla="*/ 718048 w 963766"/>
                  <a:gd name="connsiteY1-1906" fmla="*/ 961677 h 963935"/>
                  <a:gd name="connsiteX2-1907" fmla="*/ 169062 w 963766"/>
                  <a:gd name="connsiteY2-1908" fmla="*/ 862870 h 963935"/>
                  <a:gd name="connsiteX3-1909" fmla="*/ 5522 w 963766"/>
                  <a:gd name="connsiteY3-1910" fmla="*/ 445926 h 963935"/>
                  <a:gd name="connsiteX4-1911" fmla="*/ 316076 w 963766"/>
                  <a:gd name="connsiteY4-1912" fmla="*/ 60291 h 963935"/>
                  <a:gd name="connsiteX5-1913" fmla="*/ 782862 w 963766"/>
                  <a:gd name="connsiteY5-1914" fmla="*/ 23965 h 963935"/>
                  <a:gd name="connsiteX6-1915" fmla="*/ 962888 w 963766"/>
                  <a:gd name="connsiteY6-1916" fmla="*/ 245402 h 963935"/>
                  <a:gd name="connsiteX7-1917" fmla="*/ 704863 w 963766"/>
                  <a:gd name="connsiteY7-1918" fmla="*/ 634971 h 963935"/>
                  <a:gd name="connsiteX8-1919" fmla="*/ 886581 w 963766"/>
                  <a:gd name="connsiteY8-1920" fmla="*/ 828243 h 963935"/>
                  <a:gd name="connsiteX0-1921" fmla="*/ 886581 w 963766"/>
                  <a:gd name="connsiteY0-1922" fmla="*/ 828243 h 963935"/>
                  <a:gd name="connsiteX1-1923" fmla="*/ 718048 w 963766"/>
                  <a:gd name="connsiteY1-1924" fmla="*/ 961677 h 963935"/>
                  <a:gd name="connsiteX2-1925" fmla="*/ 169062 w 963766"/>
                  <a:gd name="connsiteY2-1926" fmla="*/ 862870 h 963935"/>
                  <a:gd name="connsiteX3-1927" fmla="*/ 5522 w 963766"/>
                  <a:gd name="connsiteY3-1928" fmla="*/ 445926 h 963935"/>
                  <a:gd name="connsiteX4-1929" fmla="*/ 316076 w 963766"/>
                  <a:gd name="connsiteY4-1930" fmla="*/ 60291 h 963935"/>
                  <a:gd name="connsiteX5-1931" fmla="*/ 782862 w 963766"/>
                  <a:gd name="connsiteY5-1932" fmla="*/ 23965 h 963935"/>
                  <a:gd name="connsiteX6-1933" fmla="*/ 962888 w 963766"/>
                  <a:gd name="connsiteY6-1934" fmla="*/ 317243 h 963935"/>
                  <a:gd name="connsiteX7-1935" fmla="*/ 704863 w 963766"/>
                  <a:gd name="connsiteY7-1936" fmla="*/ 634971 h 963935"/>
                  <a:gd name="connsiteX8-1937" fmla="*/ 886581 w 963766"/>
                  <a:gd name="connsiteY8-1938" fmla="*/ 828243 h 963935"/>
                  <a:gd name="connsiteX0-1939" fmla="*/ 886581 w 963766"/>
                  <a:gd name="connsiteY0-1940" fmla="*/ 828243 h 963935"/>
                  <a:gd name="connsiteX1-1941" fmla="*/ 718048 w 963766"/>
                  <a:gd name="connsiteY1-1942" fmla="*/ 961677 h 963935"/>
                  <a:gd name="connsiteX2-1943" fmla="*/ 169062 w 963766"/>
                  <a:gd name="connsiteY2-1944" fmla="*/ 862870 h 963935"/>
                  <a:gd name="connsiteX3-1945" fmla="*/ 5522 w 963766"/>
                  <a:gd name="connsiteY3-1946" fmla="*/ 445926 h 963935"/>
                  <a:gd name="connsiteX4-1947" fmla="*/ 316076 w 963766"/>
                  <a:gd name="connsiteY4-1948" fmla="*/ 60291 h 963935"/>
                  <a:gd name="connsiteX5-1949" fmla="*/ 782862 w 963766"/>
                  <a:gd name="connsiteY5-1950" fmla="*/ 23965 h 963935"/>
                  <a:gd name="connsiteX6-1951" fmla="*/ 962888 w 963766"/>
                  <a:gd name="connsiteY6-1952" fmla="*/ 317243 h 963935"/>
                  <a:gd name="connsiteX7-1953" fmla="*/ 704863 w 963766"/>
                  <a:gd name="connsiteY7-1954" fmla="*/ 623919 h 963935"/>
                  <a:gd name="connsiteX8-1955" fmla="*/ 886581 w 963766"/>
                  <a:gd name="connsiteY8-1956" fmla="*/ 828243 h 963935"/>
                  <a:gd name="connsiteX0-1957" fmla="*/ 886581 w 963766"/>
                  <a:gd name="connsiteY0-1958" fmla="*/ 828243 h 963935"/>
                  <a:gd name="connsiteX1-1959" fmla="*/ 718048 w 963766"/>
                  <a:gd name="connsiteY1-1960" fmla="*/ 961677 h 963935"/>
                  <a:gd name="connsiteX2-1961" fmla="*/ 169062 w 963766"/>
                  <a:gd name="connsiteY2-1962" fmla="*/ 862870 h 963935"/>
                  <a:gd name="connsiteX3-1963" fmla="*/ 5522 w 963766"/>
                  <a:gd name="connsiteY3-1964" fmla="*/ 445926 h 963935"/>
                  <a:gd name="connsiteX4-1965" fmla="*/ 316076 w 963766"/>
                  <a:gd name="connsiteY4-1966" fmla="*/ 60291 h 963935"/>
                  <a:gd name="connsiteX5-1967" fmla="*/ 782862 w 963766"/>
                  <a:gd name="connsiteY5-1968" fmla="*/ 23965 h 963935"/>
                  <a:gd name="connsiteX6-1969" fmla="*/ 962888 w 963766"/>
                  <a:gd name="connsiteY6-1970" fmla="*/ 317243 h 963935"/>
                  <a:gd name="connsiteX7-1971" fmla="*/ 704863 w 963766"/>
                  <a:gd name="connsiteY7-1972" fmla="*/ 623919 h 963935"/>
                  <a:gd name="connsiteX8-1973" fmla="*/ 886581 w 963766"/>
                  <a:gd name="connsiteY8-1974" fmla="*/ 828243 h 963935"/>
                  <a:gd name="connsiteX0-1975" fmla="*/ 886581 w 963766"/>
                  <a:gd name="connsiteY0-1976" fmla="*/ 828243 h 963935"/>
                  <a:gd name="connsiteX1-1977" fmla="*/ 718048 w 963766"/>
                  <a:gd name="connsiteY1-1978" fmla="*/ 961677 h 963935"/>
                  <a:gd name="connsiteX2-1979" fmla="*/ 169062 w 963766"/>
                  <a:gd name="connsiteY2-1980" fmla="*/ 862870 h 963935"/>
                  <a:gd name="connsiteX3-1981" fmla="*/ 5522 w 963766"/>
                  <a:gd name="connsiteY3-1982" fmla="*/ 445926 h 963935"/>
                  <a:gd name="connsiteX4-1983" fmla="*/ 316076 w 963766"/>
                  <a:gd name="connsiteY4-1984" fmla="*/ 60291 h 963935"/>
                  <a:gd name="connsiteX5-1985" fmla="*/ 782862 w 963766"/>
                  <a:gd name="connsiteY5-1986" fmla="*/ 23965 h 963935"/>
                  <a:gd name="connsiteX6-1987" fmla="*/ 962888 w 963766"/>
                  <a:gd name="connsiteY6-1988" fmla="*/ 317243 h 963935"/>
                  <a:gd name="connsiteX7-1989" fmla="*/ 704863 w 963766"/>
                  <a:gd name="connsiteY7-1990" fmla="*/ 623919 h 963935"/>
                  <a:gd name="connsiteX8-1991" fmla="*/ 886581 w 963766"/>
                  <a:gd name="connsiteY8-1992" fmla="*/ 828243 h 963935"/>
                  <a:gd name="connsiteX0-1993" fmla="*/ 886581 w 963766"/>
                  <a:gd name="connsiteY0-1994" fmla="*/ 828243 h 963935"/>
                  <a:gd name="connsiteX1-1995" fmla="*/ 718048 w 963766"/>
                  <a:gd name="connsiteY1-1996" fmla="*/ 961677 h 963935"/>
                  <a:gd name="connsiteX2-1997" fmla="*/ 169062 w 963766"/>
                  <a:gd name="connsiteY2-1998" fmla="*/ 862870 h 963935"/>
                  <a:gd name="connsiteX3-1999" fmla="*/ 5522 w 963766"/>
                  <a:gd name="connsiteY3-2000" fmla="*/ 445926 h 963935"/>
                  <a:gd name="connsiteX4-2001" fmla="*/ 316076 w 963766"/>
                  <a:gd name="connsiteY4-2002" fmla="*/ 60291 h 963935"/>
                  <a:gd name="connsiteX5-2003" fmla="*/ 782862 w 963766"/>
                  <a:gd name="connsiteY5-2004" fmla="*/ 23965 h 963935"/>
                  <a:gd name="connsiteX6-2005" fmla="*/ 962888 w 963766"/>
                  <a:gd name="connsiteY6-2006" fmla="*/ 317243 h 963935"/>
                  <a:gd name="connsiteX7-2007" fmla="*/ 704863 w 963766"/>
                  <a:gd name="connsiteY7-2008" fmla="*/ 623919 h 963935"/>
                  <a:gd name="connsiteX8-2009" fmla="*/ 886581 w 963766"/>
                  <a:gd name="connsiteY8-2010" fmla="*/ 828243 h 963935"/>
                  <a:gd name="connsiteX0-2011" fmla="*/ 886581 w 963766"/>
                  <a:gd name="connsiteY0-2012" fmla="*/ 828243 h 963935"/>
                  <a:gd name="connsiteX1-2013" fmla="*/ 718048 w 963766"/>
                  <a:gd name="connsiteY1-2014" fmla="*/ 961677 h 963935"/>
                  <a:gd name="connsiteX2-2015" fmla="*/ 169062 w 963766"/>
                  <a:gd name="connsiteY2-2016" fmla="*/ 862870 h 963935"/>
                  <a:gd name="connsiteX3-2017" fmla="*/ 5522 w 963766"/>
                  <a:gd name="connsiteY3-2018" fmla="*/ 445926 h 963935"/>
                  <a:gd name="connsiteX4-2019" fmla="*/ 316076 w 963766"/>
                  <a:gd name="connsiteY4-2020" fmla="*/ 60291 h 963935"/>
                  <a:gd name="connsiteX5-2021" fmla="*/ 782862 w 963766"/>
                  <a:gd name="connsiteY5-2022" fmla="*/ 23965 h 963935"/>
                  <a:gd name="connsiteX6-2023" fmla="*/ 962888 w 963766"/>
                  <a:gd name="connsiteY6-2024" fmla="*/ 317243 h 963935"/>
                  <a:gd name="connsiteX7-2025" fmla="*/ 704863 w 963766"/>
                  <a:gd name="connsiteY7-2026" fmla="*/ 623919 h 963935"/>
                  <a:gd name="connsiteX8-2027" fmla="*/ 886581 w 963766"/>
                  <a:gd name="connsiteY8-2028" fmla="*/ 828243 h 963935"/>
                  <a:gd name="connsiteX0-2029" fmla="*/ 911526 w 963766"/>
                  <a:gd name="connsiteY0-2030" fmla="*/ 828243 h 963935"/>
                  <a:gd name="connsiteX1-2031" fmla="*/ 718048 w 963766"/>
                  <a:gd name="connsiteY1-2032" fmla="*/ 961677 h 963935"/>
                  <a:gd name="connsiteX2-2033" fmla="*/ 169062 w 963766"/>
                  <a:gd name="connsiteY2-2034" fmla="*/ 862870 h 963935"/>
                  <a:gd name="connsiteX3-2035" fmla="*/ 5522 w 963766"/>
                  <a:gd name="connsiteY3-2036" fmla="*/ 445926 h 963935"/>
                  <a:gd name="connsiteX4-2037" fmla="*/ 316076 w 963766"/>
                  <a:gd name="connsiteY4-2038" fmla="*/ 60291 h 963935"/>
                  <a:gd name="connsiteX5-2039" fmla="*/ 782862 w 963766"/>
                  <a:gd name="connsiteY5-2040" fmla="*/ 23965 h 963935"/>
                  <a:gd name="connsiteX6-2041" fmla="*/ 962888 w 963766"/>
                  <a:gd name="connsiteY6-2042" fmla="*/ 317243 h 963935"/>
                  <a:gd name="connsiteX7-2043" fmla="*/ 704863 w 963766"/>
                  <a:gd name="connsiteY7-2044" fmla="*/ 623919 h 963935"/>
                  <a:gd name="connsiteX8-2045" fmla="*/ 911526 w 963766"/>
                  <a:gd name="connsiteY8-2046" fmla="*/ 828243 h 963935"/>
                  <a:gd name="connsiteX0-2047" fmla="*/ 824219 w 963766"/>
                  <a:gd name="connsiteY0-2048" fmla="*/ 828243 h 963935"/>
                  <a:gd name="connsiteX1-2049" fmla="*/ 718048 w 963766"/>
                  <a:gd name="connsiteY1-2050" fmla="*/ 961677 h 963935"/>
                  <a:gd name="connsiteX2-2051" fmla="*/ 169062 w 963766"/>
                  <a:gd name="connsiteY2-2052" fmla="*/ 862870 h 963935"/>
                  <a:gd name="connsiteX3-2053" fmla="*/ 5522 w 963766"/>
                  <a:gd name="connsiteY3-2054" fmla="*/ 445926 h 963935"/>
                  <a:gd name="connsiteX4-2055" fmla="*/ 316076 w 963766"/>
                  <a:gd name="connsiteY4-2056" fmla="*/ 60291 h 963935"/>
                  <a:gd name="connsiteX5-2057" fmla="*/ 782862 w 963766"/>
                  <a:gd name="connsiteY5-2058" fmla="*/ 23965 h 963935"/>
                  <a:gd name="connsiteX6-2059" fmla="*/ 962888 w 963766"/>
                  <a:gd name="connsiteY6-2060" fmla="*/ 317243 h 963935"/>
                  <a:gd name="connsiteX7-2061" fmla="*/ 704863 w 963766"/>
                  <a:gd name="connsiteY7-2062" fmla="*/ 623919 h 963935"/>
                  <a:gd name="connsiteX8-2063" fmla="*/ 824219 w 963766"/>
                  <a:gd name="connsiteY8-2064" fmla="*/ 828243 h 963935"/>
                  <a:gd name="connsiteX0-2065" fmla="*/ 892817 w 963766"/>
                  <a:gd name="connsiteY0-2066" fmla="*/ 839295 h 963935"/>
                  <a:gd name="connsiteX1-2067" fmla="*/ 718048 w 963766"/>
                  <a:gd name="connsiteY1-2068" fmla="*/ 961677 h 963935"/>
                  <a:gd name="connsiteX2-2069" fmla="*/ 169062 w 963766"/>
                  <a:gd name="connsiteY2-2070" fmla="*/ 862870 h 963935"/>
                  <a:gd name="connsiteX3-2071" fmla="*/ 5522 w 963766"/>
                  <a:gd name="connsiteY3-2072" fmla="*/ 445926 h 963935"/>
                  <a:gd name="connsiteX4-2073" fmla="*/ 316076 w 963766"/>
                  <a:gd name="connsiteY4-2074" fmla="*/ 60291 h 963935"/>
                  <a:gd name="connsiteX5-2075" fmla="*/ 782862 w 963766"/>
                  <a:gd name="connsiteY5-2076" fmla="*/ 23965 h 963935"/>
                  <a:gd name="connsiteX6-2077" fmla="*/ 962888 w 963766"/>
                  <a:gd name="connsiteY6-2078" fmla="*/ 317243 h 963935"/>
                  <a:gd name="connsiteX7-2079" fmla="*/ 704863 w 963766"/>
                  <a:gd name="connsiteY7-2080" fmla="*/ 623919 h 963935"/>
                  <a:gd name="connsiteX8-2081" fmla="*/ 892817 w 963766"/>
                  <a:gd name="connsiteY8-2082" fmla="*/ 839295 h 963935"/>
                  <a:gd name="connsiteX0-2083" fmla="*/ 892817 w 963766"/>
                  <a:gd name="connsiteY0-2084" fmla="*/ 839295 h 963935"/>
                  <a:gd name="connsiteX1-2085" fmla="*/ 718048 w 963766"/>
                  <a:gd name="connsiteY1-2086" fmla="*/ 961677 h 963935"/>
                  <a:gd name="connsiteX2-2087" fmla="*/ 169062 w 963766"/>
                  <a:gd name="connsiteY2-2088" fmla="*/ 862870 h 963935"/>
                  <a:gd name="connsiteX3-2089" fmla="*/ 5522 w 963766"/>
                  <a:gd name="connsiteY3-2090" fmla="*/ 445926 h 963935"/>
                  <a:gd name="connsiteX4-2091" fmla="*/ 316076 w 963766"/>
                  <a:gd name="connsiteY4-2092" fmla="*/ 60291 h 963935"/>
                  <a:gd name="connsiteX5-2093" fmla="*/ 782862 w 963766"/>
                  <a:gd name="connsiteY5-2094" fmla="*/ 23965 h 963935"/>
                  <a:gd name="connsiteX6-2095" fmla="*/ 962888 w 963766"/>
                  <a:gd name="connsiteY6-2096" fmla="*/ 317243 h 963935"/>
                  <a:gd name="connsiteX7-2097" fmla="*/ 704863 w 963766"/>
                  <a:gd name="connsiteY7-2098" fmla="*/ 623919 h 963935"/>
                  <a:gd name="connsiteX8-2099" fmla="*/ 892817 w 963766"/>
                  <a:gd name="connsiteY8-2100" fmla="*/ 839295 h 963935"/>
                  <a:gd name="connsiteX0-2101" fmla="*/ 892817 w 963766"/>
                  <a:gd name="connsiteY0-2102" fmla="*/ 839295 h 963935"/>
                  <a:gd name="connsiteX1-2103" fmla="*/ 718048 w 963766"/>
                  <a:gd name="connsiteY1-2104" fmla="*/ 961677 h 963935"/>
                  <a:gd name="connsiteX2-2105" fmla="*/ 169062 w 963766"/>
                  <a:gd name="connsiteY2-2106" fmla="*/ 862870 h 963935"/>
                  <a:gd name="connsiteX3-2107" fmla="*/ 5522 w 963766"/>
                  <a:gd name="connsiteY3-2108" fmla="*/ 445926 h 963935"/>
                  <a:gd name="connsiteX4-2109" fmla="*/ 316076 w 963766"/>
                  <a:gd name="connsiteY4-2110" fmla="*/ 60291 h 963935"/>
                  <a:gd name="connsiteX5-2111" fmla="*/ 782862 w 963766"/>
                  <a:gd name="connsiteY5-2112" fmla="*/ 23965 h 963935"/>
                  <a:gd name="connsiteX6-2113" fmla="*/ 962888 w 963766"/>
                  <a:gd name="connsiteY6-2114" fmla="*/ 317243 h 963935"/>
                  <a:gd name="connsiteX7-2115" fmla="*/ 704863 w 963766"/>
                  <a:gd name="connsiteY7-2116" fmla="*/ 623919 h 963935"/>
                  <a:gd name="connsiteX8-2117" fmla="*/ 892817 w 963766"/>
                  <a:gd name="connsiteY8-2118" fmla="*/ 839295 h 963935"/>
                  <a:gd name="connsiteX0-2119" fmla="*/ 892817 w 963766"/>
                  <a:gd name="connsiteY0-2120" fmla="*/ 839295 h 963935"/>
                  <a:gd name="connsiteX1-2121" fmla="*/ 718048 w 963766"/>
                  <a:gd name="connsiteY1-2122" fmla="*/ 961677 h 963935"/>
                  <a:gd name="connsiteX2-2123" fmla="*/ 169062 w 963766"/>
                  <a:gd name="connsiteY2-2124" fmla="*/ 862870 h 963935"/>
                  <a:gd name="connsiteX3-2125" fmla="*/ 5522 w 963766"/>
                  <a:gd name="connsiteY3-2126" fmla="*/ 445926 h 963935"/>
                  <a:gd name="connsiteX4-2127" fmla="*/ 316076 w 963766"/>
                  <a:gd name="connsiteY4-2128" fmla="*/ 60291 h 963935"/>
                  <a:gd name="connsiteX5-2129" fmla="*/ 782862 w 963766"/>
                  <a:gd name="connsiteY5-2130" fmla="*/ 23965 h 963935"/>
                  <a:gd name="connsiteX6-2131" fmla="*/ 962888 w 963766"/>
                  <a:gd name="connsiteY6-2132" fmla="*/ 317243 h 963935"/>
                  <a:gd name="connsiteX7-2133" fmla="*/ 704863 w 963766"/>
                  <a:gd name="connsiteY7-2134" fmla="*/ 623919 h 963935"/>
                  <a:gd name="connsiteX8-2135" fmla="*/ 892817 w 963766"/>
                  <a:gd name="connsiteY8-2136" fmla="*/ 839295 h 963935"/>
                  <a:gd name="connsiteX0-2137" fmla="*/ 892817 w 963766"/>
                  <a:gd name="connsiteY0-2138" fmla="*/ 839295 h 963935"/>
                  <a:gd name="connsiteX1-2139" fmla="*/ 718048 w 963766"/>
                  <a:gd name="connsiteY1-2140" fmla="*/ 961677 h 963935"/>
                  <a:gd name="connsiteX2-2141" fmla="*/ 169062 w 963766"/>
                  <a:gd name="connsiteY2-2142" fmla="*/ 862870 h 963935"/>
                  <a:gd name="connsiteX3-2143" fmla="*/ 5522 w 963766"/>
                  <a:gd name="connsiteY3-2144" fmla="*/ 445926 h 963935"/>
                  <a:gd name="connsiteX4-2145" fmla="*/ 316076 w 963766"/>
                  <a:gd name="connsiteY4-2146" fmla="*/ 60291 h 963935"/>
                  <a:gd name="connsiteX5-2147" fmla="*/ 782862 w 963766"/>
                  <a:gd name="connsiteY5-2148" fmla="*/ 23965 h 963935"/>
                  <a:gd name="connsiteX6-2149" fmla="*/ 962888 w 963766"/>
                  <a:gd name="connsiteY6-2150" fmla="*/ 317243 h 963935"/>
                  <a:gd name="connsiteX7-2151" fmla="*/ 704863 w 963766"/>
                  <a:gd name="connsiteY7-2152" fmla="*/ 623919 h 963935"/>
                  <a:gd name="connsiteX8-2153" fmla="*/ 892817 w 963766"/>
                  <a:gd name="connsiteY8-2154" fmla="*/ 839295 h 963935"/>
                  <a:gd name="connsiteX0-2155" fmla="*/ 892817 w 963877"/>
                  <a:gd name="connsiteY0-2156" fmla="*/ 839295 h 963935"/>
                  <a:gd name="connsiteX1-2157" fmla="*/ 718048 w 963877"/>
                  <a:gd name="connsiteY1-2158" fmla="*/ 961677 h 963935"/>
                  <a:gd name="connsiteX2-2159" fmla="*/ 169062 w 963877"/>
                  <a:gd name="connsiteY2-2160" fmla="*/ 862870 h 963935"/>
                  <a:gd name="connsiteX3-2161" fmla="*/ 5522 w 963877"/>
                  <a:gd name="connsiteY3-2162" fmla="*/ 445926 h 963935"/>
                  <a:gd name="connsiteX4-2163" fmla="*/ 316076 w 963877"/>
                  <a:gd name="connsiteY4-2164" fmla="*/ 60291 h 963935"/>
                  <a:gd name="connsiteX5-2165" fmla="*/ 782862 w 963877"/>
                  <a:gd name="connsiteY5-2166" fmla="*/ 23965 h 963935"/>
                  <a:gd name="connsiteX6-2167" fmla="*/ 962888 w 963877"/>
                  <a:gd name="connsiteY6-2168" fmla="*/ 317243 h 963935"/>
                  <a:gd name="connsiteX7-2169" fmla="*/ 704863 w 963877"/>
                  <a:gd name="connsiteY7-2170" fmla="*/ 623919 h 963935"/>
                  <a:gd name="connsiteX8-2171" fmla="*/ 892817 w 963877"/>
                  <a:gd name="connsiteY8-2172" fmla="*/ 839295 h 963935"/>
                  <a:gd name="connsiteX0-2173" fmla="*/ 892817 w 963877"/>
                  <a:gd name="connsiteY0-2174" fmla="*/ 848349 h 972989"/>
                  <a:gd name="connsiteX1-2175" fmla="*/ 718048 w 963877"/>
                  <a:gd name="connsiteY1-2176" fmla="*/ 970731 h 972989"/>
                  <a:gd name="connsiteX2-2177" fmla="*/ 169062 w 963877"/>
                  <a:gd name="connsiteY2-2178" fmla="*/ 871924 h 972989"/>
                  <a:gd name="connsiteX3-2179" fmla="*/ 5522 w 963877"/>
                  <a:gd name="connsiteY3-2180" fmla="*/ 454980 h 972989"/>
                  <a:gd name="connsiteX4-2181" fmla="*/ 316076 w 963877"/>
                  <a:gd name="connsiteY4-2182" fmla="*/ 69345 h 972989"/>
                  <a:gd name="connsiteX5-2183" fmla="*/ 782862 w 963877"/>
                  <a:gd name="connsiteY5-2184" fmla="*/ 33019 h 972989"/>
                  <a:gd name="connsiteX6-2185" fmla="*/ 962888 w 963877"/>
                  <a:gd name="connsiteY6-2186" fmla="*/ 326297 h 972989"/>
                  <a:gd name="connsiteX7-2187" fmla="*/ 704863 w 963877"/>
                  <a:gd name="connsiteY7-2188" fmla="*/ 632973 h 972989"/>
                  <a:gd name="connsiteX8-2189" fmla="*/ 892817 w 963877"/>
                  <a:gd name="connsiteY8-2190" fmla="*/ 848349 h 972989"/>
                  <a:gd name="connsiteX0-2191" fmla="*/ 892726 w 963786"/>
                  <a:gd name="connsiteY0-2192" fmla="*/ 848349 h 1000915"/>
                  <a:gd name="connsiteX1-2193" fmla="*/ 717957 w 963786"/>
                  <a:gd name="connsiteY1-2194" fmla="*/ 970731 h 1000915"/>
                  <a:gd name="connsiteX2-2195" fmla="*/ 170718 w 963786"/>
                  <a:gd name="connsiteY2-2196" fmla="*/ 955459 h 1000915"/>
                  <a:gd name="connsiteX3-2197" fmla="*/ 5431 w 963786"/>
                  <a:gd name="connsiteY3-2198" fmla="*/ 454980 h 1000915"/>
                  <a:gd name="connsiteX4-2199" fmla="*/ 315985 w 963786"/>
                  <a:gd name="connsiteY4-2200" fmla="*/ 69345 h 1000915"/>
                  <a:gd name="connsiteX5-2201" fmla="*/ 782771 w 963786"/>
                  <a:gd name="connsiteY5-2202" fmla="*/ 33019 h 1000915"/>
                  <a:gd name="connsiteX6-2203" fmla="*/ 962797 w 963786"/>
                  <a:gd name="connsiteY6-2204" fmla="*/ 326297 h 1000915"/>
                  <a:gd name="connsiteX7-2205" fmla="*/ 704772 w 963786"/>
                  <a:gd name="connsiteY7-2206" fmla="*/ 632973 h 1000915"/>
                  <a:gd name="connsiteX8-2207" fmla="*/ 892726 w 963786"/>
                  <a:gd name="connsiteY8-2208" fmla="*/ 848349 h 1000915"/>
                  <a:gd name="connsiteX0-2209" fmla="*/ 891259 w 962319"/>
                  <a:gd name="connsiteY0-2210" fmla="*/ 848349 h 1000295"/>
                  <a:gd name="connsiteX1-2211" fmla="*/ 716490 w 962319"/>
                  <a:gd name="connsiteY1-2212" fmla="*/ 970731 h 1000295"/>
                  <a:gd name="connsiteX2-2213" fmla="*/ 207065 w 962319"/>
                  <a:gd name="connsiteY2-2214" fmla="*/ 954494 h 1000295"/>
                  <a:gd name="connsiteX3-2215" fmla="*/ 3964 w 962319"/>
                  <a:gd name="connsiteY3-2216" fmla="*/ 454980 h 1000295"/>
                  <a:gd name="connsiteX4-2217" fmla="*/ 314518 w 962319"/>
                  <a:gd name="connsiteY4-2218" fmla="*/ 69345 h 1000295"/>
                  <a:gd name="connsiteX5-2219" fmla="*/ 781304 w 962319"/>
                  <a:gd name="connsiteY5-2220" fmla="*/ 33019 h 1000295"/>
                  <a:gd name="connsiteX6-2221" fmla="*/ 961330 w 962319"/>
                  <a:gd name="connsiteY6-2222" fmla="*/ 326297 h 1000295"/>
                  <a:gd name="connsiteX7-2223" fmla="*/ 703305 w 962319"/>
                  <a:gd name="connsiteY7-2224" fmla="*/ 632973 h 1000295"/>
                  <a:gd name="connsiteX8-2225" fmla="*/ 891259 w 962319"/>
                  <a:gd name="connsiteY8-2226" fmla="*/ 848349 h 1000295"/>
                  <a:gd name="connsiteX0-2227" fmla="*/ 890960 w 962020"/>
                  <a:gd name="connsiteY0-2228" fmla="*/ 848349 h 1012098"/>
                  <a:gd name="connsiteX1-2229" fmla="*/ 646732 w 962020"/>
                  <a:gd name="connsiteY1-2230" fmla="*/ 994582 h 1012098"/>
                  <a:gd name="connsiteX2-2231" fmla="*/ 206766 w 962020"/>
                  <a:gd name="connsiteY2-2232" fmla="*/ 954494 h 1012098"/>
                  <a:gd name="connsiteX3-2233" fmla="*/ 3665 w 962020"/>
                  <a:gd name="connsiteY3-2234" fmla="*/ 454980 h 1012098"/>
                  <a:gd name="connsiteX4-2235" fmla="*/ 314219 w 962020"/>
                  <a:gd name="connsiteY4-2236" fmla="*/ 69345 h 1012098"/>
                  <a:gd name="connsiteX5-2237" fmla="*/ 781005 w 962020"/>
                  <a:gd name="connsiteY5-2238" fmla="*/ 33019 h 1012098"/>
                  <a:gd name="connsiteX6-2239" fmla="*/ 961031 w 962020"/>
                  <a:gd name="connsiteY6-2240" fmla="*/ 326297 h 1012098"/>
                  <a:gd name="connsiteX7-2241" fmla="*/ 703006 w 962020"/>
                  <a:gd name="connsiteY7-2242" fmla="*/ 632973 h 1012098"/>
                  <a:gd name="connsiteX8-2243" fmla="*/ 890960 w 962020"/>
                  <a:gd name="connsiteY8-2244" fmla="*/ 848349 h 1012098"/>
                  <a:gd name="connsiteX0-2245" fmla="*/ 890960 w 962020"/>
                  <a:gd name="connsiteY0-2246" fmla="*/ 848349 h 1023661"/>
                  <a:gd name="connsiteX1-2247" fmla="*/ 646732 w 962020"/>
                  <a:gd name="connsiteY1-2248" fmla="*/ 994582 h 1023661"/>
                  <a:gd name="connsiteX2-2249" fmla="*/ 206766 w 962020"/>
                  <a:gd name="connsiteY2-2250" fmla="*/ 954494 h 1023661"/>
                  <a:gd name="connsiteX3-2251" fmla="*/ 3665 w 962020"/>
                  <a:gd name="connsiteY3-2252" fmla="*/ 454980 h 1023661"/>
                  <a:gd name="connsiteX4-2253" fmla="*/ 314219 w 962020"/>
                  <a:gd name="connsiteY4-2254" fmla="*/ 69345 h 1023661"/>
                  <a:gd name="connsiteX5-2255" fmla="*/ 781005 w 962020"/>
                  <a:gd name="connsiteY5-2256" fmla="*/ 33019 h 1023661"/>
                  <a:gd name="connsiteX6-2257" fmla="*/ 961031 w 962020"/>
                  <a:gd name="connsiteY6-2258" fmla="*/ 326297 h 1023661"/>
                  <a:gd name="connsiteX7-2259" fmla="*/ 703006 w 962020"/>
                  <a:gd name="connsiteY7-2260" fmla="*/ 632973 h 1023661"/>
                  <a:gd name="connsiteX8-2261" fmla="*/ 890960 w 962020"/>
                  <a:gd name="connsiteY8-2262" fmla="*/ 848349 h 1023661"/>
                  <a:gd name="connsiteX0-2263" fmla="*/ 890960 w 962020"/>
                  <a:gd name="connsiteY0-2264" fmla="*/ 848349 h 1023661"/>
                  <a:gd name="connsiteX1-2265" fmla="*/ 646732 w 962020"/>
                  <a:gd name="connsiteY1-2266" fmla="*/ 994582 h 1023661"/>
                  <a:gd name="connsiteX2-2267" fmla="*/ 206766 w 962020"/>
                  <a:gd name="connsiteY2-2268" fmla="*/ 954494 h 1023661"/>
                  <a:gd name="connsiteX3-2269" fmla="*/ 3665 w 962020"/>
                  <a:gd name="connsiteY3-2270" fmla="*/ 454980 h 1023661"/>
                  <a:gd name="connsiteX4-2271" fmla="*/ 314219 w 962020"/>
                  <a:gd name="connsiteY4-2272" fmla="*/ 69345 h 1023661"/>
                  <a:gd name="connsiteX5-2273" fmla="*/ 781005 w 962020"/>
                  <a:gd name="connsiteY5-2274" fmla="*/ 33019 h 1023661"/>
                  <a:gd name="connsiteX6-2275" fmla="*/ 961031 w 962020"/>
                  <a:gd name="connsiteY6-2276" fmla="*/ 326297 h 1023661"/>
                  <a:gd name="connsiteX7-2277" fmla="*/ 703006 w 962020"/>
                  <a:gd name="connsiteY7-2278" fmla="*/ 632973 h 1023661"/>
                  <a:gd name="connsiteX8-2279" fmla="*/ 890960 w 962020"/>
                  <a:gd name="connsiteY8-2280" fmla="*/ 848349 h 1023661"/>
                  <a:gd name="connsiteX0-2281" fmla="*/ 833301 w 962020"/>
                  <a:gd name="connsiteY0-2282" fmla="*/ 856128 h 1023661"/>
                  <a:gd name="connsiteX1-2283" fmla="*/ 646732 w 962020"/>
                  <a:gd name="connsiteY1-2284" fmla="*/ 994582 h 1023661"/>
                  <a:gd name="connsiteX2-2285" fmla="*/ 206766 w 962020"/>
                  <a:gd name="connsiteY2-2286" fmla="*/ 954494 h 1023661"/>
                  <a:gd name="connsiteX3-2287" fmla="*/ 3665 w 962020"/>
                  <a:gd name="connsiteY3-2288" fmla="*/ 454980 h 1023661"/>
                  <a:gd name="connsiteX4-2289" fmla="*/ 314219 w 962020"/>
                  <a:gd name="connsiteY4-2290" fmla="*/ 69345 h 1023661"/>
                  <a:gd name="connsiteX5-2291" fmla="*/ 781005 w 962020"/>
                  <a:gd name="connsiteY5-2292" fmla="*/ 33019 h 1023661"/>
                  <a:gd name="connsiteX6-2293" fmla="*/ 961031 w 962020"/>
                  <a:gd name="connsiteY6-2294" fmla="*/ 326297 h 1023661"/>
                  <a:gd name="connsiteX7-2295" fmla="*/ 703006 w 962020"/>
                  <a:gd name="connsiteY7-2296" fmla="*/ 632973 h 1023661"/>
                  <a:gd name="connsiteX8-2297" fmla="*/ 833301 w 962020"/>
                  <a:gd name="connsiteY8-2298" fmla="*/ 856128 h 1023661"/>
                  <a:gd name="connsiteX0-2299" fmla="*/ 820294 w 962020"/>
                  <a:gd name="connsiteY0-2300" fmla="*/ 848574 h 1023661"/>
                  <a:gd name="connsiteX1-2301" fmla="*/ 646732 w 962020"/>
                  <a:gd name="connsiteY1-2302" fmla="*/ 994582 h 1023661"/>
                  <a:gd name="connsiteX2-2303" fmla="*/ 206766 w 962020"/>
                  <a:gd name="connsiteY2-2304" fmla="*/ 954494 h 1023661"/>
                  <a:gd name="connsiteX3-2305" fmla="*/ 3665 w 962020"/>
                  <a:gd name="connsiteY3-2306" fmla="*/ 454980 h 1023661"/>
                  <a:gd name="connsiteX4-2307" fmla="*/ 314219 w 962020"/>
                  <a:gd name="connsiteY4-2308" fmla="*/ 69345 h 1023661"/>
                  <a:gd name="connsiteX5-2309" fmla="*/ 781005 w 962020"/>
                  <a:gd name="connsiteY5-2310" fmla="*/ 33019 h 1023661"/>
                  <a:gd name="connsiteX6-2311" fmla="*/ 961031 w 962020"/>
                  <a:gd name="connsiteY6-2312" fmla="*/ 326297 h 1023661"/>
                  <a:gd name="connsiteX7-2313" fmla="*/ 703006 w 962020"/>
                  <a:gd name="connsiteY7-2314" fmla="*/ 632973 h 1023661"/>
                  <a:gd name="connsiteX8-2315" fmla="*/ 820294 w 962020"/>
                  <a:gd name="connsiteY8-2316" fmla="*/ 848574 h 1023661"/>
                  <a:gd name="connsiteX0-2317" fmla="*/ 820294 w 962020"/>
                  <a:gd name="connsiteY0-2318" fmla="*/ 848574 h 1023661"/>
                  <a:gd name="connsiteX1-2319" fmla="*/ 646732 w 962020"/>
                  <a:gd name="connsiteY1-2320" fmla="*/ 994582 h 1023661"/>
                  <a:gd name="connsiteX2-2321" fmla="*/ 206766 w 962020"/>
                  <a:gd name="connsiteY2-2322" fmla="*/ 954494 h 1023661"/>
                  <a:gd name="connsiteX3-2323" fmla="*/ 3665 w 962020"/>
                  <a:gd name="connsiteY3-2324" fmla="*/ 454980 h 1023661"/>
                  <a:gd name="connsiteX4-2325" fmla="*/ 314219 w 962020"/>
                  <a:gd name="connsiteY4-2326" fmla="*/ 69345 h 1023661"/>
                  <a:gd name="connsiteX5-2327" fmla="*/ 781005 w 962020"/>
                  <a:gd name="connsiteY5-2328" fmla="*/ 33019 h 1023661"/>
                  <a:gd name="connsiteX6-2329" fmla="*/ 961031 w 962020"/>
                  <a:gd name="connsiteY6-2330" fmla="*/ 326297 h 1023661"/>
                  <a:gd name="connsiteX7-2331" fmla="*/ 704549 w 962020"/>
                  <a:gd name="connsiteY7-2332" fmla="*/ 638453 h 1023661"/>
                  <a:gd name="connsiteX8-2333" fmla="*/ 820294 w 962020"/>
                  <a:gd name="connsiteY8-2334" fmla="*/ 848574 h 1023661"/>
                  <a:gd name="connsiteX0-2335" fmla="*/ 820294 w 879922"/>
                  <a:gd name="connsiteY0-2336" fmla="*/ 848574 h 1023661"/>
                  <a:gd name="connsiteX1-2337" fmla="*/ 646732 w 879922"/>
                  <a:gd name="connsiteY1-2338" fmla="*/ 994582 h 1023661"/>
                  <a:gd name="connsiteX2-2339" fmla="*/ 206766 w 879922"/>
                  <a:gd name="connsiteY2-2340" fmla="*/ 954494 h 1023661"/>
                  <a:gd name="connsiteX3-2341" fmla="*/ 3665 w 879922"/>
                  <a:gd name="connsiteY3-2342" fmla="*/ 454980 h 1023661"/>
                  <a:gd name="connsiteX4-2343" fmla="*/ 314219 w 879922"/>
                  <a:gd name="connsiteY4-2344" fmla="*/ 69345 h 1023661"/>
                  <a:gd name="connsiteX5-2345" fmla="*/ 781005 w 879922"/>
                  <a:gd name="connsiteY5-2346" fmla="*/ 33019 h 1023661"/>
                  <a:gd name="connsiteX6-2347" fmla="*/ 857717 w 879922"/>
                  <a:gd name="connsiteY6-2348" fmla="*/ 403840 h 1023661"/>
                  <a:gd name="connsiteX7-2349" fmla="*/ 704549 w 879922"/>
                  <a:gd name="connsiteY7-2350" fmla="*/ 638453 h 1023661"/>
                  <a:gd name="connsiteX8-2351" fmla="*/ 820294 w 879922"/>
                  <a:gd name="connsiteY8-2352" fmla="*/ 848574 h 1023661"/>
                  <a:gd name="connsiteX0-2353" fmla="*/ 820294 w 859397"/>
                  <a:gd name="connsiteY0-2354" fmla="*/ 817587 h 992674"/>
                  <a:gd name="connsiteX1-2355" fmla="*/ 646732 w 859397"/>
                  <a:gd name="connsiteY1-2356" fmla="*/ 963595 h 992674"/>
                  <a:gd name="connsiteX2-2357" fmla="*/ 206766 w 859397"/>
                  <a:gd name="connsiteY2-2358" fmla="*/ 923507 h 992674"/>
                  <a:gd name="connsiteX3-2359" fmla="*/ 3665 w 859397"/>
                  <a:gd name="connsiteY3-2360" fmla="*/ 423993 h 992674"/>
                  <a:gd name="connsiteX4-2361" fmla="*/ 314219 w 859397"/>
                  <a:gd name="connsiteY4-2362" fmla="*/ 38358 h 992674"/>
                  <a:gd name="connsiteX5-2363" fmla="*/ 699079 w 859397"/>
                  <a:gd name="connsiteY5-2364" fmla="*/ 78241 h 992674"/>
                  <a:gd name="connsiteX6-2365" fmla="*/ 857717 w 859397"/>
                  <a:gd name="connsiteY6-2366" fmla="*/ 372853 h 992674"/>
                  <a:gd name="connsiteX7-2367" fmla="*/ 704549 w 859397"/>
                  <a:gd name="connsiteY7-2368" fmla="*/ 607466 h 992674"/>
                  <a:gd name="connsiteX8-2369" fmla="*/ 820294 w 859397"/>
                  <a:gd name="connsiteY8-2370" fmla="*/ 817587 h 992674"/>
                  <a:gd name="connsiteX0-2371" fmla="*/ 820294 w 864475"/>
                  <a:gd name="connsiteY0-2372" fmla="*/ 821277 h 996364"/>
                  <a:gd name="connsiteX1-2373" fmla="*/ 646732 w 864475"/>
                  <a:gd name="connsiteY1-2374" fmla="*/ 967285 h 996364"/>
                  <a:gd name="connsiteX2-2375" fmla="*/ 206766 w 864475"/>
                  <a:gd name="connsiteY2-2376" fmla="*/ 927197 h 996364"/>
                  <a:gd name="connsiteX3-2377" fmla="*/ 3665 w 864475"/>
                  <a:gd name="connsiteY3-2378" fmla="*/ 427683 h 996364"/>
                  <a:gd name="connsiteX4-2379" fmla="*/ 314219 w 864475"/>
                  <a:gd name="connsiteY4-2380" fmla="*/ 42048 h 996364"/>
                  <a:gd name="connsiteX5-2381" fmla="*/ 738769 w 864475"/>
                  <a:gd name="connsiteY5-2382" fmla="*/ 68302 h 996364"/>
                  <a:gd name="connsiteX6-2383" fmla="*/ 857717 w 864475"/>
                  <a:gd name="connsiteY6-2384" fmla="*/ 376543 h 996364"/>
                  <a:gd name="connsiteX7-2385" fmla="*/ 704549 w 864475"/>
                  <a:gd name="connsiteY7-2386" fmla="*/ 611156 h 996364"/>
                  <a:gd name="connsiteX8-2387" fmla="*/ 820294 w 864475"/>
                  <a:gd name="connsiteY8-2388" fmla="*/ 821277 h 996364"/>
                  <a:gd name="connsiteX0-2389" fmla="*/ 820294 w 864475"/>
                  <a:gd name="connsiteY0-2390" fmla="*/ 821277 h 996364"/>
                  <a:gd name="connsiteX1-2391" fmla="*/ 646732 w 864475"/>
                  <a:gd name="connsiteY1-2392" fmla="*/ 967285 h 996364"/>
                  <a:gd name="connsiteX2-2393" fmla="*/ 206766 w 864475"/>
                  <a:gd name="connsiteY2-2394" fmla="*/ 927197 h 996364"/>
                  <a:gd name="connsiteX3-2395" fmla="*/ 3665 w 864475"/>
                  <a:gd name="connsiteY3-2396" fmla="*/ 427683 h 996364"/>
                  <a:gd name="connsiteX4-2397" fmla="*/ 314219 w 864475"/>
                  <a:gd name="connsiteY4-2398" fmla="*/ 42048 h 996364"/>
                  <a:gd name="connsiteX5-2399" fmla="*/ 738769 w 864475"/>
                  <a:gd name="connsiteY5-2400" fmla="*/ 68302 h 996364"/>
                  <a:gd name="connsiteX6-2401" fmla="*/ 857717 w 864475"/>
                  <a:gd name="connsiteY6-2402" fmla="*/ 376543 h 996364"/>
                  <a:gd name="connsiteX7-2403" fmla="*/ 704549 w 864475"/>
                  <a:gd name="connsiteY7-2404" fmla="*/ 611156 h 996364"/>
                  <a:gd name="connsiteX8-2405" fmla="*/ 820294 w 864475"/>
                  <a:gd name="connsiteY8-2406" fmla="*/ 821277 h 996364"/>
                  <a:gd name="connsiteX0-2407" fmla="*/ 820294 w 864475"/>
                  <a:gd name="connsiteY0-2408" fmla="*/ 821277 h 996364"/>
                  <a:gd name="connsiteX1-2409" fmla="*/ 646732 w 864475"/>
                  <a:gd name="connsiteY1-2410" fmla="*/ 967285 h 996364"/>
                  <a:gd name="connsiteX2-2411" fmla="*/ 206766 w 864475"/>
                  <a:gd name="connsiteY2-2412" fmla="*/ 927197 h 996364"/>
                  <a:gd name="connsiteX3-2413" fmla="*/ 3665 w 864475"/>
                  <a:gd name="connsiteY3-2414" fmla="*/ 427683 h 996364"/>
                  <a:gd name="connsiteX4-2415" fmla="*/ 314219 w 864475"/>
                  <a:gd name="connsiteY4-2416" fmla="*/ 42048 h 996364"/>
                  <a:gd name="connsiteX5-2417" fmla="*/ 738769 w 864475"/>
                  <a:gd name="connsiteY5-2418" fmla="*/ 68302 h 996364"/>
                  <a:gd name="connsiteX6-2419" fmla="*/ 857717 w 864475"/>
                  <a:gd name="connsiteY6-2420" fmla="*/ 376543 h 996364"/>
                  <a:gd name="connsiteX7-2421" fmla="*/ 689331 w 864475"/>
                  <a:gd name="connsiteY7-2422" fmla="*/ 634410 h 996364"/>
                  <a:gd name="connsiteX8-2423" fmla="*/ 820294 w 864475"/>
                  <a:gd name="connsiteY8-2424" fmla="*/ 821277 h 996364"/>
                  <a:gd name="connsiteX0-2425" fmla="*/ 820294 w 864475"/>
                  <a:gd name="connsiteY0-2426" fmla="*/ 821277 h 996364"/>
                  <a:gd name="connsiteX1-2427" fmla="*/ 646732 w 864475"/>
                  <a:gd name="connsiteY1-2428" fmla="*/ 967285 h 996364"/>
                  <a:gd name="connsiteX2-2429" fmla="*/ 206766 w 864475"/>
                  <a:gd name="connsiteY2-2430" fmla="*/ 927197 h 996364"/>
                  <a:gd name="connsiteX3-2431" fmla="*/ 3665 w 864475"/>
                  <a:gd name="connsiteY3-2432" fmla="*/ 427683 h 996364"/>
                  <a:gd name="connsiteX4-2433" fmla="*/ 314219 w 864475"/>
                  <a:gd name="connsiteY4-2434" fmla="*/ 42048 h 996364"/>
                  <a:gd name="connsiteX5-2435" fmla="*/ 738769 w 864475"/>
                  <a:gd name="connsiteY5-2436" fmla="*/ 68302 h 996364"/>
                  <a:gd name="connsiteX6-2437" fmla="*/ 857717 w 864475"/>
                  <a:gd name="connsiteY6-2438" fmla="*/ 376543 h 996364"/>
                  <a:gd name="connsiteX7-2439" fmla="*/ 689331 w 864475"/>
                  <a:gd name="connsiteY7-2440" fmla="*/ 634410 h 996364"/>
                  <a:gd name="connsiteX8-2441" fmla="*/ 820294 w 864475"/>
                  <a:gd name="connsiteY8-2442" fmla="*/ 821277 h 996364"/>
                  <a:gd name="connsiteX0-2443" fmla="*/ 820294 w 854717"/>
                  <a:gd name="connsiteY0-2444" fmla="*/ 821277 h 996364"/>
                  <a:gd name="connsiteX1-2445" fmla="*/ 646732 w 854717"/>
                  <a:gd name="connsiteY1-2446" fmla="*/ 967285 h 996364"/>
                  <a:gd name="connsiteX2-2447" fmla="*/ 206766 w 854717"/>
                  <a:gd name="connsiteY2-2448" fmla="*/ 927197 h 996364"/>
                  <a:gd name="connsiteX3-2449" fmla="*/ 3665 w 854717"/>
                  <a:gd name="connsiteY3-2450" fmla="*/ 427683 h 996364"/>
                  <a:gd name="connsiteX4-2451" fmla="*/ 314219 w 854717"/>
                  <a:gd name="connsiteY4-2452" fmla="*/ 42048 h 996364"/>
                  <a:gd name="connsiteX5-2453" fmla="*/ 738769 w 854717"/>
                  <a:gd name="connsiteY5-2454" fmla="*/ 68302 h 996364"/>
                  <a:gd name="connsiteX6-2455" fmla="*/ 844170 w 854717"/>
                  <a:gd name="connsiteY6-2456" fmla="*/ 309078 h 996364"/>
                  <a:gd name="connsiteX7-2457" fmla="*/ 689331 w 854717"/>
                  <a:gd name="connsiteY7-2458" fmla="*/ 634410 h 996364"/>
                  <a:gd name="connsiteX8-2459" fmla="*/ 820294 w 854717"/>
                  <a:gd name="connsiteY8-2460" fmla="*/ 821277 h 996364"/>
                  <a:gd name="connsiteX0-2461" fmla="*/ 820294 w 859223"/>
                  <a:gd name="connsiteY0-2462" fmla="*/ 821277 h 996364"/>
                  <a:gd name="connsiteX1-2463" fmla="*/ 646732 w 859223"/>
                  <a:gd name="connsiteY1-2464" fmla="*/ 967285 h 996364"/>
                  <a:gd name="connsiteX2-2465" fmla="*/ 206766 w 859223"/>
                  <a:gd name="connsiteY2-2466" fmla="*/ 927197 h 996364"/>
                  <a:gd name="connsiteX3-2467" fmla="*/ 3665 w 859223"/>
                  <a:gd name="connsiteY3-2468" fmla="*/ 427683 h 996364"/>
                  <a:gd name="connsiteX4-2469" fmla="*/ 314219 w 859223"/>
                  <a:gd name="connsiteY4-2470" fmla="*/ 42048 h 996364"/>
                  <a:gd name="connsiteX5-2471" fmla="*/ 738769 w 859223"/>
                  <a:gd name="connsiteY5-2472" fmla="*/ 68302 h 996364"/>
                  <a:gd name="connsiteX6-2473" fmla="*/ 844170 w 859223"/>
                  <a:gd name="connsiteY6-2474" fmla="*/ 309078 h 996364"/>
                  <a:gd name="connsiteX7-2475" fmla="*/ 689331 w 859223"/>
                  <a:gd name="connsiteY7-2476" fmla="*/ 634410 h 996364"/>
                  <a:gd name="connsiteX8-2477" fmla="*/ 820294 w 859223"/>
                  <a:gd name="connsiteY8-2478" fmla="*/ 821277 h 996364"/>
                  <a:gd name="connsiteX0-2479" fmla="*/ 820294 w 859223"/>
                  <a:gd name="connsiteY0-2480" fmla="*/ 821277 h 996364"/>
                  <a:gd name="connsiteX1-2481" fmla="*/ 646732 w 859223"/>
                  <a:gd name="connsiteY1-2482" fmla="*/ 967285 h 996364"/>
                  <a:gd name="connsiteX2-2483" fmla="*/ 206766 w 859223"/>
                  <a:gd name="connsiteY2-2484" fmla="*/ 927197 h 996364"/>
                  <a:gd name="connsiteX3-2485" fmla="*/ 3665 w 859223"/>
                  <a:gd name="connsiteY3-2486" fmla="*/ 427683 h 996364"/>
                  <a:gd name="connsiteX4-2487" fmla="*/ 314219 w 859223"/>
                  <a:gd name="connsiteY4-2488" fmla="*/ 42048 h 996364"/>
                  <a:gd name="connsiteX5-2489" fmla="*/ 738769 w 859223"/>
                  <a:gd name="connsiteY5-2490" fmla="*/ 68302 h 996364"/>
                  <a:gd name="connsiteX6-2491" fmla="*/ 844170 w 859223"/>
                  <a:gd name="connsiteY6-2492" fmla="*/ 309078 h 996364"/>
                  <a:gd name="connsiteX7-2493" fmla="*/ 689331 w 859223"/>
                  <a:gd name="connsiteY7-2494" fmla="*/ 634410 h 996364"/>
                  <a:gd name="connsiteX8-2495" fmla="*/ 820294 w 859223"/>
                  <a:gd name="connsiteY8-2496" fmla="*/ 821277 h 996364"/>
                  <a:gd name="connsiteX0-2497" fmla="*/ 820294 w 854278"/>
                  <a:gd name="connsiteY0-2498" fmla="*/ 821277 h 996364"/>
                  <a:gd name="connsiteX1-2499" fmla="*/ 646732 w 854278"/>
                  <a:gd name="connsiteY1-2500" fmla="*/ 967285 h 996364"/>
                  <a:gd name="connsiteX2-2501" fmla="*/ 206766 w 854278"/>
                  <a:gd name="connsiteY2-2502" fmla="*/ 927197 h 996364"/>
                  <a:gd name="connsiteX3-2503" fmla="*/ 3665 w 854278"/>
                  <a:gd name="connsiteY3-2504" fmla="*/ 427683 h 996364"/>
                  <a:gd name="connsiteX4-2505" fmla="*/ 314219 w 854278"/>
                  <a:gd name="connsiteY4-2506" fmla="*/ 42048 h 996364"/>
                  <a:gd name="connsiteX5-2507" fmla="*/ 738769 w 854278"/>
                  <a:gd name="connsiteY5-2508" fmla="*/ 68302 h 996364"/>
                  <a:gd name="connsiteX6-2509" fmla="*/ 844170 w 854278"/>
                  <a:gd name="connsiteY6-2510" fmla="*/ 309078 h 996364"/>
                  <a:gd name="connsiteX7-2511" fmla="*/ 689331 w 854278"/>
                  <a:gd name="connsiteY7-2512" fmla="*/ 634410 h 996364"/>
                  <a:gd name="connsiteX8-2513" fmla="*/ 820294 w 854278"/>
                  <a:gd name="connsiteY8-2514" fmla="*/ 821277 h 996364"/>
                  <a:gd name="connsiteX0-2515" fmla="*/ 805221 w 839205"/>
                  <a:gd name="connsiteY0-2516" fmla="*/ 821277 h 993483"/>
                  <a:gd name="connsiteX1-2517" fmla="*/ 631659 w 839205"/>
                  <a:gd name="connsiteY1-2518" fmla="*/ 967285 h 993483"/>
                  <a:gd name="connsiteX2-2519" fmla="*/ 191693 w 839205"/>
                  <a:gd name="connsiteY2-2520" fmla="*/ 927197 h 993483"/>
                  <a:gd name="connsiteX3-2521" fmla="*/ 4016 w 839205"/>
                  <a:gd name="connsiteY3-2522" fmla="*/ 482484 h 993483"/>
                  <a:gd name="connsiteX4-2523" fmla="*/ 299146 w 839205"/>
                  <a:gd name="connsiteY4-2524" fmla="*/ 42048 h 993483"/>
                  <a:gd name="connsiteX5-2525" fmla="*/ 723696 w 839205"/>
                  <a:gd name="connsiteY5-2526" fmla="*/ 68302 h 993483"/>
                  <a:gd name="connsiteX6-2527" fmla="*/ 829097 w 839205"/>
                  <a:gd name="connsiteY6-2528" fmla="*/ 309078 h 993483"/>
                  <a:gd name="connsiteX7-2529" fmla="*/ 674258 w 839205"/>
                  <a:gd name="connsiteY7-2530" fmla="*/ 634410 h 993483"/>
                  <a:gd name="connsiteX8-2531" fmla="*/ 805221 w 839205"/>
                  <a:gd name="connsiteY8-2532" fmla="*/ 821277 h 993483"/>
                  <a:gd name="connsiteX0-2533" fmla="*/ 810061 w 844045"/>
                  <a:gd name="connsiteY0-2534" fmla="*/ 821277 h 993397"/>
                  <a:gd name="connsiteX1-2535" fmla="*/ 636499 w 844045"/>
                  <a:gd name="connsiteY1-2536" fmla="*/ 967285 h 993397"/>
                  <a:gd name="connsiteX2-2537" fmla="*/ 196533 w 844045"/>
                  <a:gd name="connsiteY2-2538" fmla="*/ 927197 h 993397"/>
                  <a:gd name="connsiteX3-2539" fmla="*/ 3895 w 844045"/>
                  <a:gd name="connsiteY3-2540" fmla="*/ 484188 h 993397"/>
                  <a:gd name="connsiteX4-2541" fmla="*/ 303986 w 844045"/>
                  <a:gd name="connsiteY4-2542" fmla="*/ 42048 h 993397"/>
                  <a:gd name="connsiteX5-2543" fmla="*/ 728536 w 844045"/>
                  <a:gd name="connsiteY5-2544" fmla="*/ 68302 h 993397"/>
                  <a:gd name="connsiteX6-2545" fmla="*/ 833937 w 844045"/>
                  <a:gd name="connsiteY6-2546" fmla="*/ 309078 h 993397"/>
                  <a:gd name="connsiteX7-2547" fmla="*/ 679098 w 844045"/>
                  <a:gd name="connsiteY7-2548" fmla="*/ 634410 h 993397"/>
                  <a:gd name="connsiteX8-2549" fmla="*/ 810061 w 844045"/>
                  <a:gd name="connsiteY8-2550" fmla="*/ 821277 h 993397"/>
                  <a:gd name="connsiteX0-2551" fmla="*/ 810061 w 844045"/>
                  <a:gd name="connsiteY0-2552" fmla="*/ 825239 h 997359"/>
                  <a:gd name="connsiteX1-2553" fmla="*/ 636499 w 844045"/>
                  <a:gd name="connsiteY1-2554" fmla="*/ 971247 h 997359"/>
                  <a:gd name="connsiteX2-2555" fmla="*/ 196533 w 844045"/>
                  <a:gd name="connsiteY2-2556" fmla="*/ 931159 h 997359"/>
                  <a:gd name="connsiteX3-2557" fmla="*/ 3895 w 844045"/>
                  <a:gd name="connsiteY3-2558" fmla="*/ 488150 h 997359"/>
                  <a:gd name="connsiteX4-2559" fmla="*/ 303986 w 844045"/>
                  <a:gd name="connsiteY4-2560" fmla="*/ 46010 h 997359"/>
                  <a:gd name="connsiteX5-2561" fmla="*/ 728536 w 844045"/>
                  <a:gd name="connsiteY5-2562" fmla="*/ 72264 h 997359"/>
                  <a:gd name="connsiteX6-2563" fmla="*/ 833937 w 844045"/>
                  <a:gd name="connsiteY6-2564" fmla="*/ 313040 h 997359"/>
                  <a:gd name="connsiteX7-2565" fmla="*/ 679098 w 844045"/>
                  <a:gd name="connsiteY7-2566" fmla="*/ 638372 h 997359"/>
                  <a:gd name="connsiteX8-2567" fmla="*/ 810061 w 844045"/>
                  <a:gd name="connsiteY8-2568" fmla="*/ 825239 h 997359"/>
                  <a:gd name="connsiteX0-2569" fmla="*/ 810061 w 837826"/>
                  <a:gd name="connsiteY0-2570" fmla="*/ 825239 h 997359"/>
                  <a:gd name="connsiteX1-2571" fmla="*/ 636499 w 837826"/>
                  <a:gd name="connsiteY1-2572" fmla="*/ 971247 h 997359"/>
                  <a:gd name="connsiteX2-2573" fmla="*/ 196533 w 837826"/>
                  <a:gd name="connsiteY2-2574" fmla="*/ 931159 h 997359"/>
                  <a:gd name="connsiteX3-2575" fmla="*/ 3895 w 837826"/>
                  <a:gd name="connsiteY3-2576" fmla="*/ 488150 h 997359"/>
                  <a:gd name="connsiteX4-2577" fmla="*/ 303986 w 837826"/>
                  <a:gd name="connsiteY4-2578" fmla="*/ 46010 h 997359"/>
                  <a:gd name="connsiteX5-2579" fmla="*/ 728536 w 837826"/>
                  <a:gd name="connsiteY5-2580" fmla="*/ 72264 h 997359"/>
                  <a:gd name="connsiteX6-2581" fmla="*/ 833937 w 837826"/>
                  <a:gd name="connsiteY6-2582" fmla="*/ 313040 h 997359"/>
                  <a:gd name="connsiteX7-2583" fmla="*/ 679098 w 837826"/>
                  <a:gd name="connsiteY7-2584" fmla="*/ 638372 h 997359"/>
                  <a:gd name="connsiteX8-2585" fmla="*/ 810061 w 837826"/>
                  <a:gd name="connsiteY8-2586" fmla="*/ 825239 h 997359"/>
                  <a:gd name="connsiteX0-2587" fmla="*/ 810061 w 839752"/>
                  <a:gd name="connsiteY0-2588" fmla="*/ 825239 h 997359"/>
                  <a:gd name="connsiteX1-2589" fmla="*/ 636499 w 839752"/>
                  <a:gd name="connsiteY1-2590" fmla="*/ 971247 h 997359"/>
                  <a:gd name="connsiteX2-2591" fmla="*/ 196533 w 839752"/>
                  <a:gd name="connsiteY2-2592" fmla="*/ 931159 h 997359"/>
                  <a:gd name="connsiteX3-2593" fmla="*/ 3895 w 839752"/>
                  <a:gd name="connsiteY3-2594" fmla="*/ 488150 h 997359"/>
                  <a:gd name="connsiteX4-2595" fmla="*/ 303986 w 839752"/>
                  <a:gd name="connsiteY4-2596" fmla="*/ 46010 h 997359"/>
                  <a:gd name="connsiteX5-2597" fmla="*/ 728536 w 839752"/>
                  <a:gd name="connsiteY5-2598" fmla="*/ 72264 h 997359"/>
                  <a:gd name="connsiteX6-2599" fmla="*/ 833937 w 839752"/>
                  <a:gd name="connsiteY6-2600" fmla="*/ 313040 h 997359"/>
                  <a:gd name="connsiteX7-2601" fmla="*/ 679098 w 839752"/>
                  <a:gd name="connsiteY7-2602" fmla="*/ 638372 h 997359"/>
                  <a:gd name="connsiteX8-2603" fmla="*/ 810061 w 839752"/>
                  <a:gd name="connsiteY8-2604" fmla="*/ 825239 h 997359"/>
                  <a:gd name="connsiteX0-2605" fmla="*/ 810061 w 835020"/>
                  <a:gd name="connsiteY0-2606" fmla="*/ 825239 h 997359"/>
                  <a:gd name="connsiteX1-2607" fmla="*/ 636499 w 835020"/>
                  <a:gd name="connsiteY1-2608" fmla="*/ 971247 h 997359"/>
                  <a:gd name="connsiteX2-2609" fmla="*/ 196533 w 835020"/>
                  <a:gd name="connsiteY2-2610" fmla="*/ 931159 h 997359"/>
                  <a:gd name="connsiteX3-2611" fmla="*/ 3895 w 835020"/>
                  <a:gd name="connsiteY3-2612" fmla="*/ 488150 h 997359"/>
                  <a:gd name="connsiteX4-2613" fmla="*/ 303986 w 835020"/>
                  <a:gd name="connsiteY4-2614" fmla="*/ 46010 h 997359"/>
                  <a:gd name="connsiteX5-2615" fmla="*/ 728536 w 835020"/>
                  <a:gd name="connsiteY5-2616" fmla="*/ 72264 h 997359"/>
                  <a:gd name="connsiteX6-2617" fmla="*/ 833937 w 835020"/>
                  <a:gd name="connsiteY6-2618" fmla="*/ 313040 h 997359"/>
                  <a:gd name="connsiteX7-2619" fmla="*/ 679098 w 835020"/>
                  <a:gd name="connsiteY7-2620" fmla="*/ 638372 h 997359"/>
                  <a:gd name="connsiteX8-2621" fmla="*/ 810061 w 835020"/>
                  <a:gd name="connsiteY8-2622" fmla="*/ 825239 h 9973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119" y="connsiteY6-120"/>
                  </a:cxn>
                  <a:cxn ang="0">
                    <a:pos x="connsiteX7-135" y="connsiteY7-136"/>
                  </a:cxn>
                  <a:cxn ang="0">
                    <a:pos x="connsiteX8-153" y="connsiteY8-154"/>
                  </a:cxn>
                </a:cxnLst>
                <a:rect l="l" t="t" r="r" b="b"/>
                <a:pathLst>
                  <a:path w="835020" h="997359">
                    <a:moveTo>
                      <a:pt x="810061" y="825239"/>
                    </a:moveTo>
                    <a:cubicBezTo>
                      <a:pt x="802535" y="892973"/>
                      <a:pt x="793128" y="921694"/>
                      <a:pt x="636499" y="971247"/>
                    </a:cubicBezTo>
                    <a:cubicBezTo>
                      <a:pt x="509639" y="1010579"/>
                      <a:pt x="301967" y="1011675"/>
                      <a:pt x="196533" y="931159"/>
                    </a:cubicBezTo>
                    <a:cubicBezTo>
                      <a:pt x="91099" y="850643"/>
                      <a:pt x="-22619" y="627826"/>
                      <a:pt x="3895" y="488150"/>
                    </a:cubicBezTo>
                    <a:cubicBezTo>
                      <a:pt x="44850" y="274277"/>
                      <a:pt x="141406" y="135380"/>
                      <a:pt x="303986" y="46010"/>
                    </a:cubicBezTo>
                    <a:cubicBezTo>
                      <a:pt x="508213" y="-39080"/>
                      <a:pt x="629281" y="8213"/>
                      <a:pt x="728536" y="72264"/>
                    </a:cubicBezTo>
                    <a:cubicBezTo>
                      <a:pt x="818540" y="136504"/>
                      <a:pt x="840518" y="268354"/>
                      <a:pt x="833937" y="313040"/>
                    </a:cubicBezTo>
                    <a:cubicBezTo>
                      <a:pt x="812993" y="400119"/>
                      <a:pt x="656854" y="435873"/>
                      <a:pt x="679098" y="638372"/>
                    </a:cubicBezTo>
                    <a:cubicBezTo>
                      <a:pt x="735190" y="778476"/>
                      <a:pt x="812351" y="709408"/>
                      <a:pt x="810061" y="825239"/>
                    </a:cubicBezTo>
                    <a:close/>
                  </a:path>
                </a:pathLst>
              </a:cu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8" name="弦形 6"/>
              <p:cNvSpPr/>
              <p:nvPr/>
            </p:nvSpPr>
            <p:spPr>
              <a:xfrm rot="1036148">
                <a:off x="1617736" y="1355978"/>
                <a:ext cx="1077469" cy="1438744"/>
              </a:xfrm>
              <a:custGeom>
                <a:avLst/>
                <a:gdLst>
                  <a:gd name="connsiteX0" fmla="*/ 780489 w 914400"/>
                  <a:gd name="connsiteY0" fmla="*/ 780489 h 914400"/>
                  <a:gd name="connsiteX1" fmla="*/ 228600 w 914400"/>
                  <a:gd name="connsiteY1" fmla="*/ 853147 h 914400"/>
                  <a:gd name="connsiteX2" fmla="*/ 15579 w 914400"/>
                  <a:gd name="connsiteY2" fmla="*/ 338868 h 914400"/>
                  <a:gd name="connsiteX3" fmla="*/ 457200 w 914400"/>
                  <a:gd name="connsiteY3" fmla="*/ 0 h 914400"/>
                  <a:gd name="connsiteX4" fmla="*/ 780489 w 914400"/>
                  <a:gd name="connsiteY4" fmla="*/ 780489 h 914400"/>
                  <a:gd name="connsiteX0-1" fmla="*/ 780530 w 780530"/>
                  <a:gd name="connsiteY0-2" fmla="*/ 780646 h 914567"/>
                  <a:gd name="connsiteX1-3" fmla="*/ 228641 w 780530"/>
                  <a:gd name="connsiteY1-4" fmla="*/ 853304 h 914567"/>
                  <a:gd name="connsiteX2-5" fmla="*/ 15620 w 780530"/>
                  <a:gd name="connsiteY2-6" fmla="*/ 339025 h 914567"/>
                  <a:gd name="connsiteX3-7" fmla="*/ 457241 w 780530"/>
                  <a:gd name="connsiteY3-8" fmla="*/ 157 h 914567"/>
                  <a:gd name="connsiteX4-9" fmla="*/ 587063 w 780530"/>
                  <a:gd name="connsiteY4-10" fmla="*/ 372690 h 914567"/>
                  <a:gd name="connsiteX5" fmla="*/ 780530 w 780530"/>
                  <a:gd name="connsiteY5" fmla="*/ 780646 h 914567"/>
                  <a:gd name="connsiteX0-11" fmla="*/ 780530 w 780530"/>
                  <a:gd name="connsiteY0-12" fmla="*/ 780646 h 914567"/>
                  <a:gd name="connsiteX1-13" fmla="*/ 228641 w 780530"/>
                  <a:gd name="connsiteY1-14" fmla="*/ 853304 h 914567"/>
                  <a:gd name="connsiteX2-15" fmla="*/ 15620 w 780530"/>
                  <a:gd name="connsiteY2-16" fmla="*/ 339025 h 914567"/>
                  <a:gd name="connsiteX3-17" fmla="*/ 457241 w 780530"/>
                  <a:gd name="connsiteY3-18" fmla="*/ 157 h 914567"/>
                  <a:gd name="connsiteX4-19" fmla="*/ 496752 w 780530"/>
                  <a:gd name="connsiteY4-20" fmla="*/ 463001 h 914567"/>
                  <a:gd name="connsiteX5-21" fmla="*/ 780530 w 780530"/>
                  <a:gd name="connsiteY5-22" fmla="*/ 780646 h 914567"/>
                  <a:gd name="connsiteX0-23" fmla="*/ 780530 w 780530"/>
                  <a:gd name="connsiteY0-24" fmla="*/ 780646 h 914567"/>
                  <a:gd name="connsiteX1-25" fmla="*/ 228641 w 780530"/>
                  <a:gd name="connsiteY1-26" fmla="*/ 853304 h 914567"/>
                  <a:gd name="connsiteX2-27" fmla="*/ 15620 w 780530"/>
                  <a:gd name="connsiteY2-28" fmla="*/ 339025 h 914567"/>
                  <a:gd name="connsiteX3-29" fmla="*/ 457241 w 780530"/>
                  <a:gd name="connsiteY3-30" fmla="*/ 157 h 914567"/>
                  <a:gd name="connsiteX4-31" fmla="*/ 496752 w 780530"/>
                  <a:gd name="connsiteY4-32" fmla="*/ 463001 h 914567"/>
                  <a:gd name="connsiteX5-33" fmla="*/ 780530 w 780530"/>
                  <a:gd name="connsiteY5-34" fmla="*/ 780646 h 914567"/>
                  <a:gd name="connsiteX0-35" fmla="*/ 780530 w 780530"/>
                  <a:gd name="connsiteY0-36" fmla="*/ 780646 h 914567"/>
                  <a:gd name="connsiteX1-37" fmla="*/ 228641 w 780530"/>
                  <a:gd name="connsiteY1-38" fmla="*/ 853304 h 914567"/>
                  <a:gd name="connsiteX2-39" fmla="*/ 15620 w 780530"/>
                  <a:gd name="connsiteY2-40" fmla="*/ 339025 h 914567"/>
                  <a:gd name="connsiteX3-41" fmla="*/ 457241 w 780530"/>
                  <a:gd name="connsiteY3-42" fmla="*/ 157 h 914567"/>
                  <a:gd name="connsiteX4-43" fmla="*/ 496752 w 780530"/>
                  <a:gd name="connsiteY4-44" fmla="*/ 463001 h 914567"/>
                  <a:gd name="connsiteX5-45" fmla="*/ 780530 w 780530"/>
                  <a:gd name="connsiteY5-46" fmla="*/ 780646 h 914567"/>
                  <a:gd name="connsiteX0-47" fmla="*/ 780530 w 830052"/>
                  <a:gd name="connsiteY0-48" fmla="*/ 814484 h 948405"/>
                  <a:gd name="connsiteX1-49" fmla="*/ 228641 w 830052"/>
                  <a:gd name="connsiteY1-50" fmla="*/ 887142 h 948405"/>
                  <a:gd name="connsiteX2-51" fmla="*/ 15620 w 830052"/>
                  <a:gd name="connsiteY2-52" fmla="*/ 372863 h 948405"/>
                  <a:gd name="connsiteX3-53" fmla="*/ 829775 w 830052"/>
                  <a:gd name="connsiteY3-54" fmla="*/ 128 h 948405"/>
                  <a:gd name="connsiteX4-55" fmla="*/ 496752 w 830052"/>
                  <a:gd name="connsiteY4-56" fmla="*/ 496839 h 948405"/>
                  <a:gd name="connsiteX5-57" fmla="*/ 780530 w 830052"/>
                  <a:gd name="connsiteY5-58" fmla="*/ 814484 h 948405"/>
                  <a:gd name="connsiteX0-59" fmla="*/ 780530 w 830209"/>
                  <a:gd name="connsiteY0-60" fmla="*/ 814484 h 948405"/>
                  <a:gd name="connsiteX1-61" fmla="*/ 228641 w 830209"/>
                  <a:gd name="connsiteY1-62" fmla="*/ 887142 h 948405"/>
                  <a:gd name="connsiteX2-63" fmla="*/ 15620 w 830209"/>
                  <a:gd name="connsiteY2-64" fmla="*/ 372863 h 948405"/>
                  <a:gd name="connsiteX3-65" fmla="*/ 829775 w 830209"/>
                  <a:gd name="connsiteY3-66" fmla="*/ 128 h 948405"/>
                  <a:gd name="connsiteX4-67" fmla="*/ 666085 w 830209"/>
                  <a:gd name="connsiteY4-68" fmla="*/ 496839 h 948405"/>
                  <a:gd name="connsiteX5-69" fmla="*/ 780530 w 830209"/>
                  <a:gd name="connsiteY5-70" fmla="*/ 814484 h 948405"/>
                  <a:gd name="connsiteX0-71" fmla="*/ 780530 w 830209"/>
                  <a:gd name="connsiteY0-72" fmla="*/ 814484 h 948405"/>
                  <a:gd name="connsiteX1-73" fmla="*/ 228641 w 830209"/>
                  <a:gd name="connsiteY1-74" fmla="*/ 887142 h 948405"/>
                  <a:gd name="connsiteX2-75" fmla="*/ 15620 w 830209"/>
                  <a:gd name="connsiteY2-76" fmla="*/ 372863 h 948405"/>
                  <a:gd name="connsiteX3-77" fmla="*/ 829775 w 830209"/>
                  <a:gd name="connsiteY3-78" fmla="*/ 128 h 948405"/>
                  <a:gd name="connsiteX4-79" fmla="*/ 666085 w 830209"/>
                  <a:gd name="connsiteY4-80" fmla="*/ 496839 h 948405"/>
                  <a:gd name="connsiteX5-81" fmla="*/ 780530 w 830209"/>
                  <a:gd name="connsiteY5-82" fmla="*/ 814484 h 948405"/>
                  <a:gd name="connsiteX0-83" fmla="*/ 1005077 w 1005077"/>
                  <a:gd name="connsiteY0-84" fmla="*/ 825773 h 940792"/>
                  <a:gd name="connsiteX1-85" fmla="*/ 227410 w 1005077"/>
                  <a:gd name="connsiteY1-86" fmla="*/ 887142 h 940792"/>
                  <a:gd name="connsiteX2-87" fmla="*/ 14389 w 1005077"/>
                  <a:gd name="connsiteY2-88" fmla="*/ 372863 h 940792"/>
                  <a:gd name="connsiteX3-89" fmla="*/ 828544 w 1005077"/>
                  <a:gd name="connsiteY3-90" fmla="*/ 128 h 940792"/>
                  <a:gd name="connsiteX4-91" fmla="*/ 664854 w 1005077"/>
                  <a:gd name="connsiteY4-92" fmla="*/ 496839 h 940792"/>
                  <a:gd name="connsiteX5-93" fmla="*/ 1005077 w 1005077"/>
                  <a:gd name="connsiteY5-94" fmla="*/ 825773 h 940792"/>
                  <a:gd name="connsiteX0-95" fmla="*/ 991934 w 991934"/>
                  <a:gd name="connsiteY0-96" fmla="*/ 850090 h 965109"/>
                  <a:gd name="connsiteX1-97" fmla="*/ 214267 w 991934"/>
                  <a:gd name="connsiteY1-98" fmla="*/ 911459 h 965109"/>
                  <a:gd name="connsiteX2-99" fmla="*/ 1246 w 991934"/>
                  <a:gd name="connsiteY2-100" fmla="*/ 397180 h 965109"/>
                  <a:gd name="connsiteX3-101" fmla="*/ 200156 w 991934"/>
                  <a:gd name="connsiteY3-102" fmla="*/ 80891 h 965109"/>
                  <a:gd name="connsiteX4-103" fmla="*/ 815401 w 991934"/>
                  <a:gd name="connsiteY4-104" fmla="*/ 24445 h 965109"/>
                  <a:gd name="connsiteX5-105" fmla="*/ 651711 w 991934"/>
                  <a:gd name="connsiteY5-106" fmla="*/ 521156 h 965109"/>
                  <a:gd name="connsiteX6" fmla="*/ 991934 w 991934"/>
                  <a:gd name="connsiteY6" fmla="*/ 850090 h 965109"/>
                  <a:gd name="connsiteX0-107" fmla="*/ 1032041 w 1032041"/>
                  <a:gd name="connsiteY0-108" fmla="*/ 850090 h 946338"/>
                  <a:gd name="connsiteX1-109" fmla="*/ 254374 w 1032041"/>
                  <a:gd name="connsiteY1-110" fmla="*/ 911459 h 946338"/>
                  <a:gd name="connsiteX2-111" fmla="*/ 14484 w 1032041"/>
                  <a:gd name="connsiteY2-112" fmla="*/ 679203 h 946338"/>
                  <a:gd name="connsiteX3-113" fmla="*/ 41353 w 1032041"/>
                  <a:gd name="connsiteY3-114" fmla="*/ 397180 h 946338"/>
                  <a:gd name="connsiteX4-115" fmla="*/ 240263 w 1032041"/>
                  <a:gd name="connsiteY4-116" fmla="*/ 80891 h 946338"/>
                  <a:gd name="connsiteX5-117" fmla="*/ 855508 w 1032041"/>
                  <a:gd name="connsiteY5-118" fmla="*/ 24445 h 946338"/>
                  <a:gd name="connsiteX6-119" fmla="*/ 691818 w 1032041"/>
                  <a:gd name="connsiteY6-120" fmla="*/ 521156 h 946338"/>
                  <a:gd name="connsiteX7" fmla="*/ 1032041 w 1032041"/>
                  <a:gd name="connsiteY7" fmla="*/ 850090 h 946338"/>
                  <a:gd name="connsiteX0-121" fmla="*/ 1032041 w 1032041"/>
                  <a:gd name="connsiteY0-122" fmla="*/ 850090 h 996854"/>
                  <a:gd name="connsiteX1-123" fmla="*/ 646663 w 1032041"/>
                  <a:gd name="connsiteY1-124" fmla="*/ 995292 h 996854"/>
                  <a:gd name="connsiteX2-125" fmla="*/ 254374 w 1032041"/>
                  <a:gd name="connsiteY2-126" fmla="*/ 911459 h 996854"/>
                  <a:gd name="connsiteX3-127" fmla="*/ 14484 w 1032041"/>
                  <a:gd name="connsiteY3-128" fmla="*/ 679203 h 996854"/>
                  <a:gd name="connsiteX4-129" fmla="*/ 41353 w 1032041"/>
                  <a:gd name="connsiteY4-130" fmla="*/ 397180 h 996854"/>
                  <a:gd name="connsiteX5-131" fmla="*/ 240263 w 1032041"/>
                  <a:gd name="connsiteY5-132" fmla="*/ 80891 h 996854"/>
                  <a:gd name="connsiteX6-133" fmla="*/ 855508 w 1032041"/>
                  <a:gd name="connsiteY6-134" fmla="*/ 24445 h 996854"/>
                  <a:gd name="connsiteX7-135" fmla="*/ 691818 w 1032041"/>
                  <a:gd name="connsiteY7-136" fmla="*/ 521156 h 996854"/>
                  <a:gd name="connsiteX8" fmla="*/ 1032041 w 1032041"/>
                  <a:gd name="connsiteY8" fmla="*/ 850090 h 996854"/>
                  <a:gd name="connsiteX0-137" fmla="*/ 1080179 w 1080179"/>
                  <a:gd name="connsiteY0-138" fmla="*/ 850090 h 996854"/>
                  <a:gd name="connsiteX1-139" fmla="*/ 694801 w 1080179"/>
                  <a:gd name="connsiteY1-140" fmla="*/ 995292 h 996854"/>
                  <a:gd name="connsiteX2-141" fmla="*/ 302512 w 1080179"/>
                  <a:gd name="connsiteY2-142" fmla="*/ 911459 h 996854"/>
                  <a:gd name="connsiteX3-143" fmla="*/ 62622 w 1080179"/>
                  <a:gd name="connsiteY3-144" fmla="*/ 679203 h 996854"/>
                  <a:gd name="connsiteX4-145" fmla="*/ 7018 w 1080179"/>
                  <a:gd name="connsiteY4-146" fmla="*/ 367230 h 996854"/>
                  <a:gd name="connsiteX5-147" fmla="*/ 288401 w 1080179"/>
                  <a:gd name="connsiteY5-148" fmla="*/ 80891 h 996854"/>
                  <a:gd name="connsiteX6-149" fmla="*/ 903646 w 1080179"/>
                  <a:gd name="connsiteY6-150" fmla="*/ 24445 h 996854"/>
                  <a:gd name="connsiteX7-151" fmla="*/ 739956 w 1080179"/>
                  <a:gd name="connsiteY7-152" fmla="*/ 521156 h 996854"/>
                  <a:gd name="connsiteX8-153" fmla="*/ 1080179 w 1080179"/>
                  <a:gd name="connsiteY8-154" fmla="*/ 850090 h 996854"/>
                  <a:gd name="connsiteX0-155" fmla="*/ 1086133 w 1086133"/>
                  <a:gd name="connsiteY0-156" fmla="*/ 850090 h 996818"/>
                  <a:gd name="connsiteX1-157" fmla="*/ 700755 w 1086133"/>
                  <a:gd name="connsiteY1-158" fmla="*/ 995292 h 996818"/>
                  <a:gd name="connsiteX2-159" fmla="*/ 308466 w 1086133"/>
                  <a:gd name="connsiteY2-160" fmla="*/ 911459 h 996818"/>
                  <a:gd name="connsiteX3-161" fmla="*/ 35588 w 1086133"/>
                  <a:gd name="connsiteY3-162" fmla="*/ 686690 h 996818"/>
                  <a:gd name="connsiteX4-163" fmla="*/ 12972 w 1086133"/>
                  <a:gd name="connsiteY4-164" fmla="*/ 367230 h 996818"/>
                  <a:gd name="connsiteX5-165" fmla="*/ 294355 w 1086133"/>
                  <a:gd name="connsiteY5-166" fmla="*/ 80891 h 996818"/>
                  <a:gd name="connsiteX6-167" fmla="*/ 909600 w 1086133"/>
                  <a:gd name="connsiteY6-168" fmla="*/ 24445 h 996818"/>
                  <a:gd name="connsiteX7-169" fmla="*/ 745910 w 1086133"/>
                  <a:gd name="connsiteY7-170" fmla="*/ 521156 h 996818"/>
                  <a:gd name="connsiteX8-171" fmla="*/ 1086133 w 1086133"/>
                  <a:gd name="connsiteY8-172" fmla="*/ 850090 h 996818"/>
                  <a:gd name="connsiteX0-173" fmla="*/ 1086133 w 1086133"/>
                  <a:gd name="connsiteY0-174" fmla="*/ 880078 h 1026806"/>
                  <a:gd name="connsiteX1-175" fmla="*/ 700755 w 1086133"/>
                  <a:gd name="connsiteY1-176" fmla="*/ 1025280 h 1026806"/>
                  <a:gd name="connsiteX2-177" fmla="*/ 308466 w 1086133"/>
                  <a:gd name="connsiteY2-178" fmla="*/ 941447 h 1026806"/>
                  <a:gd name="connsiteX3-179" fmla="*/ 35588 w 1086133"/>
                  <a:gd name="connsiteY3-180" fmla="*/ 716678 h 1026806"/>
                  <a:gd name="connsiteX4-181" fmla="*/ 12972 w 1086133"/>
                  <a:gd name="connsiteY4-182" fmla="*/ 397218 h 1026806"/>
                  <a:gd name="connsiteX5-183" fmla="*/ 294355 w 1086133"/>
                  <a:gd name="connsiteY5-184" fmla="*/ 110879 h 1026806"/>
                  <a:gd name="connsiteX6-185" fmla="*/ 598410 w 1086133"/>
                  <a:gd name="connsiteY6-186" fmla="*/ 15013 h 1026806"/>
                  <a:gd name="connsiteX7-187" fmla="*/ 909600 w 1086133"/>
                  <a:gd name="connsiteY7-188" fmla="*/ 54433 h 1026806"/>
                  <a:gd name="connsiteX8-189" fmla="*/ 745910 w 1086133"/>
                  <a:gd name="connsiteY8-190" fmla="*/ 551144 h 1026806"/>
                  <a:gd name="connsiteX9" fmla="*/ 1086133 w 1086133"/>
                  <a:gd name="connsiteY9" fmla="*/ 880078 h 1026806"/>
                  <a:gd name="connsiteX0-191" fmla="*/ 1086133 w 1086133"/>
                  <a:gd name="connsiteY0-192" fmla="*/ 869968 h 1016696"/>
                  <a:gd name="connsiteX1-193" fmla="*/ 700755 w 1086133"/>
                  <a:gd name="connsiteY1-194" fmla="*/ 1015170 h 1016696"/>
                  <a:gd name="connsiteX2-195" fmla="*/ 308466 w 1086133"/>
                  <a:gd name="connsiteY2-196" fmla="*/ 931337 h 1016696"/>
                  <a:gd name="connsiteX3-197" fmla="*/ 35588 w 1086133"/>
                  <a:gd name="connsiteY3-198" fmla="*/ 706568 h 1016696"/>
                  <a:gd name="connsiteX4-199" fmla="*/ 12972 w 1086133"/>
                  <a:gd name="connsiteY4-200" fmla="*/ 387108 h 1016696"/>
                  <a:gd name="connsiteX5-201" fmla="*/ 294355 w 1086133"/>
                  <a:gd name="connsiteY5-202" fmla="*/ 100769 h 1016696"/>
                  <a:gd name="connsiteX6-203" fmla="*/ 598410 w 1086133"/>
                  <a:gd name="connsiteY6-204" fmla="*/ 4903 h 1016696"/>
                  <a:gd name="connsiteX7-205" fmla="*/ 818880 w 1086133"/>
                  <a:gd name="connsiteY7-206" fmla="*/ 74273 h 1016696"/>
                  <a:gd name="connsiteX8-207" fmla="*/ 745910 w 1086133"/>
                  <a:gd name="connsiteY8-208" fmla="*/ 541034 h 1016696"/>
                  <a:gd name="connsiteX9-209" fmla="*/ 1086133 w 1086133"/>
                  <a:gd name="connsiteY9-210" fmla="*/ 869968 h 1016696"/>
                  <a:gd name="connsiteX0-211" fmla="*/ 945930 w 945930"/>
                  <a:gd name="connsiteY0-212" fmla="*/ 884943 h 1016696"/>
                  <a:gd name="connsiteX1-213" fmla="*/ 700755 w 945930"/>
                  <a:gd name="connsiteY1-214" fmla="*/ 1015170 h 1016696"/>
                  <a:gd name="connsiteX2-215" fmla="*/ 308466 w 945930"/>
                  <a:gd name="connsiteY2-216" fmla="*/ 931337 h 1016696"/>
                  <a:gd name="connsiteX3-217" fmla="*/ 35588 w 945930"/>
                  <a:gd name="connsiteY3-218" fmla="*/ 706568 h 1016696"/>
                  <a:gd name="connsiteX4-219" fmla="*/ 12972 w 945930"/>
                  <a:gd name="connsiteY4-220" fmla="*/ 387108 h 1016696"/>
                  <a:gd name="connsiteX5-221" fmla="*/ 294355 w 945930"/>
                  <a:gd name="connsiteY5-222" fmla="*/ 100769 h 1016696"/>
                  <a:gd name="connsiteX6-223" fmla="*/ 598410 w 945930"/>
                  <a:gd name="connsiteY6-224" fmla="*/ 4903 h 1016696"/>
                  <a:gd name="connsiteX7-225" fmla="*/ 818880 w 945930"/>
                  <a:gd name="connsiteY7-226" fmla="*/ 74273 h 1016696"/>
                  <a:gd name="connsiteX8-227" fmla="*/ 745910 w 945930"/>
                  <a:gd name="connsiteY8-228" fmla="*/ 541034 h 1016696"/>
                  <a:gd name="connsiteX9-229" fmla="*/ 945930 w 945930"/>
                  <a:gd name="connsiteY9-230" fmla="*/ 884943 h 1016696"/>
                  <a:gd name="connsiteX0-231" fmla="*/ 945930 w 945930"/>
                  <a:gd name="connsiteY0-232" fmla="*/ 884943 h 1016696"/>
                  <a:gd name="connsiteX1-233" fmla="*/ 700755 w 945930"/>
                  <a:gd name="connsiteY1-234" fmla="*/ 1015170 h 1016696"/>
                  <a:gd name="connsiteX2-235" fmla="*/ 308466 w 945930"/>
                  <a:gd name="connsiteY2-236" fmla="*/ 931337 h 1016696"/>
                  <a:gd name="connsiteX3-237" fmla="*/ 35588 w 945930"/>
                  <a:gd name="connsiteY3-238" fmla="*/ 706568 h 1016696"/>
                  <a:gd name="connsiteX4-239" fmla="*/ 12972 w 945930"/>
                  <a:gd name="connsiteY4-240" fmla="*/ 387108 h 1016696"/>
                  <a:gd name="connsiteX5-241" fmla="*/ 294355 w 945930"/>
                  <a:gd name="connsiteY5-242" fmla="*/ 100769 h 1016696"/>
                  <a:gd name="connsiteX6-243" fmla="*/ 598410 w 945930"/>
                  <a:gd name="connsiteY6-244" fmla="*/ 4903 h 1016696"/>
                  <a:gd name="connsiteX7-245" fmla="*/ 818880 w 945930"/>
                  <a:gd name="connsiteY7-246" fmla="*/ 74273 h 1016696"/>
                  <a:gd name="connsiteX8-247" fmla="*/ 745910 w 945930"/>
                  <a:gd name="connsiteY8-248" fmla="*/ 630882 h 1016696"/>
                  <a:gd name="connsiteX9-249" fmla="*/ 945930 w 945930"/>
                  <a:gd name="connsiteY9-250" fmla="*/ 884943 h 1016696"/>
                  <a:gd name="connsiteX0-251" fmla="*/ 945930 w 945930"/>
                  <a:gd name="connsiteY0-252" fmla="*/ 884943 h 1016696"/>
                  <a:gd name="connsiteX1-253" fmla="*/ 700755 w 945930"/>
                  <a:gd name="connsiteY1-254" fmla="*/ 1015170 h 1016696"/>
                  <a:gd name="connsiteX2-255" fmla="*/ 308466 w 945930"/>
                  <a:gd name="connsiteY2-256" fmla="*/ 931337 h 1016696"/>
                  <a:gd name="connsiteX3-257" fmla="*/ 35588 w 945930"/>
                  <a:gd name="connsiteY3-258" fmla="*/ 706568 h 1016696"/>
                  <a:gd name="connsiteX4-259" fmla="*/ 12972 w 945930"/>
                  <a:gd name="connsiteY4-260" fmla="*/ 387108 h 1016696"/>
                  <a:gd name="connsiteX5-261" fmla="*/ 294355 w 945930"/>
                  <a:gd name="connsiteY5-262" fmla="*/ 100769 h 1016696"/>
                  <a:gd name="connsiteX6-263" fmla="*/ 598410 w 945930"/>
                  <a:gd name="connsiteY6-264" fmla="*/ 4903 h 1016696"/>
                  <a:gd name="connsiteX7-265" fmla="*/ 818880 w 945930"/>
                  <a:gd name="connsiteY7-266" fmla="*/ 74273 h 1016696"/>
                  <a:gd name="connsiteX8-267" fmla="*/ 745910 w 945930"/>
                  <a:gd name="connsiteY8-268" fmla="*/ 630882 h 1016696"/>
                  <a:gd name="connsiteX9-269" fmla="*/ 945930 w 945930"/>
                  <a:gd name="connsiteY9-270" fmla="*/ 884943 h 1016696"/>
                  <a:gd name="connsiteX0-271" fmla="*/ 945930 w 945930"/>
                  <a:gd name="connsiteY0-272" fmla="*/ 881919 h 1013672"/>
                  <a:gd name="connsiteX1-273" fmla="*/ 700755 w 945930"/>
                  <a:gd name="connsiteY1-274" fmla="*/ 1012146 h 1013672"/>
                  <a:gd name="connsiteX2-275" fmla="*/ 308466 w 945930"/>
                  <a:gd name="connsiteY2-276" fmla="*/ 928313 h 1013672"/>
                  <a:gd name="connsiteX3-277" fmla="*/ 35588 w 945930"/>
                  <a:gd name="connsiteY3-278" fmla="*/ 703544 h 1013672"/>
                  <a:gd name="connsiteX4-279" fmla="*/ 12972 w 945930"/>
                  <a:gd name="connsiteY4-280" fmla="*/ 384084 h 1013672"/>
                  <a:gd name="connsiteX5-281" fmla="*/ 294355 w 945930"/>
                  <a:gd name="connsiteY5-282" fmla="*/ 97745 h 1013672"/>
                  <a:gd name="connsiteX6-283" fmla="*/ 598410 w 945930"/>
                  <a:gd name="connsiteY6-284" fmla="*/ 1879 h 1013672"/>
                  <a:gd name="connsiteX7-285" fmla="*/ 818880 w 945930"/>
                  <a:gd name="connsiteY7-286" fmla="*/ 71249 h 1013672"/>
                  <a:gd name="connsiteX8-287" fmla="*/ 796343 w 945930"/>
                  <a:gd name="connsiteY8-288" fmla="*/ 361272 h 1013672"/>
                  <a:gd name="connsiteX9-289" fmla="*/ 745910 w 945930"/>
                  <a:gd name="connsiteY9-290" fmla="*/ 627858 h 1013672"/>
                  <a:gd name="connsiteX10" fmla="*/ 945930 w 945930"/>
                  <a:gd name="connsiteY10" fmla="*/ 881919 h 1013672"/>
                  <a:gd name="connsiteX0-291" fmla="*/ 945930 w 945930"/>
                  <a:gd name="connsiteY0-292" fmla="*/ 881919 h 1013672"/>
                  <a:gd name="connsiteX1-293" fmla="*/ 700755 w 945930"/>
                  <a:gd name="connsiteY1-294" fmla="*/ 1012146 h 1013672"/>
                  <a:gd name="connsiteX2-295" fmla="*/ 308466 w 945930"/>
                  <a:gd name="connsiteY2-296" fmla="*/ 928313 h 1013672"/>
                  <a:gd name="connsiteX3-297" fmla="*/ 35588 w 945930"/>
                  <a:gd name="connsiteY3-298" fmla="*/ 703544 h 1013672"/>
                  <a:gd name="connsiteX4-299" fmla="*/ 12972 w 945930"/>
                  <a:gd name="connsiteY4-300" fmla="*/ 384084 h 1013672"/>
                  <a:gd name="connsiteX5-301" fmla="*/ 294355 w 945930"/>
                  <a:gd name="connsiteY5-302" fmla="*/ 97745 h 1013672"/>
                  <a:gd name="connsiteX6-303" fmla="*/ 598410 w 945930"/>
                  <a:gd name="connsiteY6-304" fmla="*/ 1879 h 1013672"/>
                  <a:gd name="connsiteX7-305" fmla="*/ 818880 w 945930"/>
                  <a:gd name="connsiteY7-306" fmla="*/ 71249 h 1013672"/>
                  <a:gd name="connsiteX8-307" fmla="*/ 796343 w 945930"/>
                  <a:gd name="connsiteY8-308" fmla="*/ 361272 h 1013672"/>
                  <a:gd name="connsiteX9-309" fmla="*/ 745910 w 945930"/>
                  <a:gd name="connsiteY9-310" fmla="*/ 627858 h 1013672"/>
                  <a:gd name="connsiteX10-311" fmla="*/ 945930 w 945930"/>
                  <a:gd name="connsiteY10-312" fmla="*/ 881919 h 1013672"/>
                  <a:gd name="connsiteX0-313" fmla="*/ 945930 w 945930"/>
                  <a:gd name="connsiteY0-314" fmla="*/ 881919 h 1013672"/>
                  <a:gd name="connsiteX1-315" fmla="*/ 700755 w 945930"/>
                  <a:gd name="connsiteY1-316" fmla="*/ 1012146 h 1013672"/>
                  <a:gd name="connsiteX2-317" fmla="*/ 308466 w 945930"/>
                  <a:gd name="connsiteY2-318" fmla="*/ 928313 h 1013672"/>
                  <a:gd name="connsiteX3-319" fmla="*/ 35588 w 945930"/>
                  <a:gd name="connsiteY3-320" fmla="*/ 703544 h 1013672"/>
                  <a:gd name="connsiteX4-321" fmla="*/ 12972 w 945930"/>
                  <a:gd name="connsiteY4-322" fmla="*/ 384084 h 1013672"/>
                  <a:gd name="connsiteX5-323" fmla="*/ 294355 w 945930"/>
                  <a:gd name="connsiteY5-324" fmla="*/ 97745 h 1013672"/>
                  <a:gd name="connsiteX6-325" fmla="*/ 598410 w 945930"/>
                  <a:gd name="connsiteY6-326" fmla="*/ 1879 h 1013672"/>
                  <a:gd name="connsiteX7-327" fmla="*/ 818880 w 945930"/>
                  <a:gd name="connsiteY7-328" fmla="*/ 71249 h 1013672"/>
                  <a:gd name="connsiteX8-329" fmla="*/ 796343 w 945930"/>
                  <a:gd name="connsiteY8-330" fmla="*/ 361272 h 1013672"/>
                  <a:gd name="connsiteX9-331" fmla="*/ 745910 w 945930"/>
                  <a:gd name="connsiteY9-332" fmla="*/ 627858 h 1013672"/>
                  <a:gd name="connsiteX10-333" fmla="*/ 945930 w 945930"/>
                  <a:gd name="connsiteY10-334" fmla="*/ 881919 h 1013672"/>
                  <a:gd name="connsiteX0-335" fmla="*/ 945930 w 945930"/>
                  <a:gd name="connsiteY0-336" fmla="*/ 880971 h 1012724"/>
                  <a:gd name="connsiteX1-337" fmla="*/ 700755 w 945930"/>
                  <a:gd name="connsiteY1-338" fmla="*/ 1011198 h 1012724"/>
                  <a:gd name="connsiteX2-339" fmla="*/ 308466 w 945930"/>
                  <a:gd name="connsiteY2-340" fmla="*/ 927365 h 1012724"/>
                  <a:gd name="connsiteX3-341" fmla="*/ 35588 w 945930"/>
                  <a:gd name="connsiteY3-342" fmla="*/ 702596 h 1012724"/>
                  <a:gd name="connsiteX4-343" fmla="*/ 12972 w 945930"/>
                  <a:gd name="connsiteY4-344" fmla="*/ 383136 h 1012724"/>
                  <a:gd name="connsiteX5-345" fmla="*/ 294355 w 945930"/>
                  <a:gd name="connsiteY5-346" fmla="*/ 96797 h 1012724"/>
                  <a:gd name="connsiteX6-347" fmla="*/ 598410 w 945930"/>
                  <a:gd name="connsiteY6-348" fmla="*/ 931 h 1012724"/>
                  <a:gd name="connsiteX7-349" fmla="*/ 901353 w 945930"/>
                  <a:gd name="connsiteY7-350" fmla="*/ 107737 h 1012724"/>
                  <a:gd name="connsiteX8-351" fmla="*/ 796343 w 945930"/>
                  <a:gd name="connsiteY8-352" fmla="*/ 360324 h 1012724"/>
                  <a:gd name="connsiteX9-353" fmla="*/ 745910 w 945930"/>
                  <a:gd name="connsiteY9-354" fmla="*/ 626910 h 1012724"/>
                  <a:gd name="connsiteX10-355" fmla="*/ 945930 w 945930"/>
                  <a:gd name="connsiteY10-356" fmla="*/ 880971 h 1012724"/>
                  <a:gd name="connsiteX0-357" fmla="*/ 945930 w 945930"/>
                  <a:gd name="connsiteY0-358" fmla="*/ 866236 h 997989"/>
                  <a:gd name="connsiteX1-359" fmla="*/ 700755 w 945930"/>
                  <a:gd name="connsiteY1-360" fmla="*/ 996463 h 997989"/>
                  <a:gd name="connsiteX2-361" fmla="*/ 308466 w 945930"/>
                  <a:gd name="connsiteY2-362" fmla="*/ 912630 h 997989"/>
                  <a:gd name="connsiteX3-363" fmla="*/ 35588 w 945930"/>
                  <a:gd name="connsiteY3-364" fmla="*/ 687861 h 997989"/>
                  <a:gd name="connsiteX4-365" fmla="*/ 12972 w 945930"/>
                  <a:gd name="connsiteY4-366" fmla="*/ 368401 h 997989"/>
                  <a:gd name="connsiteX5-367" fmla="*/ 294355 w 945930"/>
                  <a:gd name="connsiteY5-368" fmla="*/ 82062 h 997989"/>
                  <a:gd name="connsiteX6-369" fmla="*/ 631398 w 945930"/>
                  <a:gd name="connsiteY6-370" fmla="*/ 1171 h 997989"/>
                  <a:gd name="connsiteX7-371" fmla="*/ 901353 w 945930"/>
                  <a:gd name="connsiteY7-372" fmla="*/ 93002 h 997989"/>
                  <a:gd name="connsiteX8-373" fmla="*/ 796343 w 945930"/>
                  <a:gd name="connsiteY8-374" fmla="*/ 345589 h 997989"/>
                  <a:gd name="connsiteX9-375" fmla="*/ 745910 w 945930"/>
                  <a:gd name="connsiteY9-376" fmla="*/ 612175 h 997989"/>
                  <a:gd name="connsiteX10-377" fmla="*/ 945930 w 945930"/>
                  <a:gd name="connsiteY10-378" fmla="*/ 866236 h 997989"/>
                  <a:gd name="connsiteX0-379" fmla="*/ 924828 w 924828"/>
                  <a:gd name="connsiteY0-380" fmla="*/ 866236 h 997989"/>
                  <a:gd name="connsiteX1-381" fmla="*/ 679653 w 924828"/>
                  <a:gd name="connsiteY1-382" fmla="*/ 996463 h 997989"/>
                  <a:gd name="connsiteX2-383" fmla="*/ 287364 w 924828"/>
                  <a:gd name="connsiteY2-384" fmla="*/ 912630 h 997989"/>
                  <a:gd name="connsiteX3-385" fmla="*/ 14486 w 924828"/>
                  <a:gd name="connsiteY3-386" fmla="*/ 687861 h 997989"/>
                  <a:gd name="connsiteX4-387" fmla="*/ 41353 w 924828"/>
                  <a:gd name="connsiteY4-388" fmla="*/ 345939 h 997989"/>
                  <a:gd name="connsiteX5-389" fmla="*/ 273253 w 924828"/>
                  <a:gd name="connsiteY5-390" fmla="*/ 82062 h 997989"/>
                  <a:gd name="connsiteX6-391" fmla="*/ 610296 w 924828"/>
                  <a:gd name="connsiteY6-392" fmla="*/ 1171 h 997989"/>
                  <a:gd name="connsiteX7-393" fmla="*/ 880251 w 924828"/>
                  <a:gd name="connsiteY7-394" fmla="*/ 93002 h 997989"/>
                  <a:gd name="connsiteX8-395" fmla="*/ 775241 w 924828"/>
                  <a:gd name="connsiteY8-396" fmla="*/ 345589 h 997989"/>
                  <a:gd name="connsiteX9-397" fmla="*/ 724808 w 924828"/>
                  <a:gd name="connsiteY9-398" fmla="*/ 612175 h 997989"/>
                  <a:gd name="connsiteX10-399" fmla="*/ 924828 w 924828"/>
                  <a:gd name="connsiteY10-400" fmla="*/ 866236 h 997989"/>
                  <a:gd name="connsiteX0-401" fmla="*/ 924828 w 924828"/>
                  <a:gd name="connsiteY0-402" fmla="*/ 866236 h 997989"/>
                  <a:gd name="connsiteX1-403" fmla="*/ 679653 w 924828"/>
                  <a:gd name="connsiteY1-404" fmla="*/ 996463 h 997989"/>
                  <a:gd name="connsiteX2-405" fmla="*/ 287364 w 924828"/>
                  <a:gd name="connsiteY2-406" fmla="*/ 912630 h 997989"/>
                  <a:gd name="connsiteX3-407" fmla="*/ 14486 w 924828"/>
                  <a:gd name="connsiteY3-408" fmla="*/ 687861 h 997989"/>
                  <a:gd name="connsiteX4-409" fmla="*/ 41353 w 924828"/>
                  <a:gd name="connsiteY4-410" fmla="*/ 345939 h 997989"/>
                  <a:gd name="connsiteX5-411" fmla="*/ 273253 w 924828"/>
                  <a:gd name="connsiteY5-412" fmla="*/ 82062 h 997989"/>
                  <a:gd name="connsiteX6-413" fmla="*/ 610296 w 924828"/>
                  <a:gd name="connsiteY6-414" fmla="*/ 1171 h 997989"/>
                  <a:gd name="connsiteX7-415" fmla="*/ 880251 w 924828"/>
                  <a:gd name="connsiteY7-416" fmla="*/ 93002 h 997989"/>
                  <a:gd name="connsiteX8-417" fmla="*/ 775241 w 924828"/>
                  <a:gd name="connsiteY8-418" fmla="*/ 345589 h 997989"/>
                  <a:gd name="connsiteX9-419" fmla="*/ 724808 w 924828"/>
                  <a:gd name="connsiteY9-420" fmla="*/ 612175 h 997989"/>
                  <a:gd name="connsiteX10-421" fmla="*/ 924828 w 924828"/>
                  <a:gd name="connsiteY10-422" fmla="*/ 866236 h 997989"/>
                  <a:gd name="connsiteX0-423" fmla="*/ 935892 w 935892"/>
                  <a:gd name="connsiteY0-424" fmla="*/ 866236 h 997989"/>
                  <a:gd name="connsiteX1-425" fmla="*/ 690717 w 935892"/>
                  <a:gd name="connsiteY1-426" fmla="*/ 996463 h 997989"/>
                  <a:gd name="connsiteX2-427" fmla="*/ 298428 w 935892"/>
                  <a:gd name="connsiteY2-428" fmla="*/ 912630 h 997989"/>
                  <a:gd name="connsiteX3-429" fmla="*/ 25550 w 935892"/>
                  <a:gd name="connsiteY3-430" fmla="*/ 687861 h 997989"/>
                  <a:gd name="connsiteX4-431" fmla="*/ 19427 w 935892"/>
                  <a:gd name="connsiteY4-432" fmla="*/ 345939 h 997989"/>
                  <a:gd name="connsiteX5-433" fmla="*/ 284317 w 935892"/>
                  <a:gd name="connsiteY5-434" fmla="*/ 82062 h 997989"/>
                  <a:gd name="connsiteX6-435" fmla="*/ 621360 w 935892"/>
                  <a:gd name="connsiteY6-436" fmla="*/ 1171 h 997989"/>
                  <a:gd name="connsiteX7-437" fmla="*/ 891315 w 935892"/>
                  <a:gd name="connsiteY7-438" fmla="*/ 93002 h 997989"/>
                  <a:gd name="connsiteX8-439" fmla="*/ 786305 w 935892"/>
                  <a:gd name="connsiteY8-440" fmla="*/ 345589 h 997989"/>
                  <a:gd name="connsiteX9-441" fmla="*/ 735872 w 935892"/>
                  <a:gd name="connsiteY9-442" fmla="*/ 612175 h 997989"/>
                  <a:gd name="connsiteX10-443" fmla="*/ 935892 w 935892"/>
                  <a:gd name="connsiteY10-444" fmla="*/ 866236 h 997989"/>
                  <a:gd name="connsiteX0-445" fmla="*/ 949384 w 949384"/>
                  <a:gd name="connsiteY0-446" fmla="*/ 866236 h 997989"/>
                  <a:gd name="connsiteX1-447" fmla="*/ 704209 w 949384"/>
                  <a:gd name="connsiteY1-448" fmla="*/ 996463 h 997989"/>
                  <a:gd name="connsiteX2-449" fmla="*/ 311920 w 949384"/>
                  <a:gd name="connsiteY2-450" fmla="*/ 912630 h 997989"/>
                  <a:gd name="connsiteX3-451" fmla="*/ 39042 w 949384"/>
                  <a:gd name="connsiteY3-452" fmla="*/ 687861 h 997989"/>
                  <a:gd name="connsiteX4-453" fmla="*/ 32919 w 949384"/>
                  <a:gd name="connsiteY4-454" fmla="*/ 345939 h 997989"/>
                  <a:gd name="connsiteX5-455" fmla="*/ 297809 w 949384"/>
                  <a:gd name="connsiteY5-456" fmla="*/ 82062 h 997989"/>
                  <a:gd name="connsiteX6-457" fmla="*/ 634852 w 949384"/>
                  <a:gd name="connsiteY6-458" fmla="*/ 1171 h 997989"/>
                  <a:gd name="connsiteX7-459" fmla="*/ 904807 w 949384"/>
                  <a:gd name="connsiteY7-460" fmla="*/ 93002 h 997989"/>
                  <a:gd name="connsiteX8-461" fmla="*/ 799797 w 949384"/>
                  <a:gd name="connsiteY8-462" fmla="*/ 345589 h 997989"/>
                  <a:gd name="connsiteX9-463" fmla="*/ 749364 w 949384"/>
                  <a:gd name="connsiteY9-464" fmla="*/ 612175 h 997989"/>
                  <a:gd name="connsiteX10-465" fmla="*/ 949384 w 949384"/>
                  <a:gd name="connsiteY10-466" fmla="*/ 866236 h 997989"/>
                  <a:gd name="connsiteX0-467" fmla="*/ 949384 w 949384"/>
                  <a:gd name="connsiteY0-468" fmla="*/ 866236 h 997989"/>
                  <a:gd name="connsiteX1-469" fmla="*/ 704209 w 949384"/>
                  <a:gd name="connsiteY1-470" fmla="*/ 996463 h 997989"/>
                  <a:gd name="connsiteX2-471" fmla="*/ 311920 w 949384"/>
                  <a:gd name="connsiteY2-472" fmla="*/ 912630 h 997989"/>
                  <a:gd name="connsiteX3-473" fmla="*/ 39042 w 949384"/>
                  <a:gd name="connsiteY3-474" fmla="*/ 687861 h 997989"/>
                  <a:gd name="connsiteX4-475" fmla="*/ 32919 w 949384"/>
                  <a:gd name="connsiteY4-476" fmla="*/ 345939 h 997989"/>
                  <a:gd name="connsiteX5-477" fmla="*/ 297809 w 949384"/>
                  <a:gd name="connsiteY5-478" fmla="*/ 82062 h 997989"/>
                  <a:gd name="connsiteX6-479" fmla="*/ 634852 w 949384"/>
                  <a:gd name="connsiteY6-480" fmla="*/ 1171 h 997989"/>
                  <a:gd name="connsiteX7-481" fmla="*/ 904807 w 949384"/>
                  <a:gd name="connsiteY7-482" fmla="*/ 93002 h 997989"/>
                  <a:gd name="connsiteX8-483" fmla="*/ 799797 w 949384"/>
                  <a:gd name="connsiteY8-484" fmla="*/ 345589 h 997989"/>
                  <a:gd name="connsiteX9-485" fmla="*/ 749364 w 949384"/>
                  <a:gd name="connsiteY9-486" fmla="*/ 612175 h 997989"/>
                  <a:gd name="connsiteX10-487" fmla="*/ 949384 w 949384"/>
                  <a:gd name="connsiteY10-488" fmla="*/ 866236 h 997989"/>
                  <a:gd name="connsiteX0-489" fmla="*/ 866912 w 911428"/>
                  <a:gd name="connsiteY0-490" fmla="*/ 866236 h 997989"/>
                  <a:gd name="connsiteX1-491" fmla="*/ 704209 w 911428"/>
                  <a:gd name="connsiteY1-492" fmla="*/ 996463 h 997989"/>
                  <a:gd name="connsiteX2-493" fmla="*/ 311920 w 911428"/>
                  <a:gd name="connsiteY2-494" fmla="*/ 912630 h 997989"/>
                  <a:gd name="connsiteX3-495" fmla="*/ 39042 w 911428"/>
                  <a:gd name="connsiteY3-496" fmla="*/ 687861 h 997989"/>
                  <a:gd name="connsiteX4-497" fmla="*/ 32919 w 911428"/>
                  <a:gd name="connsiteY4-498" fmla="*/ 345939 h 997989"/>
                  <a:gd name="connsiteX5-499" fmla="*/ 297809 w 911428"/>
                  <a:gd name="connsiteY5-500" fmla="*/ 82062 h 997989"/>
                  <a:gd name="connsiteX6-501" fmla="*/ 634852 w 911428"/>
                  <a:gd name="connsiteY6-502" fmla="*/ 1171 h 997989"/>
                  <a:gd name="connsiteX7-503" fmla="*/ 904807 w 911428"/>
                  <a:gd name="connsiteY7-504" fmla="*/ 93002 h 997989"/>
                  <a:gd name="connsiteX8-505" fmla="*/ 799797 w 911428"/>
                  <a:gd name="connsiteY8-506" fmla="*/ 345589 h 997989"/>
                  <a:gd name="connsiteX9-507" fmla="*/ 749364 w 911428"/>
                  <a:gd name="connsiteY9-508" fmla="*/ 612175 h 997989"/>
                  <a:gd name="connsiteX10-509" fmla="*/ 866912 w 911428"/>
                  <a:gd name="connsiteY10-510" fmla="*/ 866236 h 997989"/>
                  <a:gd name="connsiteX0-511" fmla="*/ 866912 w 911428"/>
                  <a:gd name="connsiteY0-512" fmla="*/ 866236 h 997989"/>
                  <a:gd name="connsiteX1-513" fmla="*/ 704209 w 911428"/>
                  <a:gd name="connsiteY1-514" fmla="*/ 996463 h 997989"/>
                  <a:gd name="connsiteX2-515" fmla="*/ 311920 w 911428"/>
                  <a:gd name="connsiteY2-516" fmla="*/ 912630 h 997989"/>
                  <a:gd name="connsiteX3-517" fmla="*/ 39042 w 911428"/>
                  <a:gd name="connsiteY3-518" fmla="*/ 687861 h 997989"/>
                  <a:gd name="connsiteX4-519" fmla="*/ 32919 w 911428"/>
                  <a:gd name="connsiteY4-520" fmla="*/ 345939 h 997989"/>
                  <a:gd name="connsiteX5-521" fmla="*/ 297809 w 911428"/>
                  <a:gd name="connsiteY5-522" fmla="*/ 82062 h 997989"/>
                  <a:gd name="connsiteX6-523" fmla="*/ 634852 w 911428"/>
                  <a:gd name="connsiteY6-524" fmla="*/ 1171 h 997989"/>
                  <a:gd name="connsiteX7-525" fmla="*/ 904807 w 911428"/>
                  <a:gd name="connsiteY7-526" fmla="*/ 93002 h 997989"/>
                  <a:gd name="connsiteX8-527" fmla="*/ 799797 w 911428"/>
                  <a:gd name="connsiteY8-528" fmla="*/ 345589 h 997989"/>
                  <a:gd name="connsiteX9-529" fmla="*/ 749364 w 911428"/>
                  <a:gd name="connsiteY9-530" fmla="*/ 612175 h 997989"/>
                  <a:gd name="connsiteX10-531" fmla="*/ 866912 w 911428"/>
                  <a:gd name="connsiteY10-532" fmla="*/ 866236 h 997989"/>
                  <a:gd name="connsiteX0-533" fmla="*/ 866912 w 911428"/>
                  <a:gd name="connsiteY0-534" fmla="*/ 866236 h 969320"/>
                  <a:gd name="connsiteX1-535" fmla="*/ 654726 w 911428"/>
                  <a:gd name="connsiteY1-536" fmla="*/ 966513 h 969320"/>
                  <a:gd name="connsiteX2-537" fmla="*/ 311920 w 911428"/>
                  <a:gd name="connsiteY2-538" fmla="*/ 912630 h 969320"/>
                  <a:gd name="connsiteX3-539" fmla="*/ 39042 w 911428"/>
                  <a:gd name="connsiteY3-540" fmla="*/ 687861 h 969320"/>
                  <a:gd name="connsiteX4-541" fmla="*/ 32919 w 911428"/>
                  <a:gd name="connsiteY4-542" fmla="*/ 345939 h 969320"/>
                  <a:gd name="connsiteX5-543" fmla="*/ 297809 w 911428"/>
                  <a:gd name="connsiteY5-544" fmla="*/ 82062 h 969320"/>
                  <a:gd name="connsiteX6-545" fmla="*/ 634852 w 911428"/>
                  <a:gd name="connsiteY6-546" fmla="*/ 1171 h 969320"/>
                  <a:gd name="connsiteX7-547" fmla="*/ 904807 w 911428"/>
                  <a:gd name="connsiteY7-548" fmla="*/ 93002 h 969320"/>
                  <a:gd name="connsiteX8-549" fmla="*/ 799797 w 911428"/>
                  <a:gd name="connsiteY8-550" fmla="*/ 345589 h 969320"/>
                  <a:gd name="connsiteX9-551" fmla="*/ 749364 w 911428"/>
                  <a:gd name="connsiteY9-552" fmla="*/ 612175 h 969320"/>
                  <a:gd name="connsiteX10-553" fmla="*/ 866912 w 911428"/>
                  <a:gd name="connsiteY10-554" fmla="*/ 866236 h 969320"/>
                  <a:gd name="connsiteX0-555" fmla="*/ 866912 w 922712"/>
                  <a:gd name="connsiteY0-556" fmla="*/ 866001 h 969085"/>
                  <a:gd name="connsiteX1-557" fmla="*/ 654726 w 922712"/>
                  <a:gd name="connsiteY1-558" fmla="*/ 966278 h 969085"/>
                  <a:gd name="connsiteX2-559" fmla="*/ 311920 w 922712"/>
                  <a:gd name="connsiteY2-560" fmla="*/ 912395 h 969085"/>
                  <a:gd name="connsiteX3-561" fmla="*/ 39042 w 922712"/>
                  <a:gd name="connsiteY3-562" fmla="*/ 687626 h 969085"/>
                  <a:gd name="connsiteX4-563" fmla="*/ 32919 w 922712"/>
                  <a:gd name="connsiteY4-564" fmla="*/ 345704 h 969085"/>
                  <a:gd name="connsiteX5-565" fmla="*/ 297809 w 922712"/>
                  <a:gd name="connsiteY5-566" fmla="*/ 81827 h 969085"/>
                  <a:gd name="connsiteX6-567" fmla="*/ 634852 w 922712"/>
                  <a:gd name="connsiteY6-568" fmla="*/ 936 h 969085"/>
                  <a:gd name="connsiteX7-569" fmla="*/ 904807 w 922712"/>
                  <a:gd name="connsiteY7-570" fmla="*/ 92767 h 969085"/>
                  <a:gd name="connsiteX8-571" fmla="*/ 890518 w 922712"/>
                  <a:gd name="connsiteY8-572" fmla="*/ 233044 h 969085"/>
                  <a:gd name="connsiteX9-573" fmla="*/ 799797 w 922712"/>
                  <a:gd name="connsiteY9-574" fmla="*/ 345354 h 969085"/>
                  <a:gd name="connsiteX10-575" fmla="*/ 749364 w 922712"/>
                  <a:gd name="connsiteY10-576" fmla="*/ 611940 h 969085"/>
                  <a:gd name="connsiteX11" fmla="*/ 866912 w 922712"/>
                  <a:gd name="connsiteY11" fmla="*/ 866001 h 969085"/>
                  <a:gd name="connsiteX0-577" fmla="*/ 866912 w 922712"/>
                  <a:gd name="connsiteY0-578" fmla="*/ 843959 h 947043"/>
                  <a:gd name="connsiteX1-579" fmla="*/ 654726 w 922712"/>
                  <a:gd name="connsiteY1-580" fmla="*/ 944236 h 947043"/>
                  <a:gd name="connsiteX2-581" fmla="*/ 311920 w 922712"/>
                  <a:gd name="connsiteY2-582" fmla="*/ 890353 h 947043"/>
                  <a:gd name="connsiteX3-583" fmla="*/ 39042 w 922712"/>
                  <a:gd name="connsiteY3-584" fmla="*/ 665584 h 947043"/>
                  <a:gd name="connsiteX4-585" fmla="*/ 32919 w 922712"/>
                  <a:gd name="connsiteY4-586" fmla="*/ 323662 h 947043"/>
                  <a:gd name="connsiteX5-587" fmla="*/ 297809 w 922712"/>
                  <a:gd name="connsiteY5-588" fmla="*/ 59785 h 947043"/>
                  <a:gd name="connsiteX6-589" fmla="*/ 651347 w 922712"/>
                  <a:gd name="connsiteY6-590" fmla="*/ 1356 h 947043"/>
                  <a:gd name="connsiteX7-591" fmla="*/ 904807 w 922712"/>
                  <a:gd name="connsiteY7-592" fmla="*/ 70725 h 947043"/>
                  <a:gd name="connsiteX8-593" fmla="*/ 890518 w 922712"/>
                  <a:gd name="connsiteY8-594" fmla="*/ 211002 h 947043"/>
                  <a:gd name="connsiteX9-595" fmla="*/ 799797 w 922712"/>
                  <a:gd name="connsiteY9-596" fmla="*/ 323312 h 947043"/>
                  <a:gd name="connsiteX10-597" fmla="*/ 749364 w 922712"/>
                  <a:gd name="connsiteY10-598" fmla="*/ 589898 h 947043"/>
                  <a:gd name="connsiteX11-599" fmla="*/ 866912 w 922712"/>
                  <a:gd name="connsiteY11-600" fmla="*/ 843959 h 947043"/>
                  <a:gd name="connsiteX0-601" fmla="*/ 866912 w 922712"/>
                  <a:gd name="connsiteY0-602" fmla="*/ 858621 h 961705"/>
                  <a:gd name="connsiteX1-603" fmla="*/ 654726 w 922712"/>
                  <a:gd name="connsiteY1-604" fmla="*/ 958898 h 961705"/>
                  <a:gd name="connsiteX2-605" fmla="*/ 311920 w 922712"/>
                  <a:gd name="connsiteY2-606" fmla="*/ 905015 h 961705"/>
                  <a:gd name="connsiteX3-607" fmla="*/ 39042 w 922712"/>
                  <a:gd name="connsiteY3-608" fmla="*/ 680246 h 961705"/>
                  <a:gd name="connsiteX4-609" fmla="*/ 32919 w 922712"/>
                  <a:gd name="connsiteY4-610" fmla="*/ 338324 h 961705"/>
                  <a:gd name="connsiteX5-611" fmla="*/ 297809 w 922712"/>
                  <a:gd name="connsiteY5-612" fmla="*/ 74447 h 961705"/>
                  <a:gd name="connsiteX6-613" fmla="*/ 568875 w 922712"/>
                  <a:gd name="connsiteY6-614" fmla="*/ 1043 h 961705"/>
                  <a:gd name="connsiteX7-615" fmla="*/ 904807 w 922712"/>
                  <a:gd name="connsiteY7-616" fmla="*/ 85387 h 961705"/>
                  <a:gd name="connsiteX8-617" fmla="*/ 890518 w 922712"/>
                  <a:gd name="connsiteY8-618" fmla="*/ 225664 h 961705"/>
                  <a:gd name="connsiteX9-619" fmla="*/ 799797 w 922712"/>
                  <a:gd name="connsiteY9-620" fmla="*/ 337974 h 961705"/>
                  <a:gd name="connsiteX10-621" fmla="*/ 749364 w 922712"/>
                  <a:gd name="connsiteY10-622" fmla="*/ 604560 h 961705"/>
                  <a:gd name="connsiteX11-623" fmla="*/ 866912 w 922712"/>
                  <a:gd name="connsiteY11-624" fmla="*/ 858621 h 961705"/>
                  <a:gd name="connsiteX0-625" fmla="*/ 866912 w 912474"/>
                  <a:gd name="connsiteY0-626" fmla="*/ 859020 h 962104"/>
                  <a:gd name="connsiteX1-627" fmla="*/ 654726 w 912474"/>
                  <a:gd name="connsiteY1-628" fmla="*/ 959297 h 962104"/>
                  <a:gd name="connsiteX2-629" fmla="*/ 311920 w 912474"/>
                  <a:gd name="connsiteY2-630" fmla="*/ 905414 h 962104"/>
                  <a:gd name="connsiteX3-631" fmla="*/ 39042 w 912474"/>
                  <a:gd name="connsiteY3-632" fmla="*/ 680645 h 962104"/>
                  <a:gd name="connsiteX4-633" fmla="*/ 32919 w 912474"/>
                  <a:gd name="connsiteY4-634" fmla="*/ 338723 h 962104"/>
                  <a:gd name="connsiteX5-635" fmla="*/ 297809 w 912474"/>
                  <a:gd name="connsiteY5-636" fmla="*/ 74846 h 962104"/>
                  <a:gd name="connsiteX6-637" fmla="*/ 568875 w 912474"/>
                  <a:gd name="connsiteY6-638" fmla="*/ 1442 h 962104"/>
                  <a:gd name="connsiteX7-639" fmla="*/ 904807 w 912474"/>
                  <a:gd name="connsiteY7-640" fmla="*/ 85786 h 962104"/>
                  <a:gd name="connsiteX8-641" fmla="*/ 799797 w 912474"/>
                  <a:gd name="connsiteY8-642" fmla="*/ 338373 h 962104"/>
                  <a:gd name="connsiteX9-643" fmla="*/ 749364 w 912474"/>
                  <a:gd name="connsiteY9-644" fmla="*/ 604959 h 962104"/>
                  <a:gd name="connsiteX10-645" fmla="*/ 866912 w 912474"/>
                  <a:gd name="connsiteY10-646" fmla="*/ 859020 h 962104"/>
                  <a:gd name="connsiteX0-647" fmla="*/ 866912 w 912474"/>
                  <a:gd name="connsiteY0-648" fmla="*/ 861538 h 964622"/>
                  <a:gd name="connsiteX1-649" fmla="*/ 654726 w 912474"/>
                  <a:gd name="connsiteY1-650" fmla="*/ 961815 h 964622"/>
                  <a:gd name="connsiteX2-651" fmla="*/ 311920 w 912474"/>
                  <a:gd name="connsiteY2-652" fmla="*/ 907932 h 964622"/>
                  <a:gd name="connsiteX3-653" fmla="*/ 39042 w 912474"/>
                  <a:gd name="connsiteY3-654" fmla="*/ 683163 h 964622"/>
                  <a:gd name="connsiteX4-655" fmla="*/ 32919 w 912474"/>
                  <a:gd name="connsiteY4-656" fmla="*/ 341241 h 964622"/>
                  <a:gd name="connsiteX5-657" fmla="*/ 297809 w 912474"/>
                  <a:gd name="connsiteY5-658" fmla="*/ 77364 h 964622"/>
                  <a:gd name="connsiteX6-659" fmla="*/ 568875 w 912474"/>
                  <a:gd name="connsiteY6-660" fmla="*/ 3960 h 964622"/>
                  <a:gd name="connsiteX7-661" fmla="*/ 904807 w 912474"/>
                  <a:gd name="connsiteY7-662" fmla="*/ 88304 h 964622"/>
                  <a:gd name="connsiteX8-663" fmla="*/ 799797 w 912474"/>
                  <a:gd name="connsiteY8-664" fmla="*/ 340891 h 964622"/>
                  <a:gd name="connsiteX9-665" fmla="*/ 749364 w 912474"/>
                  <a:gd name="connsiteY9-666" fmla="*/ 607477 h 964622"/>
                  <a:gd name="connsiteX10-667" fmla="*/ 866912 w 912474"/>
                  <a:gd name="connsiteY10-668" fmla="*/ 861538 h 964622"/>
                  <a:gd name="connsiteX0-669" fmla="*/ 866912 w 943348"/>
                  <a:gd name="connsiteY0-670" fmla="*/ 861538 h 964622"/>
                  <a:gd name="connsiteX1-671" fmla="*/ 654726 w 943348"/>
                  <a:gd name="connsiteY1-672" fmla="*/ 961815 h 964622"/>
                  <a:gd name="connsiteX2-673" fmla="*/ 311920 w 943348"/>
                  <a:gd name="connsiteY2-674" fmla="*/ 907932 h 964622"/>
                  <a:gd name="connsiteX3-675" fmla="*/ 39042 w 943348"/>
                  <a:gd name="connsiteY3-676" fmla="*/ 683163 h 964622"/>
                  <a:gd name="connsiteX4-677" fmla="*/ 32919 w 943348"/>
                  <a:gd name="connsiteY4-678" fmla="*/ 341241 h 964622"/>
                  <a:gd name="connsiteX5-679" fmla="*/ 297809 w 943348"/>
                  <a:gd name="connsiteY5-680" fmla="*/ 77364 h 964622"/>
                  <a:gd name="connsiteX6-681" fmla="*/ 568875 w 943348"/>
                  <a:gd name="connsiteY6-682" fmla="*/ 3960 h 964622"/>
                  <a:gd name="connsiteX7-683" fmla="*/ 904807 w 943348"/>
                  <a:gd name="connsiteY7-684" fmla="*/ 88304 h 964622"/>
                  <a:gd name="connsiteX8-685" fmla="*/ 799797 w 943348"/>
                  <a:gd name="connsiteY8-686" fmla="*/ 340891 h 964622"/>
                  <a:gd name="connsiteX9-687" fmla="*/ 749364 w 943348"/>
                  <a:gd name="connsiteY9-688" fmla="*/ 607477 h 964622"/>
                  <a:gd name="connsiteX10-689" fmla="*/ 866912 w 943348"/>
                  <a:gd name="connsiteY10-690" fmla="*/ 861538 h 964622"/>
                  <a:gd name="connsiteX0-691" fmla="*/ 866912 w 943348"/>
                  <a:gd name="connsiteY0-692" fmla="*/ 861538 h 964622"/>
                  <a:gd name="connsiteX1-693" fmla="*/ 654726 w 943348"/>
                  <a:gd name="connsiteY1-694" fmla="*/ 961815 h 964622"/>
                  <a:gd name="connsiteX2-695" fmla="*/ 311920 w 943348"/>
                  <a:gd name="connsiteY2-696" fmla="*/ 907932 h 964622"/>
                  <a:gd name="connsiteX3-697" fmla="*/ 39042 w 943348"/>
                  <a:gd name="connsiteY3-698" fmla="*/ 683163 h 964622"/>
                  <a:gd name="connsiteX4-699" fmla="*/ 32919 w 943348"/>
                  <a:gd name="connsiteY4-700" fmla="*/ 341241 h 964622"/>
                  <a:gd name="connsiteX5-701" fmla="*/ 297809 w 943348"/>
                  <a:gd name="connsiteY5-702" fmla="*/ 77364 h 964622"/>
                  <a:gd name="connsiteX6-703" fmla="*/ 568875 w 943348"/>
                  <a:gd name="connsiteY6-704" fmla="*/ 3960 h 964622"/>
                  <a:gd name="connsiteX7-705" fmla="*/ 904807 w 943348"/>
                  <a:gd name="connsiteY7-706" fmla="*/ 88304 h 964622"/>
                  <a:gd name="connsiteX8-707" fmla="*/ 799797 w 943348"/>
                  <a:gd name="connsiteY8-708" fmla="*/ 340891 h 964622"/>
                  <a:gd name="connsiteX9-709" fmla="*/ 749364 w 943348"/>
                  <a:gd name="connsiteY9-710" fmla="*/ 585015 h 964622"/>
                  <a:gd name="connsiteX10-711" fmla="*/ 866912 w 943348"/>
                  <a:gd name="connsiteY10-712" fmla="*/ 861538 h 964622"/>
                  <a:gd name="connsiteX0-713" fmla="*/ 866912 w 934777"/>
                  <a:gd name="connsiteY0-714" fmla="*/ 861538 h 964622"/>
                  <a:gd name="connsiteX1-715" fmla="*/ 654726 w 934777"/>
                  <a:gd name="connsiteY1-716" fmla="*/ 961815 h 964622"/>
                  <a:gd name="connsiteX2-717" fmla="*/ 311920 w 934777"/>
                  <a:gd name="connsiteY2-718" fmla="*/ 907932 h 964622"/>
                  <a:gd name="connsiteX3-719" fmla="*/ 39042 w 934777"/>
                  <a:gd name="connsiteY3-720" fmla="*/ 683163 h 964622"/>
                  <a:gd name="connsiteX4-721" fmla="*/ 32919 w 934777"/>
                  <a:gd name="connsiteY4-722" fmla="*/ 341241 h 964622"/>
                  <a:gd name="connsiteX5-723" fmla="*/ 297809 w 934777"/>
                  <a:gd name="connsiteY5-724" fmla="*/ 77364 h 964622"/>
                  <a:gd name="connsiteX6-725" fmla="*/ 568875 w 934777"/>
                  <a:gd name="connsiteY6-726" fmla="*/ 3960 h 964622"/>
                  <a:gd name="connsiteX7-727" fmla="*/ 904807 w 934777"/>
                  <a:gd name="connsiteY7-728" fmla="*/ 88304 h 964622"/>
                  <a:gd name="connsiteX8-729" fmla="*/ 717325 w 934777"/>
                  <a:gd name="connsiteY8-730" fmla="*/ 423252 h 964622"/>
                  <a:gd name="connsiteX9-731" fmla="*/ 749364 w 934777"/>
                  <a:gd name="connsiteY9-732" fmla="*/ 585015 h 964622"/>
                  <a:gd name="connsiteX10-733" fmla="*/ 866912 w 934777"/>
                  <a:gd name="connsiteY10-734" fmla="*/ 861538 h 964622"/>
                  <a:gd name="connsiteX0-735" fmla="*/ 866912 w 908207"/>
                  <a:gd name="connsiteY0-736" fmla="*/ 861538 h 964622"/>
                  <a:gd name="connsiteX1-737" fmla="*/ 654726 w 908207"/>
                  <a:gd name="connsiteY1-738" fmla="*/ 961815 h 964622"/>
                  <a:gd name="connsiteX2-739" fmla="*/ 311920 w 908207"/>
                  <a:gd name="connsiteY2-740" fmla="*/ 907932 h 964622"/>
                  <a:gd name="connsiteX3-741" fmla="*/ 39042 w 908207"/>
                  <a:gd name="connsiteY3-742" fmla="*/ 683163 h 964622"/>
                  <a:gd name="connsiteX4-743" fmla="*/ 32919 w 908207"/>
                  <a:gd name="connsiteY4-744" fmla="*/ 341241 h 964622"/>
                  <a:gd name="connsiteX5-745" fmla="*/ 297809 w 908207"/>
                  <a:gd name="connsiteY5-746" fmla="*/ 77364 h 964622"/>
                  <a:gd name="connsiteX6-747" fmla="*/ 568875 w 908207"/>
                  <a:gd name="connsiteY6-748" fmla="*/ 3960 h 964622"/>
                  <a:gd name="connsiteX7-749" fmla="*/ 904807 w 908207"/>
                  <a:gd name="connsiteY7-750" fmla="*/ 88304 h 964622"/>
                  <a:gd name="connsiteX8-751" fmla="*/ 749364 w 908207"/>
                  <a:gd name="connsiteY8-752" fmla="*/ 585015 h 964622"/>
                  <a:gd name="connsiteX9-753" fmla="*/ 866912 w 908207"/>
                  <a:gd name="connsiteY9-754" fmla="*/ 861538 h 964622"/>
                  <a:gd name="connsiteX0-755" fmla="*/ 866912 w 907376"/>
                  <a:gd name="connsiteY0-756" fmla="*/ 861538 h 964622"/>
                  <a:gd name="connsiteX1-757" fmla="*/ 654726 w 907376"/>
                  <a:gd name="connsiteY1-758" fmla="*/ 961815 h 964622"/>
                  <a:gd name="connsiteX2-759" fmla="*/ 311920 w 907376"/>
                  <a:gd name="connsiteY2-760" fmla="*/ 907932 h 964622"/>
                  <a:gd name="connsiteX3-761" fmla="*/ 39042 w 907376"/>
                  <a:gd name="connsiteY3-762" fmla="*/ 683163 h 964622"/>
                  <a:gd name="connsiteX4-763" fmla="*/ 32919 w 907376"/>
                  <a:gd name="connsiteY4-764" fmla="*/ 341241 h 964622"/>
                  <a:gd name="connsiteX5-765" fmla="*/ 297809 w 907376"/>
                  <a:gd name="connsiteY5-766" fmla="*/ 77364 h 964622"/>
                  <a:gd name="connsiteX6-767" fmla="*/ 568875 w 907376"/>
                  <a:gd name="connsiteY6-768" fmla="*/ 3960 h 964622"/>
                  <a:gd name="connsiteX7-769" fmla="*/ 904807 w 907376"/>
                  <a:gd name="connsiteY7-770" fmla="*/ 88304 h 964622"/>
                  <a:gd name="connsiteX8-771" fmla="*/ 749364 w 907376"/>
                  <a:gd name="connsiteY8-772" fmla="*/ 585015 h 964622"/>
                  <a:gd name="connsiteX9-773" fmla="*/ 866912 w 907376"/>
                  <a:gd name="connsiteY9-774" fmla="*/ 861538 h 964622"/>
                  <a:gd name="connsiteX0-775" fmla="*/ 866912 w 907376"/>
                  <a:gd name="connsiteY0-776" fmla="*/ 861538 h 964622"/>
                  <a:gd name="connsiteX1-777" fmla="*/ 654726 w 907376"/>
                  <a:gd name="connsiteY1-778" fmla="*/ 961815 h 964622"/>
                  <a:gd name="connsiteX2-779" fmla="*/ 311920 w 907376"/>
                  <a:gd name="connsiteY2-780" fmla="*/ 907932 h 964622"/>
                  <a:gd name="connsiteX3-781" fmla="*/ 39042 w 907376"/>
                  <a:gd name="connsiteY3-782" fmla="*/ 683163 h 964622"/>
                  <a:gd name="connsiteX4-783" fmla="*/ 32919 w 907376"/>
                  <a:gd name="connsiteY4-784" fmla="*/ 341241 h 964622"/>
                  <a:gd name="connsiteX5-785" fmla="*/ 297809 w 907376"/>
                  <a:gd name="connsiteY5-786" fmla="*/ 77364 h 964622"/>
                  <a:gd name="connsiteX6-787" fmla="*/ 568875 w 907376"/>
                  <a:gd name="connsiteY6-788" fmla="*/ 3960 h 964622"/>
                  <a:gd name="connsiteX7-789" fmla="*/ 904807 w 907376"/>
                  <a:gd name="connsiteY7-790" fmla="*/ 88304 h 964622"/>
                  <a:gd name="connsiteX8-791" fmla="*/ 749364 w 907376"/>
                  <a:gd name="connsiteY8-792" fmla="*/ 585015 h 964622"/>
                  <a:gd name="connsiteX9-793" fmla="*/ 866912 w 907376"/>
                  <a:gd name="connsiteY9-794" fmla="*/ 861538 h 964622"/>
                  <a:gd name="connsiteX0-795" fmla="*/ 866912 w 909155"/>
                  <a:gd name="connsiteY0-796" fmla="*/ 861538 h 964622"/>
                  <a:gd name="connsiteX1-797" fmla="*/ 654726 w 909155"/>
                  <a:gd name="connsiteY1-798" fmla="*/ 961815 h 964622"/>
                  <a:gd name="connsiteX2-799" fmla="*/ 311920 w 909155"/>
                  <a:gd name="connsiteY2-800" fmla="*/ 907932 h 964622"/>
                  <a:gd name="connsiteX3-801" fmla="*/ 39042 w 909155"/>
                  <a:gd name="connsiteY3-802" fmla="*/ 683163 h 964622"/>
                  <a:gd name="connsiteX4-803" fmla="*/ 32919 w 909155"/>
                  <a:gd name="connsiteY4-804" fmla="*/ 341241 h 964622"/>
                  <a:gd name="connsiteX5-805" fmla="*/ 297809 w 909155"/>
                  <a:gd name="connsiteY5-806" fmla="*/ 77364 h 964622"/>
                  <a:gd name="connsiteX6-807" fmla="*/ 568875 w 909155"/>
                  <a:gd name="connsiteY6-808" fmla="*/ 3960 h 964622"/>
                  <a:gd name="connsiteX7-809" fmla="*/ 904807 w 909155"/>
                  <a:gd name="connsiteY7-810" fmla="*/ 88304 h 964622"/>
                  <a:gd name="connsiteX8-811" fmla="*/ 856579 w 909155"/>
                  <a:gd name="connsiteY8-812" fmla="*/ 629939 h 964622"/>
                  <a:gd name="connsiteX9-813" fmla="*/ 866912 w 909155"/>
                  <a:gd name="connsiteY9-814" fmla="*/ 861538 h 964622"/>
                  <a:gd name="connsiteX0-815" fmla="*/ 866912 w 1039111"/>
                  <a:gd name="connsiteY0-816" fmla="*/ 857982 h 961066"/>
                  <a:gd name="connsiteX1-817" fmla="*/ 654726 w 1039111"/>
                  <a:gd name="connsiteY1-818" fmla="*/ 958259 h 961066"/>
                  <a:gd name="connsiteX2-819" fmla="*/ 311920 w 1039111"/>
                  <a:gd name="connsiteY2-820" fmla="*/ 904376 h 961066"/>
                  <a:gd name="connsiteX3-821" fmla="*/ 39042 w 1039111"/>
                  <a:gd name="connsiteY3-822" fmla="*/ 679607 h 961066"/>
                  <a:gd name="connsiteX4-823" fmla="*/ 32919 w 1039111"/>
                  <a:gd name="connsiteY4-824" fmla="*/ 337685 h 961066"/>
                  <a:gd name="connsiteX5-825" fmla="*/ 297809 w 1039111"/>
                  <a:gd name="connsiteY5-826" fmla="*/ 73808 h 961066"/>
                  <a:gd name="connsiteX6-827" fmla="*/ 568875 w 1039111"/>
                  <a:gd name="connsiteY6-828" fmla="*/ 404 h 961066"/>
                  <a:gd name="connsiteX7-829" fmla="*/ 1036763 w 1039111"/>
                  <a:gd name="connsiteY7-830" fmla="*/ 241983 h 961066"/>
                  <a:gd name="connsiteX8-831" fmla="*/ 856579 w 1039111"/>
                  <a:gd name="connsiteY8-832" fmla="*/ 626383 h 961066"/>
                  <a:gd name="connsiteX9-833" fmla="*/ 866912 w 1039111"/>
                  <a:gd name="connsiteY9-834" fmla="*/ 857982 h 961066"/>
                  <a:gd name="connsiteX0-835" fmla="*/ 866912 w 1039111"/>
                  <a:gd name="connsiteY0-836" fmla="*/ 828122 h 931206"/>
                  <a:gd name="connsiteX1-837" fmla="*/ 654726 w 1039111"/>
                  <a:gd name="connsiteY1-838" fmla="*/ 928399 h 931206"/>
                  <a:gd name="connsiteX2-839" fmla="*/ 311920 w 1039111"/>
                  <a:gd name="connsiteY2-840" fmla="*/ 874516 h 931206"/>
                  <a:gd name="connsiteX3-841" fmla="*/ 39042 w 1039111"/>
                  <a:gd name="connsiteY3-842" fmla="*/ 649747 h 931206"/>
                  <a:gd name="connsiteX4-843" fmla="*/ 32919 w 1039111"/>
                  <a:gd name="connsiteY4-844" fmla="*/ 307825 h 931206"/>
                  <a:gd name="connsiteX5-845" fmla="*/ 297809 w 1039111"/>
                  <a:gd name="connsiteY5-846" fmla="*/ 43948 h 931206"/>
                  <a:gd name="connsiteX6-847" fmla="*/ 684336 w 1039111"/>
                  <a:gd name="connsiteY6-848" fmla="*/ 493 h 931206"/>
                  <a:gd name="connsiteX7-849" fmla="*/ 1036763 w 1039111"/>
                  <a:gd name="connsiteY7-850" fmla="*/ 212123 h 931206"/>
                  <a:gd name="connsiteX8-851" fmla="*/ 856579 w 1039111"/>
                  <a:gd name="connsiteY8-852" fmla="*/ 596523 h 931206"/>
                  <a:gd name="connsiteX9-853" fmla="*/ 866912 w 1039111"/>
                  <a:gd name="connsiteY9-854" fmla="*/ 828122 h 931206"/>
                  <a:gd name="connsiteX0-855" fmla="*/ 866912 w 1039111"/>
                  <a:gd name="connsiteY0-856" fmla="*/ 828122 h 931206"/>
                  <a:gd name="connsiteX1-857" fmla="*/ 654726 w 1039111"/>
                  <a:gd name="connsiteY1-858" fmla="*/ 928399 h 931206"/>
                  <a:gd name="connsiteX2-859" fmla="*/ 311920 w 1039111"/>
                  <a:gd name="connsiteY2-860" fmla="*/ 874516 h 931206"/>
                  <a:gd name="connsiteX3-861" fmla="*/ 39042 w 1039111"/>
                  <a:gd name="connsiteY3-862" fmla="*/ 649747 h 931206"/>
                  <a:gd name="connsiteX4-863" fmla="*/ 32919 w 1039111"/>
                  <a:gd name="connsiteY4-864" fmla="*/ 307825 h 931206"/>
                  <a:gd name="connsiteX5-865" fmla="*/ 314304 w 1039111"/>
                  <a:gd name="connsiteY5-866" fmla="*/ 66410 h 931206"/>
                  <a:gd name="connsiteX6-867" fmla="*/ 684336 w 1039111"/>
                  <a:gd name="connsiteY6-868" fmla="*/ 493 h 931206"/>
                  <a:gd name="connsiteX7-869" fmla="*/ 1036763 w 1039111"/>
                  <a:gd name="connsiteY7-870" fmla="*/ 212123 h 931206"/>
                  <a:gd name="connsiteX8-871" fmla="*/ 856579 w 1039111"/>
                  <a:gd name="connsiteY8-872" fmla="*/ 596523 h 931206"/>
                  <a:gd name="connsiteX9-873" fmla="*/ 866912 w 1039111"/>
                  <a:gd name="connsiteY9-874" fmla="*/ 828122 h 931206"/>
                  <a:gd name="connsiteX0-875" fmla="*/ 866912 w 1039111"/>
                  <a:gd name="connsiteY0-876" fmla="*/ 857981 h 961065"/>
                  <a:gd name="connsiteX1-877" fmla="*/ 654726 w 1039111"/>
                  <a:gd name="connsiteY1-878" fmla="*/ 958258 h 961065"/>
                  <a:gd name="connsiteX2-879" fmla="*/ 311920 w 1039111"/>
                  <a:gd name="connsiteY2-880" fmla="*/ 904375 h 961065"/>
                  <a:gd name="connsiteX3-881" fmla="*/ 39042 w 1039111"/>
                  <a:gd name="connsiteY3-882" fmla="*/ 679606 h 961065"/>
                  <a:gd name="connsiteX4-883" fmla="*/ 32919 w 1039111"/>
                  <a:gd name="connsiteY4-884" fmla="*/ 337684 h 961065"/>
                  <a:gd name="connsiteX5-885" fmla="*/ 314304 w 1039111"/>
                  <a:gd name="connsiteY5-886" fmla="*/ 96269 h 961065"/>
                  <a:gd name="connsiteX6-887" fmla="*/ 684336 w 1039111"/>
                  <a:gd name="connsiteY6-888" fmla="*/ 403 h 961065"/>
                  <a:gd name="connsiteX7-889" fmla="*/ 1036763 w 1039111"/>
                  <a:gd name="connsiteY7-890" fmla="*/ 241982 h 961065"/>
                  <a:gd name="connsiteX8-891" fmla="*/ 856579 w 1039111"/>
                  <a:gd name="connsiteY8-892" fmla="*/ 626382 h 961065"/>
                  <a:gd name="connsiteX9-893" fmla="*/ 866912 w 1039111"/>
                  <a:gd name="connsiteY9-894" fmla="*/ 857981 h 961065"/>
                  <a:gd name="connsiteX0-895" fmla="*/ 866912 w 1039111"/>
                  <a:gd name="connsiteY0-896" fmla="*/ 861754 h 964838"/>
                  <a:gd name="connsiteX1-897" fmla="*/ 654726 w 1039111"/>
                  <a:gd name="connsiteY1-898" fmla="*/ 962031 h 964838"/>
                  <a:gd name="connsiteX2-899" fmla="*/ 311920 w 1039111"/>
                  <a:gd name="connsiteY2-900" fmla="*/ 908148 h 964838"/>
                  <a:gd name="connsiteX3-901" fmla="*/ 39042 w 1039111"/>
                  <a:gd name="connsiteY3-902" fmla="*/ 683379 h 964838"/>
                  <a:gd name="connsiteX4-903" fmla="*/ 32919 w 1039111"/>
                  <a:gd name="connsiteY4-904" fmla="*/ 341457 h 964838"/>
                  <a:gd name="connsiteX5-905" fmla="*/ 314304 w 1039111"/>
                  <a:gd name="connsiteY5-906" fmla="*/ 100042 h 964838"/>
                  <a:gd name="connsiteX6-907" fmla="*/ 684336 w 1039111"/>
                  <a:gd name="connsiteY6-908" fmla="*/ 4176 h 964838"/>
                  <a:gd name="connsiteX7-909" fmla="*/ 1036763 w 1039111"/>
                  <a:gd name="connsiteY7-910" fmla="*/ 245755 h 964838"/>
                  <a:gd name="connsiteX8-911" fmla="*/ 856579 w 1039111"/>
                  <a:gd name="connsiteY8-912" fmla="*/ 630155 h 964838"/>
                  <a:gd name="connsiteX9-913" fmla="*/ 866912 w 1039111"/>
                  <a:gd name="connsiteY9-914" fmla="*/ 861754 h 964838"/>
                  <a:gd name="connsiteX0-915" fmla="*/ 866912 w 1039111"/>
                  <a:gd name="connsiteY0-916" fmla="*/ 861754 h 964838"/>
                  <a:gd name="connsiteX1-917" fmla="*/ 654726 w 1039111"/>
                  <a:gd name="connsiteY1-918" fmla="*/ 962031 h 964838"/>
                  <a:gd name="connsiteX2-919" fmla="*/ 311920 w 1039111"/>
                  <a:gd name="connsiteY2-920" fmla="*/ 908148 h 964838"/>
                  <a:gd name="connsiteX3-921" fmla="*/ 39042 w 1039111"/>
                  <a:gd name="connsiteY3-922" fmla="*/ 683379 h 964838"/>
                  <a:gd name="connsiteX4-923" fmla="*/ 32919 w 1039111"/>
                  <a:gd name="connsiteY4-924" fmla="*/ 341457 h 964838"/>
                  <a:gd name="connsiteX5-925" fmla="*/ 314304 w 1039111"/>
                  <a:gd name="connsiteY5-926" fmla="*/ 100042 h 964838"/>
                  <a:gd name="connsiteX6-927" fmla="*/ 684336 w 1039111"/>
                  <a:gd name="connsiteY6-928" fmla="*/ 4176 h 964838"/>
                  <a:gd name="connsiteX7-929" fmla="*/ 1036763 w 1039111"/>
                  <a:gd name="connsiteY7-930" fmla="*/ 245755 h 964838"/>
                  <a:gd name="connsiteX8-931" fmla="*/ 856579 w 1039111"/>
                  <a:gd name="connsiteY8-932" fmla="*/ 630155 h 964838"/>
                  <a:gd name="connsiteX9-933" fmla="*/ 866912 w 1039111"/>
                  <a:gd name="connsiteY9-934" fmla="*/ 861754 h 964838"/>
                  <a:gd name="connsiteX0-935" fmla="*/ 866912 w 1039111"/>
                  <a:gd name="connsiteY0-936" fmla="*/ 864167 h 967251"/>
                  <a:gd name="connsiteX1-937" fmla="*/ 654726 w 1039111"/>
                  <a:gd name="connsiteY1-938" fmla="*/ 964444 h 967251"/>
                  <a:gd name="connsiteX2-939" fmla="*/ 311920 w 1039111"/>
                  <a:gd name="connsiteY2-940" fmla="*/ 910561 h 967251"/>
                  <a:gd name="connsiteX3-941" fmla="*/ 39042 w 1039111"/>
                  <a:gd name="connsiteY3-942" fmla="*/ 685792 h 967251"/>
                  <a:gd name="connsiteX4-943" fmla="*/ 32919 w 1039111"/>
                  <a:gd name="connsiteY4-944" fmla="*/ 343870 h 967251"/>
                  <a:gd name="connsiteX5-945" fmla="*/ 273068 w 1039111"/>
                  <a:gd name="connsiteY5-946" fmla="*/ 72506 h 967251"/>
                  <a:gd name="connsiteX6-947" fmla="*/ 684336 w 1039111"/>
                  <a:gd name="connsiteY6-948" fmla="*/ 6589 h 967251"/>
                  <a:gd name="connsiteX7-949" fmla="*/ 1036763 w 1039111"/>
                  <a:gd name="connsiteY7-950" fmla="*/ 248168 h 967251"/>
                  <a:gd name="connsiteX8-951" fmla="*/ 856579 w 1039111"/>
                  <a:gd name="connsiteY8-952" fmla="*/ 632568 h 967251"/>
                  <a:gd name="connsiteX9-953" fmla="*/ 866912 w 1039111"/>
                  <a:gd name="connsiteY9-954" fmla="*/ 864167 h 967251"/>
                  <a:gd name="connsiteX0-955" fmla="*/ 866912 w 1039111"/>
                  <a:gd name="connsiteY0-956" fmla="*/ 882202 h 985286"/>
                  <a:gd name="connsiteX1-957" fmla="*/ 654726 w 1039111"/>
                  <a:gd name="connsiteY1-958" fmla="*/ 982479 h 985286"/>
                  <a:gd name="connsiteX2-959" fmla="*/ 311920 w 1039111"/>
                  <a:gd name="connsiteY2-960" fmla="*/ 928596 h 985286"/>
                  <a:gd name="connsiteX3-961" fmla="*/ 39042 w 1039111"/>
                  <a:gd name="connsiteY3-962" fmla="*/ 703827 h 985286"/>
                  <a:gd name="connsiteX4-963" fmla="*/ 32919 w 1039111"/>
                  <a:gd name="connsiteY4-964" fmla="*/ 361905 h 985286"/>
                  <a:gd name="connsiteX5-965" fmla="*/ 273068 w 1039111"/>
                  <a:gd name="connsiteY5-966" fmla="*/ 90541 h 985286"/>
                  <a:gd name="connsiteX6-967" fmla="*/ 684336 w 1039111"/>
                  <a:gd name="connsiteY6-968" fmla="*/ 24624 h 985286"/>
                  <a:gd name="connsiteX7-969" fmla="*/ 1036763 w 1039111"/>
                  <a:gd name="connsiteY7-970" fmla="*/ 266203 h 985286"/>
                  <a:gd name="connsiteX8-971" fmla="*/ 856579 w 1039111"/>
                  <a:gd name="connsiteY8-972" fmla="*/ 650603 h 985286"/>
                  <a:gd name="connsiteX9-973" fmla="*/ 866912 w 1039111"/>
                  <a:gd name="connsiteY9-974" fmla="*/ 882202 h 985286"/>
                  <a:gd name="connsiteX0-975" fmla="*/ 866912 w 1039111"/>
                  <a:gd name="connsiteY0-976" fmla="*/ 882202 h 985286"/>
                  <a:gd name="connsiteX1-977" fmla="*/ 654726 w 1039111"/>
                  <a:gd name="connsiteY1-978" fmla="*/ 982479 h 985286"/>
                  <a:gd name="connsiteX2-979" fmla="*/ 311920 w 1039111"/>
                  <a:gd name="connsiteY2-980" fmla="*/ 928596 h 985286"/>
                  <a:gd name="connsiteX3-981" fmla="*/ 39042 w 1039111"/>
                  <a:gd name="connsiteY3-982" fmla="*/ 703827 h 985286"/>
                  <a:gd name="connsiteX4-983" fmla="*/ 32919 w 1039111"/>
                  <a:gd name="connsiteY4-984" fmla="*/ 361905 h 985286"/>
                  <a:gd name="connsiteX5-985" fmla="*/ 273068 w 1039111"/>
                  <a:gd name="connsiteY5-986" fmla="*/ 90541 h 985286"/>
                  <a:gd name="connsiteX6-987" fmla="*/ 684336 w 1039111"/>
                  <a:gd name="connsiteY6-988" fmla="*/ 24624 h 985286"/>
                  <a:gd name="connsiteX7-989" fmla="*/ 1036763 w 1039111"/>
                  <a:gd name="connsiteY7-990" fmla="*/ 266203 h 985286"/>
                  <a:gd name="connsiteX8-991" fmla="*/ 856579 w 1039111"/>
                  <a:gd name="connsiteY8-992" fmla="*/ 650603 h 985286"/>
                  <a:gd name="connsiteX9-993" fmla="*/ 866912 w 1039111"/>
                  <a:gd name="connsiteY9-994" fmla="*/ 882202 h 985286"/>
                  <a:gd name="connsiteX0-995" fmla="*/ 911008 w 1083207"/>
                  <a:gd name="connsiteY0-996" fmla="*/ 882202 h 985286"/>
                  <a:gd name="connsiteX1-997" fmla="*/ 698822 w 1083207"/>
                  <a:gd name="connsiteY1-998" fmla="*/ 982479 h 985286"/>
                  <a:gd name="connsiteX2-999" fmla="*/ 356016 w 1083207"/>
                  <a:gd name="connsiteY2-1000" fmla="*/ 928596 h 985286"/>
                  <a:gd name="connsiteX3-1001" fmla="*/ 83138 w 1083207"/>
                  <a:gd name="connsiteY3-1002" fmla="*/ 703827 h 985286"/>
                  <a:gd name="connsiteX4-1003" fmla="*/ 19285 w 1083207"/>
                  <a:gd name="connsiteY4-1004" fmla="*/ 406830 h 985286"/>
                  <a:gd name="connsiteX5-1005" fmla="*/ 317164 w 1083207"/>
                  <a:gd name="connsiteY5-1006" fmla="*/ 90541 h 985286"/>
                  <a:gd name="connsiteX6-1007" fmla="*/ 728432 w 1083207"/>
                  <a:gd name="connsiteY6-1008" fmla="*/ 24624 h 985286"/>
                  <a:gd name="connsiteX7-1009" fmla="*/ 1080859 w 1083207"/>
                  <a:gd name="connsiteY7-1010" fmla="*/ 266203 h 985286"/>
                  <a:gd name="connsiteX8-1011" fmla="*/ 900675 w 1083207"/>
                  <a:gd name="connsiteY8-1012" fmla="*/ 650603 h 985286"/>
                  <a:gd name="connsiteX9-1013" fmla="*/ 911008 w 1083207"/>
                  <a:gd name="connsiteY9-1014" fmla="*/ 882202 h 985286"/>
                  <a:gd name="connsiteX0-1015" fmla="*/ 911008 w 1083207"/>
                  <a:gd name="connsiteY0-1016" fmla="*/ 882202 h 985286"/>
                  <a:gd name="connsiteX1-1017" fmla="*/ 698822 w 1083207"/>
                  <a:gd name="connsiteY1-1018" fmla="*/ 982479 h 985286"/>
                  <a:gd name="connsiteX2-1019" fmla="*/ 356016 w 1083207"/>
                  <a:gd name="connsiteY2-1020" fmla="*/ 928596 h 985286"/>
                  <a:gd name="connsiteX3-1021" fmla="*/ 83138 w 1083207"/>
                  <a:gd name="connsiteY3-1022" fmla="*/ 703827 h 985286"/>
                  <a:gd name="connsiteX4-1023" fmla="*/ 19285 w 1083207"/>
                  <a:gd name="connsiteY4-1024" fmla="*/ 406830 h 985286"/>
                  <a:gd name="connsiteX5-1025" fmla="*/ 317164 w 1083207"/>
                  <a:gd name="connsiteY5-1026" fmla="*/ 90541 h 985286"/>
                  <a:gd name="connsiteX6-1027" fmla="*/ 728432 w 1083207"/>
                  <a:gd name="connsiteY6-1028" fmla="*/ 24624 h 985286"/>
                  <a:gd name="connsiteX7-1029" fmla="*/ 1080859 w 1083207"/>
                  <a:gd name="connsiteY7-1030" fmla="*/ 266203 h 985286"/>
                  <a:gd name="connsiteX8-1031" fmla="*/ 900675 w 1083207"/>
                  <a:gd name="connsiteY8-1032" fmla="*/ 650603 h 985286"/>
                  <a:gd name="connsiteX9-1033" fmla="*/ 911008 w 1083207"/>
                  <a:gd name="connsiteY9-1034" fmla="*/ 882202 h 985286"/>
                  <a:gd name="connsiteX0-1035" fmla="*/ 914455 w 1086654"/>
                  <a:gd name="connsiteY0-1036" fmla="*/ 882202 h 985286"/>
                  <a:gd name="connsiteX1-1037" fmla="*/ 702269 w 1086654"/>
                  <a:gd name="connsiteY1-1038" fmla="*/ 982479 h 985286"/>
                  <a:gd name="connsiteX2-1039" fmla="*/ 359463 w 1086654"/>
                  <a:gd name="connsiteY2-1040" fmla="*/ 928596 h 985286"/>
                  <a:gd name="connsiteX3-1041" fmla="*/ 86585 w 1086654"/>
                  <a:gd name="connsiteY3-1042" fmla="*/ 703827 h 985286"/>
                  <a:gd name="connsiteX4-1043" fmla="*/ 22732 w 1086654"/>
                  <a:gd name="connsiteY4-1044" fmla="*/ 406830 h 985286"/>
                  <a:gd name="connsiteX5-1045" fmla="*/ 320611 w 1086654"/>
                  <a:gd name="connsiteY5-1046" fmla="*/ 90541 h 985286"/>
                  <a:gd name="connsiteX6-1047" fmla="*/ 731879 w 1086654"/>
                  <a:gd name="connsiteY6-1048" fmla="*/ 24624 h 985286"/>
                  <a:gd name="connsiteX7-1049" fmla="*/ 1084306 w 1086654"/>
                  <a:gd name="connsiteY7-1050" fmla="*/ 266203 h 985286"/>
                  <a:gd name="connsiteX8-1051" fmla="*/ 904122 w 1086654"/>
                  <a:gd name="connsiteY8-1052" fmla="*/ 650603 h 985286"/>
                  <a:gd name="connsiteX9-1053" fmla="*/ 914455 w 1086654"/>
                  <a:gd name="connsiteY9-1054" fmla="*/ 882202 h 985286"/>
                  <a:gd name="connsiteX0-1055" fmla="*/ 914455 w 1086654"/>
                  <a:gd name="connsiteY0-1056" fmla="*/ 882202 h 985286"/>
                  <a:gd name="connsiteX1-1057" fmla="*/ 702269 w 1086654"/>
                  <a:gd name="connsiteY1-1058" fmla="*/ 982479 h 985286"/>
                  <a:gd name="connsiteX2-1059" fmla="*/ 359463 w 1086654"/>
                  <a:gd name="connsiteY2-1060" fmla="*/ 928596 h 985286"/>
                  <a:gd name="connsiteX3-1061" fmla="*/ 86585 w 1086654"/>
                  <a:gd name="connsiteY3-1062" fmla="*/ 703827 h 985286"/>
                  <a:gd name="connsiteX4-1063" fmla="*/ 22732 w 1086654"/>
                  <a:gd name="connsiteY4-1064" fmla="*/ 406830 h 985286"/>
                  <a:gd name="connsiteX5-1065" fmla="*/ 320611 w 1086654"/>
                  <a:gd name="connsiteY5-1066" fmla="*/ 90541 h 985286"/>
                  <a:gd name="connsiteX6-1067" fmla="*/ 731879 w 1086654"/>
                  <a:gd name="connsiteY6-1068" fmla="*/ 24624 h 985286"/>
                  <a:gd name="connsiteX7-1069" fmla="*/ 1084306 w 1086654"/>
                  <a:gd name="connsiteY7-1070" fmla="*/ 266203 h 985286"/>
                  <a:gd name="connsiteX8-1071" fmla="*/ 904122 w 1086654"/>
                  <a:gd name="connsiteY8-1072" fmla="*/ 650603 h 985286"/>
                  <a:gd name="connsiteX9-1073" fmla="*/ 914455 w 1086654"/>
                  <a:gd name="connsiteY9-1074" fmla="*/ 882202 h 985286"/>
                  <a:gd name="connsiteX0-1075" fmla="*/ 891723 w 1063922"/>
                  <a:gd name="connsiteY0-1076" fmla="*/ 882202 h 995803"/>
                  <a:gd name="connsiteX1-1077" fmla="*/ 679537 w 1063922"/>
                  <a:gd name="connsiteY1-1078" fmla="*/ 982479 h 995803"/>
                  <a:gd name="connsiteX2-1079" fmla="*/ 336731 w 1063922"/>
                  <a:gd name="connsiteY2-1080" fmla="*/ 928596 h 995803"/>
                  <a:gd name="connsiteX3-1081" fmla="*/ 0 w 1063922"/>
                  <a:gd name="connsiteY3-1082" fmla="*/ 406830 h 995803"/>
                  <a:gd name="connsiteX4-1083" fmla="*/ 297879 w 1063922"/>
                  <a:gd name="connsiteY4-1084" fmla="*/ 90541 h 995803"/>
                  <a:gd name="connsiteX5-1085" fmla="*/ 709147 w 1063922"/>
                  <a:gd name="connsiteY5-1086" fmla="*/ 24624 h 995803"/>
                  <a:gd name="connsiteX6-1087" fmla="*/ 1061574 w 1063922"/>
                  <a:gd name="connsiteY6-1088" fmla="*/ 266203 h 995803"/>
                  <a:gd name="connsiteX7-1089" fmla="*/ 881390 w 1063922"/>
                  <a:gd name="connsiteY7-1090" fmla="*/ 650603 h 995803"/>
                  <a:gd name="connsiteX8-1091" fmla="*/ 891723 w 1063922"/>
                  <a:gd name="connsiteY8-1092" fmla="*/ 882202 h 995803"/>
                  <a:gd name="connsiteX0-1093" fmla="*/ 891723 w 1063922"/>
                  <a:gd name="connsiteY0-1094" fmla="*/ 882202 h 983779"/>
                  <a:gd name="connsiteX1-1095" fmla="*/ 679537 w 1063922"/>
                  <a:gd name="connsiteY1-1096" fmla="*/ 982479 h 983779"/>
                  <a:gd name="connsiteX2-1097" fmla="*/ 204776 w 1063922"/>
                  <a:gd name="connsiteY2-1098" fmla="*/ 846236 h 983779"/>
                  <a:gd name="connsiteX3-1099" fmla="*/ 0 w 1063922"/>
                  <a:gd name="connsiteY3-1100" fmla="*/ 406830 h 983779"/>
                  <a:gd name="connsiteX4-1101" fmla="*/ 297879 w 1063922"/>
                  <a:gd name="connsiteY4-1102" fmla="*/ 90541 h 983779"/>
                  <a:gd name="connsiteX5-1103" fmla="*/ 709147 w 1063922"/>
                  <a:gd name="connsiteY5-1104" fmla="*/ 24624 h 983779"/>
                  <a:gd name="connsiteX6-1105" fmla="*/ 1061574 w 1063922"/>
                  <a:gd name="connsiteY6-1106" fmla="*/ 266203 h 983779"/>
                  <a:gd name="connsiteX7-1107" fmla="*/ 881390 w 1063922"/>
                  <a:gd name="connsiteY7-1108" fmla="*/ 650603 h 983779"/>
                  <a:gd name="connsiteX8-1109" fmla="*/ 891723 w 1063922"/>
                  <a:gd name="connsiteY8-1110" fmla="*/ 882202 h 983779"/>
                  <a:gd name="connsiteX0-1111" fmla="*/ 891723 w 1063922"/>
                  <a:gd name="connsiteY0-1112" fmla="*/ 882202 h 985388"/>
                  <a:gd name="connsiteX1-1113" fmla="*/ 679537 w 1063922"/>
                  <a:gd name="connsiteY1-1114" fmla="*/ 982479 h 985388"/>
                  <a:gd name="connsiteX2-1115" fmla="*/ 130551 w 1063922"/>
                  <a:gd name="connsiteY2-1116" fmla="*/ 883672 h 985388"/>
                  <a:gd name="connsiteX3-1117" fmla="*/ 0 w 1063922"/>
                  <a:gd name="connsiteY3-1118" fmla="*/ 406830 h 985388"/>
                  <a:gd name="connsiteX4-1119" fmla="*/ 297879 w 1063922"/>
                  <a:gd name="connsiteY4-1120" fmla="*/ 90541 h 985388"/>
                  <a:gd name="connsiteX5-1121" fmla="*/ 709147 w 1063922"/>
                  <a:gd name="connsiteY5-1122" fmla="*/ 24624 h 985388"/>
                  <a:gd name="connsiteX6-1123" fmla="*/ 1061574 w 1063922"/>
                  <a:gd name="connsiteY6-1124" fmla="*/ 266203 h 985388"/>
                  <a:gd name="connsiteX7-1125" fmla="*/ 881390 w 1063922"/>
                  <a:gd name="connsiteY7-1126" fmla="*/ 650603 h 985388"/>
                  <a:gd name="connsiteX8-1127" fmla="*/ 891723 w 1063922"/>
                  <a:gd name="connsiteY8-1128" fmla="*/ 882202 h 985388"/>
                  <a:gd name="connsiteX0-1129" fmla="*/ 924712 w 1096911"/>
                  <a:gd name="connsiteY0-1130" fmla="*/ 882202 h 985388"/>
                  <a:gd name="connsiteX1-1131" fmla="*/ 712526 w 1096911"/>
                  <a:gd name="connsiteY1-1132" fmla="*/ 982479 h 985388"/>
                  <a:gd name="connsiteX2-1133" fmla="*/ 163540 w 1096911"/>
                  <a:gd name="connsiteY2-1134" fmla="*/ 883672 h 985388"/>
                  <a:gd name="connsiteX3-1135" fmla="*/ 0 w 1096911"/>
                  <a:gd name="connsiteY3-1136" fmla="*/ 406830 h 985388"/>
                  <a:gd name="connsiteX4-1137" fmla="*/ 330868 w 1096911"/>
                  <a:gd name="connsiteY4-1138" fmla="*/ 90541 h 985388"/>
                  <a:gd name="connsiteX5-1139" fmla="*/ 742136 w 1096911"/>
                  <a:gd name="connsiteY5-1140" fmla="*/ 24624 h 985388"/>
                  <a:gd name="connsiteX6-1141" fmla="*/ 1094563 w 1096911"/>
                  <a:gd name="connsiteY6-1142" fmla="*/ 266203 h 985388"/>
                  <a:gd name="connsiteX7-1143" fmla="*/ 914379 w 1096911"/>
                  <a:gd name="connsiteY7-1144" fmla="*/ 650603 h 985388"/>
                  <a:gd name="connsiteX8-1145" fmla="*/ 924712 w 1096911"/>
                  <a:gd name="connsiteY8-1146" fmla="*/ 882202 h 985388"/>
                  <a:gd name="connsiteX0-1147" fmla="*/ 924712 w 1096911"/>
                  <a:gd name="connsiteY0-1148" fmla="*/ 893543 h 996729"/>
                  <a:gd name="connsiteX1-1149" fmla="*/ 712526 w 1096911"/>
                  <a:gd name="connsiteY1-1150" fmla="*/ 993820 h 996729"/>
                  <a:gd name="connsiteX2-1151" fmla="*/ 163540 w 1096911"/>
                  <a:gd name="connsiteY2-1152" fmla="*/ 895013 h 996729"/>
                  <a:gd name="connsiteX3-1153" fmla="*/ 0 w 1096911"/>
                  <a:gd name="connsiteY3-1154" fmla="*/ 418171 h 996729"/>
                  <a:gd name="connsiteX4-1155" fmla="*/ 297879 w 1096911"/>
                  <a:gd name="connsiteY4-1156" fmla="*/ 79420 h 996729"/>
                  <a:gd name="connsiteX5-1157" fmla="*/ 742136 w 1096911"/>
                  <a:gd name="connsiteY5-1158" fmla="*/ 35965 h 996729"/>
                  <a:gd name="connsiteX6-1159" fmla="*/ 1094563 w 1096911"/>
                  <a:gd name="connsiteY6-1160" fmla="*/ 277544 h 996729"/>
                  <a:gd name="connsiteX7-1161" fmla="*/ 914379 w 1096911"/>
                  <a:gd name="connsiteY7-1162" fmla="*/ 661944 h 996729"/>
                  <a:gd name="connsiteX8-1163" fmla="*/ 924712 w 1096911"/>
                  <a:gd name="connsiteY8-1164" fmla="*/ 893543 h 996729"/>
                  <a:gd name="connsiteX0-1165" fmla="*/ 924712 w 1096911"/>
                  <a:gd name="connsiteY0-1166" fmla="*/ 893543 h 996729"/>
                  <a:gd name="connsiteX1-1167" fmla="*/ 712526 w 1096911"/>
                  <a:gd name="connsiteY1-1168" fmla="*/ 993820 h 996729"/>
                  <a:gd name="connsiteX2-1169" fmla="*/ 163540 w 1096911"/>
                  <a:gd name="connsiteY2-1170" fmla="*/ 895013 h 996729"/>
                  <a:gd name="connsiteX3-1171" fmla="*/ 0 w 1096911"/>
                  <a:gd name="connsiteY3-1172" fmla="*/ 418171 h 996729"/>
                  <a:gd name="connsiteX4-1173" fmla="*/ 297879 w 1096911"/>
                  <a:gd name="connsiteY4-1174" fmla="*/ 79420 h 996729"/>
                  <a:gd name="connsiteX5-1175" fmla="*/ 742136 w 1096911"/>
                  <a:gd name="connsiteY5-1176" fmla="*/ 35965 h 996729"/>
                  <a:gd name="connsiteX6-1177" fmla="*/ 1094563 w 1096911"/>
                  <a:gd name="connsiteY6-1178" fmla="*/ 277544 h 996729"/>
                  <a:gd name="connsiteX7-1179" fmla="*/ 914379 w 1096911"/>
                  <a:gd name="connsiteY7-1180" fmla="*/ 661944 h 996729"/>
                  <a:gd name="connsiteX8-1181" fmla="*/ 924712 w 1096911"/>
                  <a:gd name="connsiteY8-1182" fmla="*/ 893543 h 996729"/>
                  <a:gd name="connsiteX0-1183" fmla="*/ 924712 w 1096143"/>
                  <a:gd name="connsiteY0-1184" fmla="*/ 893543 h 996729"/>
                  <a:gd name="connsiteX1-1185" fmla="*/ 712526 w 1096143"/>
                  <a:gd name="connsiteY1-1186" fmla="*/ 993820 h 996729"/>
                  <a:gd name="connsiteX2-1187" fmla="*/ 163540 w 1096143"/>
                  <a:gd name="connsiteY2-1188" fmla="*/ 895013 h 996729"/>
                  <a:gd name="connsiteX3-1189" fmla="*/ 0 w 1096143"/>
                  <a:gd name="connsiteY3-1190" fmla="*/ 418171 h 996729"/>
                  <a:gd name="connsiteX4-1191" fmla="*/ 297879 w 1096143"/>
                  <a:gd name="connsiteY4-1192" fmla="*/ 79420 h 996729"/>
                  <a:gd name="connsiteX5-1193" fmla="*/ 742136 w 1096143"/>
                  <a:gd name="connsiteY5-1194" fmla="*/ 35965 h 996729"/>
                  <a:gd name="connsiteX6-1195" fmla="*/ 1094563 w 1096143"/>
                  <a:gd name="connsiteY6-1196" fmla="*/ 277544 h 996729"/>
                  <a:gd name="connsiteX7-1197" fmla="*/ 774176 w 1096143"/>
                  <a:gd name="connsiteY7-1198" fmla="*/ 639483 h 996729"/>
                  <a:gd name="connsiteX8-1199" fmla="*/ 924712 w 1096143"/>
                  <a:gd name="connsiteY8-1200" fmla="*/ 893543 h 996729"/>
                  <a:gd name="connsiteX0-1201" fmla="*/ 924712 w 1096143"/>
                  <a:gd name="connsiteY0-1202" fmla="*/ 896981 h 1000167"/>
                  <a:gd name="connsiteX1-1203" fmla="*/ 712526 w 1096143"/>
                  <a:gd name="connsiteY1-1204" fmla="*/ 997258 h 1000167"/>
                  <a:gd name="connsiteX2-1205" fmla="*/ 163540 w 1096143"/>
                  <a:gd name="connsiteY2-1206" fmla="*/ 898451 h 1000167"/>
                  <a:gd name="connsiteX3-1207" fmla="*/ 0 w 1096143"/>
                  <a:gd name="connsiteY3-1208" fmla="*/ 421609 h 1000167"/>
                  <a:gd name="connsiteX4-1209" fmla="*/ 297879 w 1096143"/>
                  <a:gd name="connsiteY4-1210" fmla="*/ 82858 h 1000167"/>
                  <a:gd name="connsiteX5-1211" fmla="*/ 758631 w 1096143"/>
                  <a:gd name="connsiteY5-1212" fmla="*/ 31916 h 1000167"/>
                  <a:gd name="connsiteX6-1213" fmla="*/ 1094563 w 1096143"/>
                  <a:gd name="connsiteY6-1214" fmla="*/ 280982 h 1000167"/>
                  <a:gd name="connsiteX7-1215" fmla="*/ 774176 w 1096143"/>
                  <a:gd name="connsiteY7-1216" fmla="*/ 642921 h 1000167"/>
                  <a:gd name="connsiteX8-1217" fmla="*/ 924712 w 1096143"/>
                  <a:gd name="connsiteY8-1218" fmla="*/ 896981 h 1000167"/>
                  <a:gd name="connsiteX0-1219" fmla="*/ 924712 w 1096143"/>
                  <a:gd name="connsiteY0-1220" fmla="*/ 911340 h 1014526"/>
                  <a:gd name="connsiteX1-1221" fmla="*/ 712526 w 1096143"/>
                  <a:gd name="connsiteY1-1222" fmla="*/ 1011617 h 1014526"/>
                  <a:gd name="connsiteX2-1223" fmla="*/ 163540 w 1096143"/>
                  <a:gd name="connsiteY2-1224" fmla="*/ 912810 h 1014526"/>
                  <a:gd name="connsiteX3-1225" fmla="*/ 0 w 1096143"/>
                  <a:gd name="connsiteY3-1226" fmla="*/ 435968 h 1014526"/>
                  <a:gd name="connsiteX4-1227" fmla="*/ 297879 w 1096143"/>
                  <a:gd name="connsiteY4-1228" fmla="*/ 97217 h 1014526"/>
                  <a:gd name="connsiteX5-1229" fmla="*/ 758631 w 1096143"/>
                  <a:gd name="connsiteY5-1230" fmla="*/ 46275 h 1014526"/>
                  <a:gd name="connsiteX6-1231" fmla="*/ 1094563 w 1096143"/>
                  <a:gd name="connsiteY6-1232" fmla="*/ 295341 h 1014526"/>
                  <a:gd name="connsiteX7-1233" fmla="*/ 774176 w 1096143"/>
                  <a:gd name="connsiteY7-1234" fmla="*/ 657280 h 1014526"/>
                  <a:gd name="connsiteX8-1235" fmla="*/ 924712 w 1096143"/>
                  <a:gd name="connsiteY8-1236" fmla="*/ 911340 h 1014526"/>
                  <a:gd name="connsiteX0-1237" fmla="*/ 924712 w 1096143"/>
                  <a:gd name="connsiteY0-1238" fmla="*/ 911340 h 1014526"/>
                  <a:gd name="connsiteX1-1239" fmla="*/ 712526 w 1096143"/>
                  <a:gd name="connsiteY1-1240" fmla="*/ 1011617 h 1014526"/>
                  <a:gd name="connsiteX2-1241" fmla="*/ 163540 w 1096143"/>
                  <a:gd name="connsiteY2-1242" fmla="*/ 912810 h 1014526"/>
                  <a:gd name="connsiteX3-1243" fmla="*/ 0 w 1096143"/>
                  <a:gd name="connsiteY3-1244" fmla="*/ 435968 h 1014526"/>
                  <a:gd name="connsiteX4-1245" fmla="*/ 297879 w 1096143"/>
                  <a:gd name="connsiteY4-1246" fmla="*/ 97217 h 1014526"/>
                  <a:gd name="connsiteX5-1247" fmla="*/ 758631 w 1096143"/>
                  <a:gd name="connsiteY5-1248" fmla="*/ 46275 h 1014526"/>
                  <a:gd name="connsiteX6-1249" fmla="*/ 1094563 w 1096143"/>
                  <a:gd name="connsiteY6-1250" fmla="*/ 295341 h 1014526"/>
                  <a:gd name="connsiteX7-1251" fmla="*/ 774176 w 1096143"/>
                  <a:gd name="connsiteY7-1252" fmla="*/ 657280 h 1014526"/>
                  <a:gd name="connsiteX8-1253" fmla="*/ 924712 w 1096143"/>
                  <a:gd name="connsiteY8-1254" fmla="*/ 911340 h 1014526"/>
                  <a:gd name="connsiteX0-1255" fmla="*/ 924712 w 1096143"/>
                  <a:gd name="connsiteY0-1256" fmla="*/ 914358 h 1017544"/>
                  <a:gd name="connsiteX1-1257" fmla="*/ 712526 w 1096143"/>
                  <a:gd name="connsiteY1-1258" fmla="*/ 1014635 h 1017544"/>
                  <a:gd name="connsiteX2-1259" fmla="*/ 163540 w 1096143"/>
                  <a:gd name="connsiteY2-1260" fmla="*/ 915828 h 1017544"/>
                  <a:gd name="connsiteX3-1261" fmla="*/ 0 w 1096143"/>
                  <a:gd name="connsiteY3-1262" fmla="*/ 438986 h 1017544"/>
                  <a:gd name="connsiteX4-1263" fmla="*/ 297879 w 1096143"/>
                  <a:gd name="connsiteY4-1264" fmla="*/ 100235 h 1017544"/>
                  <a:gd name="connsiteX5-1265" fmla="*/ 758631 w 1096143"/>
                  <a:gd name="connsiteY5-1266" fmla="*/ 49293 h 1017544"/>
                  <a:gd name="connsiteX6-1267" fmla="*/ 1094563 w 1096143"/>
                  <a:gd name="connsiteY6-1268" fmla="*/ 298359 h 1017544"/>
                  <a:gd name="connsiteX7-1269" fmla="*/ 774176 w 1096143"/>
                  <a:gd name="connsiteY7-1270" fmla="*/ 660298 h 1017544"/>
                  <a:gd name="connsiteX8-1271" fmla="*/ 924712 w 1096143"/>
                  <a:gd name="connsiteY8-1272" fmla="*/ 914358 h 1017544"/>
                  <a:gd name="connsiteX0-1273" fmla="*/ 924712 w 1096143"/>
                  <a:gd name="connsiteY0-1274" fmla="*/ 905625 h 1008811"/>
                  <a:gd name="connsiteX1-1275" fmla="*/ 712526 w 1096143"/>
                  <a:gd name="connsiteY1-1276" fmla="*/ 1005902 h 1008811"/>
                  <a:gd name="connsiteX2-1277" fmla="*/ 163540 w 1096143"/>
                  <a:gd name="connsiteY2-1278" fmla="*/ 907095 h 1008811"/>
                  <a:gd name="connsiteX3-1279" fmla="*/ 0 w 1096143"/>
                  <a:gd name="connsiteY3-1280" fmla="*/ 430253 h 1008811"/>
                  <a:gd name="connsiteX4-1281" fmla="*/ 264890 w 1096143"/>
                  <a:gd name="connsiteY4-1282" fmla="*/ 113964 h 1008811"/>
                  <a:gd name="connsiteX5-1283" fmla="*/ 758631 w 1096143"/>
                  <a:gd name="connsiteY5-1284" fmla="*/ 40560 h 1008811"/>
                  <a:gd name="connsiteX6-1285" fmla="*/ 1094563 w 1096143"/>
                  <a:gd name="connsiteY6-1286" fmla="*/ 289626 h 1008811"/>
                  <a:gd name="connsiteX7-1287" fmla="*/ 774176 w 1096143"/>
                  <a:gd name="connsiteY7-1288" fmla="*/ 651565 h 1008811"/>
                  <a:gd name="connsiteX8-1289" fmla="*/ 924712 w 1096143"/>
                  <a:gd name="connsiteY8-1290" fmla="*/ 905625 h 1008811"/>
                  <a:gd name="connsiteX0-1291" fmla="*/ 924712 w 1096143"/>
                  <a:gd name="connsiteY0-1292" fmla="*/ 886261 h 989447"/>
                  <a:gd name="connsiteX1-1293" fmla="*/ 712526 w 1096143"/>
                  <a:gd name="connsiteY1-1294" fmla="*/ 986538 h 989447"/>
                  <a:gd name="connsiteX2-1295" fmla="*/ 163540 w 1096143"/>
                  <a:gd name="connsiteY2-1296" fmla="*/ 887731 h 989447"/>
                  <a:gd name="connsiteX3-1297" fmla="*/ 0 w 1096143"/>
                  <a:gd name="connsiteY3-1298" fmla="*/ 410889 h 989447"/>
                  <a:gd name="connsiteX4-1299" fmla="*/ 264890 w 1096143"/>
                  <a:gd name="connsiteY4-1300" fmla="*/ 94600 h 989447"/>
                  <a:gd name="connsiteX5-1301" fmla="*/ 758631 w 1096143"/>
                  <a:gd name="connsiteY5-1302" fmla="*/ 21196 h 989447"/>
                  <a:gd name="connsiteX6-1303" fmla="*/ 1094563 w 1096143"/>
                  <a:gd name="connsiteY6-1304" fmla="*/ 270262 h 989447"/>
                  <a:gd name="connsiteX7-1305" fmla="*/ 774176 w 1096143"/>
                  <a:gd name="connsiteY7-1306" fmla="*/ 632201 h 989447"/>
                  <a:gd name="connsiteX8-1307" fmla="*/ 924712 w 1096143"/>
                  <a:gd name="connsiteY8-1308" fmla="*/ 886261 h 989447"/>
                  <a:gd name="connsiteX0-1309" fmla="*/ 924712 w 1096143"/>
                  <a:gd name="connsiteY0-1310" fmla="*/ 886261 h 989447"/>
                  <a:gd name="connsiteX1-1311" fmla="*/ 712526 w 1096143"/>
                  <a:gd name="connsiteY1-1312" fmla="*/ 986538 h 989447"/>
                  <a:gd name="connsiteX2-1313" fmla="*/ 163540 w 1096143"/>
                  <a:gd name="connsiteY2-1314" fmla="*/ 887731 h 989447"/>
                  <a:gd name="connsiteX3-1315" fmla="*/ 0 w 1096143"/>
                  <a:gd name="connsiteY3-1316" fmla="*/ 410889 h 989447"/>
                  <a:gd name="connsiteX4-1317" fmla="*/ 264890 w 1096143"/>
                  <a:gd name="connsiteY4-1318" fmla="*/ 94600 h 989447"/>
                  <a:gd name="connsiteX5-1319" fmla="*/ 758631 w 1096143"/>
                  <a:gd name="connsiteY5-1320" fmla="*/ 21196 h 989447"/>
                  <a:gd name="connsiteX6-1321" fmla="*/ 1094563 w 1096143"/>
                  <a:gd name="connsiteY6-1322" fmla="*/ 270262 h 989447"/>
                  <a:gd name="connsiteX7-1323" fmla="*/ 774176 w 1096143"/>
                  <a:gd name="connsiteY7-1324" fmla="*/ 632201 h 989447"/>
                  <a:gd name="connsiteX8-1325" fmla="*/ 924712 w 1096143"/>
                  <a:gd name="connsiteY8-1326" fmla="*/ 886261 h 989447"/>
                  <a:gd name="connsiteX0-1327" fmla="*/ 924712 w 1096143"/>
                  <a:gd name="connsiteY0-1328" fmla="*/ 888487 h 991673"/>
                  <a:gd name="connsiteX1-1329" fmla="*/ 712526 w 1096143"/>
                  <a:gd name="connsiteY1-1330" fmla="*/ 988764 h 991673"/>
                  <a:gd name="connsiteX2-1331" fmla="*/ 163540 w 1096143"/>
                  <a:gd name="connsiteY2-1332" fmla="*/ 889957 h 991673"/>
                  <a:gd name="connsiteX3-1333" fmla="*/ 0 w 1096143"/>
                  <a:gd name="connsiteY3-1334" fmla="*/ 413115 h 991673"/>
                  <a:gd name="connsiteX4-1335" fmla="*/ 240148 w 1096143"/>
                  <a:gd name="connsiteY4-1336" fmla="*/ 81851 h 991673"/>
                  <a:gd name="connsiteX5-1337" fmla="*/ 758631 w 1096143"/>
                  <a:gd name="connsiteY5-1338" fmla="*/ 23422 h 991673"/>
                  <a:gd name="connsiteX6-1339" fmla="*/ 1094563 w 1096143"/>
                  <a:gd name="connsiteY6-1340" fmla="*/ 272488 h 991673"/>
                  <a:gd name="connsiteX7-1341" fmla="*/ 774176 w 1096143"/>
                  <a:gd name="connsiteY7-1342" fmla="*/ 634427 h 991673"/>
                  <a:gd name="connsiteX8-1343" fmla="*/ 924712 w 1096143"/>
                  <a:gd name="connsiteY8-1344" fmla="*/ 888487 h 991673"/>
                  <a:gd name="connsiteX0-1345" fmla="*/ 930234 w 1101665"/>
                  <a:gd name="connsiteY0-1346" fmla="*/ 888487 h 991673"/>
                  <a:gd name="connsiteX1-1347" fmla="*/ 718048 w 1101665"/>
                  <a:gd name="connsiteY1-1348" fmla="*/ 988764 h 991673"/>
                  <a:gd name="connsiteX2-1349" fmla="*/ 169062 w 1101665"/>
                  <a:gd name="connsiteY2-1350" fmla="*/ 889957 h 991673"/>
                  <a:gd name="connsiteX3-1351" fmla="*/ 5522 w 1101665"/>
                  <a:gd name="connsiteY3-1352" fmla="*/ 413115 h 991673"/>
                  <a:gd name="connsiteX4-1353" fmla="*/ 245670 w 1101665"/>
                  <a:gd name="connsiteY4-1354" fmla="*/ 81851 h 991673"/>
                  <a:gd name="connsiteX5-1355" fmla="*/ 764153 w 1101665"/>
                  <a:gd name="connsiteY5-1356" fmla="*/ 23422 h 991673"/>
                  <a:gd name="connsiteX6-1357" fmla="*/ 1100085 w 1101665"/>
                  <a:gd name="connsiteY6-1358" fmla="*/ 272488 h 991673"/>
                  <a:gd name="connsiteX7-1359" fmla="*/ 779698 w 1101665"/>
                  <a:gd name="connsiteY7-1360" fmla="*/ 634427 h 991673"/>
                  <a:gd name="connsiteX8-1361" fmla="*/ 930234 w 1101665"/>
                  <a:gd name="connsiteY8-1362" fmla="*/ 888487 h 991673"/>
                  <a:gd name="connsiteX0-1363" fmla="*/ 930234 w 1101665"/>
                  <a:gd name="connsiteY0-1364" fmla="*/ 888487 h 991022"/>
                  <a:gd name="connsiteX1-1365" fmla="*/ 718048 w 1101665"/>
                  <a:gd name="connsiteY1-1366" fmla="*/ 988764 h 991022"/>
                  <a:gd name="connsiteX2-1367" fmla="*/ 169062 w 1101665"/>
                  <a:gd name="connsiteY2-1368" fmla="*/ 889957 h 991022"/>
                  <a:gd name="connsiteX3-1369" fmla="*/ 5522 w 1101665"/>
                  <a:gd name="connsiteY3-1370" fmla="*/ 473013 h 991022"/>
                  <a:gd name="connsiteX4-1371" fmla="*/ 245670 w 1101665"/>
                  <a:gd name="connsiteY4-1372" fmla="*/ 81851 h 991022"/>
                  <a:gd name="connsiteX5-1373" fmla="*/ 764153 w 1101665"/>
                  <a:gd name="connsiteY5-1374" fmla="*/ 23422 h 991022"/>
                  <a:gd name="connsiteX6-1375" fmla="*/ 1100085 w 1101665"/>
                  <a:gd name="connsiteY6-1376" fmla="*/ 272488 h 991022"/>
                  <a:gd name="connsiteX7-1377" fmla="*/ 779698 w 1101665"/>
                  <a:gd name="connsiteY7-1378" fmla="*/ 634427 h 991022"/>
                  <a:gd name="connsiteX8-1379" fmla="*/ 930234 w 1101665"/>
                  <a:gd name="connsiteY8-1380" fmla="*/ 888487 h 991022"/>
                  <a:gd name="connsiteX0-1381" fmla="*/ 930234 w 1101665"/>
                  <a:gd name="connsiteY0-1382" fmla="*/ 888487 h 991022"/>
                  <a:gd name="connsiteX1-1383" fmla="*/ 718048 w 1101665"/>
                  <a:gd name="connsiteY1-1384" fmla="*/ 988764 h 991022"/>
                  <a:gd name="connsiteX2-1385" fmla="*/ 169062 w 1101665"/>
                  <a:gd name="connsiteY2-1386" fmla="*/ 889957 h 991022"/>
                  <a:gd name="connsiteX3-1387" fmla="*/ 5522 w 1101665"/>
                  <a:gd name="connsiteY3-1388" fmla="*/ 473013 h 991022"/>
                  <a:gd name="connsiteX4-1389" fmla="*/ 245670 w 1101665"/>
                  <a:gd name="connsiteY4-1390" fmla="*/ 81851 h 991022"/>
                  <a:gd name="connsiteX5-1391" fmla="*/ 764153 w 1101665"/>
                  <a:gd name="connsiteY5-1392" fmla="*/ 23422 h 991022"/>
                  <a:gd name="connsiteX6-1393" fmla="*/ 1100085 w 1101665"/>
                  <a:gd name="connsiteY6-1394" fmla="*/ 272488 h 991022"/>
                  <a:gd name="connsiteX7-1395" fmla="*/ 779698 w 1101665"/>
                  <a:gd name="connsiteY7-1396" fmla="*/ 634427 h 991022"/>
                  <a:gd name="connsiteX8-1397" fmla="*/ 930234 w 1101665"/>
                  <a:gd name="connsiteY8-1398" fmla="*/ 888487 h 991022"/>
                  <a:gd name="connsiteX0-1399" fmla="*/ 930234 w 1101665"/>
                  <a:gd name="connsiteY0-1400" fmla="*/ 888487 h 991022"/>
                  <a:gd name="connsiteX1-1401" fmla="*/ 718048 w 1101665"/>
                  <a:gd name="connsiteY1-1402" fmla="*/ 988764 h 991022"/>
                  <a:gd name="connsiteX2-1403" fmla="*/ 169062 w 1101665"/>
                  <a:gd name="connsiteY2-1404" fmla="*/ 889957 h 991022"/>
                  <a:gd name="connsiteX3-1405" fmla="*/ 5522 w 1101665"/>
                  <a:gd name="connsiteY3-1406" fmla="*/ 473013 h 991022"/>
                  <a:gd name="connsiteX4-1407" fmla="*/ 278659 w 1101665"/>
                  <a:gd name="connsiteY4-1408" fmla="*/ 81851 h 991022"/>
                  <a:gd name="connsiteX5-1409" fmla="*/ 764153 w 1101665"/>
                  <a:gd name="connsiteY5-1410" fmla="*/ 23422 h 991022"/>
                  <a:gd name="connsiteX6-1411" fmla="*/ 1100085 w 1101665"/>
                  <a:gd name="connsiteY6-1412" fmla="*/ 272488 h 991022"/>
                  <a:gd name="connsiteX7-1413" fmla="*/ 779698 w 1101665"/>
                  <a:gd name="connsiteY7-1414" fmla="*/ 634427 h 991022"/>
                  <a:gd name="connsiteX8-1415" fmla="*/ 930234 w 1101665"/>
                  <a:gd name="connsiteY8-1416" fmla="*/ 888487 h 991022"/>
                  <a:gd name="connsiteX0-1417" fmla="*/ 930234 w 1101665"/>
                  <a:gd name="connsiteY0-1418" fmla="*/ 892182 h 994717"/>
                  <a:gd name="connsiteX1-1419" fmla="*/ 718048 w 1101665"/>
                  <a:gd name="connsiteY1-1420" fmla="*/ 992459 h 994717"/>
                  <a:gd name="connsiteX2-1421" fmla="*/ 169062 w 1101665"/>
                  <a:gd name="connsiteY2-1422" fmla="*/ 893652 h 994717"/>
                  <a:gd name="connsiteX3-1423" fmla="*/ 5522 w 1101665"/>
                  <a:gd name="connsiteY3-1424" fmla="*/ 476708 h 994717"/>
                  <a:gd name="connsiteX4-1425" fmla="*/ 278659 w 1101665"/>
                  <a:gd name="connsiteY4-1426" fmla="*/ 85546 h 994717"/>
                  <a:gd name="connsiteX5-1427" fmla="*/ 764153 w 1101665"/>
                  <a:gd name="connsiteY5-1428" fmla="*/ 27117 h 994717"/>
                  <a:gd name="connsiteX6-1429" fmla="*/ 1100085 w 1101665"/>
                  <a:gd name="connsiteY6-1430" fmla="*/ 276183 h 994717"/>
                  <a:gd name="connsiteX7-1431" fmla="*/ 779698 w 1101665"/>
                  <a:gd name="connsiteY7-1432" fmla="*/ 638122 h 994717"/>
                  <a:gd name="connsiteX8-1433" fmla="*/ 930234 w 1101665"/>
                  <a:gd name="connsiteY8-1434" fmla="*/ 892182 h 994717"/>
                  <a:gd name="connsiteX0-1435" fmla="*/ 930234 w 1101665"/>
                  <a:gd name="connsiteY0-1436" fmla="*/ 897972 h 1000507"/>
                  <a:gd name="connsiteX1-1437" fmla="*/ 718048 w 1101665"/>
                  <a:gd name="connsiteY1-1438" fmla="*/ 998249 h 1000507"/>
                  <a:gd name="connsiteX2-1439" fmla="*/ 169062 w 1101665"/>
                  <a:gd name="connsiteY2-1440" fmla="*/ 899442 h 1000507"/>
                  <a:gd name="connsiteX3-1441" fmla="*/ 5522 w 1101665"/>
                  <a:gd name="connsiteY3-1442" fmla="*/ 482498 h 1000507"/>
                  <a:gd name="connsiteX4-1443" fmla="*/ 278659 w 1101665"/>
                  <a:gd name="connsiteY4-1444" fmla="*/ 91336 h 1000507"/>
                  <a:gd name="connsiteX5-1445" fmla="*/ 764153 w 1101665"/>
                  <a:gd name="connsiteY5-1446" fmla="*/ 32907 h 1000507"/>
                  <a:gd name="connsiteX6-1447" fmla="*/ 1100085 w 1101665"/>
                  <a:gd name="connsiteY6-1448" fmla="*/ 281973 h 1000507"/>
                  <a:gd name="connsiteX7-1449" fmla="*/ 779698 w 1101665"/>
                  <a:gd name="connsiteY7-1450" fmla="*/ 643912 h 1000507"/>
                  <a:gd name="connsiteX8-1451" fmla="*/ 930234 w 1101665"/>
                  <a:gd name="connsiteY8-1452" fmla="*/ 897972 h 1000507"/>
                  <a:gd name="connsiteX0-1453" fmla="*/ 930234 w 1101665"/>
                  <a:gd name="connsiteY0-1454" fmla="*/ 897972 h 1000507"/>
                  <a:gd name="connsiteX1-1455" fmla="*/ 718048 w 1101665"/>
                  <a:gd name="connsiteY1-1456" fmla="*/ 998249 h 1000507"/>
                  <a:gd name="connsiteX2-1457" fmla="*/ 169062 w 1101665"/>
                  <a:gd name="connsiteY2-1458" fmla="*/ 899442 h 1000507"/>
                  <a:gd name="connsiteX3-1459" fmla="*/ 5522 w 1101665"/>
                  <a:gd name="connsiteY3-1460" fmla="*/ 482498 h 1000507"/>
                  <a:gd name="connsiteX4-1461" fmla="*/ 278659 w 1101665"/>
                  <a:gd name="connsiteY4-1462" fmla="*/ 91336 h 1000507"/>
                  <a:gd name="connsiteX5-1463" fmla="*/ 764153 w 1101665"/>
                  <a:gd name="connsiteY5-1464" fmla="*/ 32907 h 1000507"/>
                  <a:gd name="connsiteX6-1465" fmla="*/ 1100085 w 1101665"/>
                  <a:gd name="connsiteY6-1466" fmla="*/ 281973 h 1000507"/>
                  <a:gd name="connsiteX7-1467" fmla="*/ 779698 w 1101665"/>
                  <a:gd name="connsiteY7-1468" fmla="*/ 643912 h 1000507"/>
                  <a:gd name="connsiteX8-1469" fmla="*/ 930234 w 1101665"/>
                  <a:gd name="connsiteY8-1470" fmla="*/ 897972 h 1000507"/>
                  <a:gd name="connsiteX0-1471" fmla="*/ 930234 w 1101665"/>
                  <a:gd name="connsiteY0-1472" fmla="*/ 880821 h 983356"/>
                  <a:gd name="connsiteX1-1473" fmla="*/ 718048 w 1101665"/>
                  <a:gd name="connsiteY1-1474" fmla="*/ 981098 h 983356"/>
                  <a:gd name="connsiteX2-1475" fmla="*/ 169062 w 1101665"/>
                  <a:gd name="connsiteY2-1476" fmla="*/ 882291 h 983356"/>
                  <a:gd name="connsiteX3-1477" fmla="*/ 5522 w 1101665"/>
                  <a:gd name="connsiteY3-1478" fmla="*/ 465347 h 983356"/>
                  <a:gd name="connsiteX4-1479" fmla="*/ 278659 w 1101665"/>
                  <a:gd name="connsiteY4-1480" fmla="*/ 74185 h 983356"/>
                  <a:gd name="connsiteX5-1481" fmla="*/ 764153 w 1101665"/>
                  <a:gd name="connsiteY5-1482" fmla="*/ 15756 h 983356"/>
                  <a:gd name="connsiteX6-1483" fmla="*/ 1100085 w 1101665"/>
                  <a:gd name="connsiteY6-1484" fmla="*/ 264822 h 983356"/>
                  <a:gd name="connsiteX7-1485" fmla="*/ 779698 w 1101665"/>
                  <a:gd name="connsiteY7-1486" fmla="*/ 626761 h 983356"/>
                  <a:gd name="connsiteX8-1487" fmla="*/ 930234 w 1101665"/>
                  <a:gd name="connsiteY8-1488" fmla="*/ 880821 h 983356"/>
                  <a:gd name="connsiteX0-1489" fmla="*/ 930234 w 1101665"/>
                  <a:gd name="connsiteY0-1490" fmla="*/ 880821 h 983356"/>
                  <a:gd name="connsiteX1-1491" fmla="*/ 718048 w 1101665"/>
                  <a:gd name="connsiteY1-1492" fmla="*/ 981098 h 983356"/>
                  <a:gd name="connsiteX2-1493" fmla="*/ 169062 w 1101665"/>
                  <a:gd name="connsiteY2-1494" fmla="*/ 882291 h 983356"/>
                  <a:gd name="connsiteX3-1495" fmla="*/ 5522 w 1101665"/>
                  <a:gd name="connsiteY3-1496" fmla="*/ 465347 h 983356"/>
                  <a:gd name="connsiteX4-1497" fmla="*/ 278659 w 1101665"/>
                  <a:gd name="connsiteY4-1498" fmla="*/ 74185 h 983356"/>
                  <a:gd name="connsiteX5-1499" fmla="*/ 764153 w 1101665"/>
                  <a:gd name="connsiteY5-1500" fmla="*/ 15756 h 983356"/>
                  <a:gd name="connsiteX6-1501" fmla="*/ 1100085 w 1101665"/>
                  <a:gd name="connsiteY6-1502" fmla="*/ 264822 h 983356"/>
                  <a:gd name="connsiteX7-1503" fmla="*/ 779698 w 1101665"/>
                  <a:gd name="connsiteY7-1504" fmla="*/ 626761 h 983356"/>
                  <a:gd name="connsiteX8-1505" fmla="*/ 930234 w 1101665"/>
                  <a:gd name="connsiteY8-1506" fmla="*/ 880821 h 983356"/>
                  <a:gd name="connsiteX0-1507" fmla="*/ 930234 w 1076817"/>
                  <a:gd name="connsiteY0-1508" fmla="*/ 880821 h 983356"/>
                  <a:gd name="connsiteX1-1509" fmla="*/ 718048 w 1076817"/>
                  <a:gd name="connsiteY1-1510" fmla="*/ 981098 h 983356"/>
                  <a:gd name="connsiteX2-1511" fmla="*/ 169062 w 1076817"/>
                  <a:gd name="connsiteY2-1512" fmla="*/ 882291 h 983356"/>
                  <a:gd name="connsiteX3-1513" fmla="*/ 5522 w 1076817"/>
                  <a:gd name="connsiteY3-1514" fmla="*/ 465347 h 983356"/>
                  <a:gd name="connsiteX4-1515" fmla="*/ 278659 w 1076817"/>
                  <a:gd name="connsiteY4-1516" fmla="*/ 74185 h 983356"/>
                  <a:gd name="connsiteX5-1517" fmla="*/ 764153 w 1076817"/>
                  <a:gd name="connsiteY5-1518" fmla="*/ 15756 h 983356"/>
                  <a:gd name="connsiteX6-1519" fmla="*/ 1075140 w 1076817"/>
                  <a:gd name="connsiteY6-1520" fmla="*/ 231665 h 983356"/>
                  <a:gd name="connsiteX7-1521" fmla="*/ 779698 w 1076817"/>
                  <a:gd name="connsiteY7-1522" fmla="*/ 626761 h 983356"/>
                  <a:gd name="connsiteX8-1523" fmla="*/ 930234 w 1076817"/>
                  <a:gd name="connsiteY8-1524" fmla="*/ 880821 h 983356"/>
                  <a:gd name="connsiteX0-1525" fmla="*/ 930234 w 1076817"/>
                  <a:gd name="connsiteY0-1526" fmla="*/ 880821 h 983356"/>
                  <a:gd name="connsiteX1-1527" fmla="*/ 718048 w 1076817"/>
                  <a:gd name="connsiteY1-1528" fmla="*/ 981098 h 983356"/>
                  <a:gd name="connsiteX2-1529" fmla="*/ 169062 w 1076817"/>
                  <a:gd name="connsiteY2-1530" fmla="*/ 882291 h 983356"/>
                  <a:gd name="connsiteX3-1531" fmla="*/ 5522 w 1076817"/>
                  <a:gd name="connsiteY3-1532" fmla="*/ 465347 h 983356"/>
                  <a:gd name="connsiteX4-1533" fmla="*/ 278659 w 1076817"/>
                  <a:gd name="connsiteY4-1534" fmla="*/ 74185 h 983356"/>
                  <a:gd name="connsiteX5-1535" fmla="*/ 764153 w 1076817"/>
                  <a:gd name="connsiteY5-1536" fmla="*/ 15756 h 983356"/>
                  <a:gd name="connsiteX6-1537" fmla="*/ 1075140 w 1076817"/>
                  <a:gd name="connsiteY6-1538" fmla="*/ 231665 h 983356"/>
                  <a:gd name="connsiteX7-1539" fmla="*/ 779698 w 1076817"/>
                  <a:gd name="connsiteY7-1540" fmla="*/ 626761 h 983356"/>
                  <a:gd name="connsiteX8-1541" fmla="*/ 930234 w 1076817"/>
                  <a:gd name="connsiteY8-1542" fmla="*/ 880821 h 983356"/>
                  <a:gd name="connsiteX0-1543" fmla="*/ 930234 w 1039571"/>
                  <a:gd name="connsiteY0-1544" fmla="*/ 880821 h 983356"/>
                  <a:gd name="connsiteX1-1545" fmla="*/ 718048 w 1039571"/>
                  <a:gd name="connsiteY1-1546" fmla="*/ 981098 h 983356"/>
                  <a:gd name="connsiteX2-1547" fmla="*/ 169062 w 1039571"/>
                  <a:gd name="connsiteY2-1548" fmla="*/ 882291 h 983356"/>
                  <a:gd name="connsiteX3-1549" fmla="*/ 5522 w 1039571"/>
                  <a:gd name="connsiteY3-1550" fmla="*/ 465347 h 983356"/>
                  <a:gd name="connsiteX4-1551" fmla="*/ 278659 w 1039571"/>
                  <a:gd name="connsiteY4-1552" fmla="*/ 74185 h 983356"/>
                  <a:gd name="connsiteX5-1553" fmla="*/ 764153 w 1039571"/>
                  <a:gd name="connsiteY5-1554" fmla="*/ 15756 h 983356"/>
                  <a:gd name="connsiteX6-1555" fmla="*/ 1037722 w 1039571"/>
                  <a:gd name="connsiteY6-1556" fmla="*/ 226139 h 983356"/>
                  <a:gd name="connsiteX7-1557" fmla="*/ 779698 w 1039571"/>
                  <a:gd name="connsiteY7-1558" fmla="*/ 626761 h 983356"/>
                  <a:gd name="connsiteX8-1559" fmla="*/ 930234 w 1039571"/>
                  <a:gd name="connsiteY8-1560" fmla="*/ 880821 h 983356"/>
                  <a:gd name="connsiteX0-1561" fmla="*/ 930234 w 1039571"/>
                  <a:gd name="connsiteY0-1562" fmla="*/ 880821 h 983356"/>
                  <a:gd name="connsiteX1-1563" fmla="*/ 718048 w 1039571"/>
                  <a:gd name="connsiteY1-1564" fmla="*/ 981098 h 983356"/>
                  <a:gd name="connsiteX2-1565" fmla="*/ 169062 w 1039571"/>
                  <a:gd name="connsiteY2-1566" fmla="*/ 882291 h 983356"/>
                  <a:gd name="connsiteX3-1567" fmla="*/ 5522 w 1039571"/>
                  <a:gd name="connsiteY3-1568" fmla="*/ 465347 h 983356"/>
                  <a:gd name="connsiteX4-1569" fmla="*/ 278659 w 1039571"/>
                  <a:gd name="connsiteY4-1570" fmla="*/ 74185 h 983356"/>
                  <a:gd name="connsiteX5-1571" fmla="*/ 764153 w 1039571"/>
                  <a:gd name="connsiteY5-1572" fmla="*/ 15756 h 983356"/>
                  <a:gd name="connsiteX6-1573" fmla="*/ 1037722 w 1039571"/>
                  <a:gd name="connsiteY6-1574" fmla="*/ 275875 h 983356"/>
                  <a:gd name="connsiteX7-1575" fmla="*/ 779698 w 1039571"/>
                  <a:gd name="connsiteY7-1576" fmla="*/ 626761 h 983356"/>
                  <a:gd name="connsiteX8-1577" fmla="*/ 930234 w 1039571"/>
                  <a:gd name="connsiteY8-1578" fmla="*/ 880821 h 983356"/>
                  <a:gd name="connsiteX0-1579" fmla="*/ 930234 w 1039603"/>
                  <a:gd name="connsiteY0-1580" fmla="*/ 880821 h 983356"/>
                  <a:gd name="connsiteX1-1581" fmla="*/ 718048 w 1039603"/>
                  <a:gd name="connsiteY1-1582" fmla="*/ 981098 h 983356"/>
                  <a:gd name="connsiteX2-1583" fmla="*/ 169062 w 1039603"/>
                  <a:gd name="connsiteY2-1584" fmla="*/ 882291 h 983356"/>
                  <a:gd name="connsiteX3-1585" fmla="*/ 5522 w 1039603"/>
                  <a:gd name="connsiteY3-1586" fmla="*/ 465347 h 983356"/>
                  <a:gd name="connsiteX4-1587" fmla="*/ 278659 w 1039603"/>
                  <a:gd name="connsiteY4-1588" fmla="*/ 74185 h 983356"/>
                  <a:gd name="connsiteX5-1589" fmla="*/ 764153 w 1039603"/>
                  <a:gd name="connsiteY5-1590" fmla="*/ 15756 h 983356"/>
                  <a:gd name="connsiteX6-1591" fmla="*/ 1037722 w 1039603"/>
                  <a:gd name="connsiteY6-1592" fmla="*/ 275875 h 983356"/>
                  <a:gd name="connsiteX7-1593" fmla="*/ 785934 w 1039603"/>
                  <a:gd name="connsiteY7-1594" fmla="*/ 604656 h 983356"/>
                  <a:gd name="connsiteX8-1595" fmla="*/ 930234 w 1039603"/>
                  <a:gd name="connsiteY8-1596" fmla="*/ 880821 h 983356"/>
                  <a:gd name="connsiteX0-1597" fmla="*/ 930234 w 1039603"/>
                  <a:gd name="connsiteY0-1598" fmla="*/ 880821 h 983356"/>
                  <a:gd name="connsiteX1-1599" fmla="*/ 718048 w 1039603"/>
                  <a:gd name="connsiteY1-1600" fmla="*/ 981098 h 983356"/>
                  <a:gd name="connsiteX2-1601" fmla="*/ 169062 w 1039603"/>
                  <a:gd name="connsiteY2-1602" fmla="*/ 882291 h 983356"/>
                  <a:gd name="connsiteX3-1603" fmla="*/ 5522 w 1039603"/>
                  <a:gd name="connsiteY3-1604" fmla="*/ 465347 h 983356"/>
                  <a:gd name="connsiteX4-1605" fmla="*/ 278659 w 1039603"/>
                  <a:gd name="connsiteY4-1606" fmla="*/ 74185 h 983356"/>
                  <a:gd name="connsiteX5-1607" fmla="*/ 764153 w 1039603"/>
                  <a:gd name="connsiteY5-1608" fmla="*/ 15756 h 983356"/>
                  <a:gd name="connsiteX6-1609" fmla="*/ 1037722 w 1039603"/>
                  <a:gd name="connsiteY6-1610" fmla="*/ 275875 h 983356"/>
                  <a:gd name="connsiteX7-1611" fmla="*/ 785934 w 1039603"/>
                  <a:gd name="connsiteY7-1612" fmla="*/ 621235 h 983356"/>
                  <a:gd name="connsiteX8-1613" fmla="*/ 930234 w 1039603"/>
                  <a:gd name="connsiteY8-1614" fmla="*/ 880821 h 983356"/>
                  <a:gd name="connsiteX0-1615" fmla="*/ 930234 w 1039376"/>
                  <a:gd name="connsiteY0-1616" fmla="*/ 880821 h 983356"/>
                  <a:gd name="connsiteX1-1617" fmla="*/ 718048 w 1039376"/>
                  <a:gd name="connsiteY1-1618" fmla="*/ 981098 h 983356"/>
                  <a:gd name="connsiteX2-1619" fmla="*/ 169062 w 1039376"/>
                  <a:gd name="connsiteY2-1620" fmla="*/ 882291 h 983356"/>
                  <a:gd name="connsiteX3-1621" fmla="*/ 5522 w 1039376"/>
                  <a:gd name="connsiteY3-1622" fmla="*/ 465347 h 983356"/>
                  <a:gd name="connsiteX4-1623" fmla="*/ 278659 w 1039376"/>
                  <a:gd name="connsiteY4-1624" fmla="*/ 74185 h 983356"/>
                  <a:gd name="connsiteX5-1625" fmla="*/ 764153 w 1039376"/>
                  <a:gd name="connsiteY5-1626" fmla="*/ 15756 h 983356"/>
                  <a:gd name="connsiteX6-1627" fmla="*/ 1037722 w 1039376"/>
                  <a:gd name="connsiteY6-1628" fmla="*/ 275875 h 983356"/>
                  <a:gd name="connsiteX7-1629" fmla="*/ 785934 w 1039376"/>
                  <a:gd name="connsiteY7-1630" fmla="*/ 621235 h 983356"/>
                  <a:gd name="connsiteX8-1631" fmla="*/ 930234 w 1039376"/>
                  <a:gd name="connsiteY8-1632" fmla="*/ 880821 h 983356"/>
                  <a:gd name="connsiteX0-1633" fmla="*/ 930234 w 1039376"/>
                  <a:gd name="connsiteY0-1634" fmla="*/ 880821 h 983356"/>
                  <a:gd name="connsiteX1-1635" fmla="*/ 718048 w 1039376"/>
                  <a:gd name="connsiteY1-1636" fmla="*/ 981098 h 983356"/>
                  <a:gd name="connsiteX2-1637" fmla="*/ 169062 w 1039376"/>
                  <a:gd name="connsiteY2-1638" fmla="*/ 882291 h 983356"/>
                  <a:gd name="connsiteX3-1639" fmla="*/ 5522 w 1039376"/>
                  <a:gd name="connsiteY3-1640" fmla="*/ 465347 h 983356"/>
                  <a:gd name="connsiteX4-1641" fmla="*/ 278659 w 1039376"/>
                  <a:gd name="connsiteY4-1642" fmla="*/ 74185 h 983356"/>
                  <a:gd name="connsiteX5-1643" fmla="*/ 764153 w 1039376"/>
                  <a:gd name="connsiteY5-1644" fmla="*/ 15756 h 983356"/>
                  <a:gd name="connsiteX6-1645" fmla="*/ 1037722 w 1039376"/>
                  <a:gd name="connsiteY6-1646" fmla="*/ 275875 h 983356"/>
                  <a:gd name="connsiteX7-1647" fmla="*/ 785934 w 1039376"/>
                  <a:gd name="connsiteY7-1648" fmla="*/ 621235 h 983356"/>
                  <a:gd name="connsiteX8-1649" fmla="*/ 930234 w 1039376"/>
                  <a:gd name="connsiteY8-1650" fmla="*/ 880821 h 983356"/>
                  <a:gd name="connsiteX0-1651" fmla="*/ 930234 w 1039376"/>
                  <a:gd name="connsiteY0-1652" fmla="*/ 880821 h 983356"/>
                  <a:gd name="connsiteX1-1653" fmla="*/ 718048 w 1039376"/>
                  <a:gd name="connsiteY1-1654" fmla="*/ 981098 h 983356"/>
                  <a:gd name="connsiteX2-1655" fmla="*/ 169062 w 1039376"/>
                  <a:gd name="connsiteY2-1656" fmla="*/ 882291 h 983356"/>
                  <a:gd name="connsiteX3-1657" fmla="*/ 5522 w 1039376"/>
                  <a:gd name="connsiteY3-1658" fmla="*/ 465347 h 983356"/>
                  <a:gd name="connsiteX4-1659" fmla="*/ 278659 w 1039376"/>
                  <a:gd name="connsiteY4-1660" fmla="*/ 74185 h 983356"/>
                  <a:gd name="connsiteX5-1661" fmla="*/ 764153 w 1039376"/>
                  <a:gd name="connsiteY5-1662" fmla="*/ 15756 h 983356"/>
                  <a:gd name="connsiteX6-1663" fmla="*/ 1037722 w 1039376"/>
                  <a:gd name="connsiteY6-1664" fmla="*/ 275875 h 983356"/>
                  <a:gd name="connsiteX7-1665" fmla="*/ 785934 w 1039376"/>
                  <a:gd name="connsiteY7-1666" fmla="*/ 621235 h 983356"/>
                  <a:gd name="connsiteX8-1667" fmla="*/ 930234 w 1039376"/>
                  <a:gd name="connsiteY8-1668" fmla="*/ 880821 h 983356"/>
                  <a:gd name="connsiteX0-1669" fmla="*/ 930234 w 1039376"/>
                  <a:gd name="connsiteY0-1670" fmla="*/ 880821 h 983356"/>
                  <a:gd name="connsiteX1-1671" fmla="*/ 718048 w 1039376"/>
                  <a:gd name="connsiteY1-1672" fmla="*/ 981098 h 983356"/>
                  <a:gd name="connsiteX2-1673" fmla="*/ 169062 w 1039376"/>
                  <a:gd name="connsiteY2-1674" fmla="*/ 882291 h 983356"/>
                  <a:gd name="connsiteX3-1675" fmla="*/ 5522 w 1039376"/>
                  <a:gd name="connsiteY3-1676" fmla="*/ 465347 h 983356"/>
                  <a:gd name="connsiteX4-1677" fmla="*/ 278659 w 1039376"/>
                  <a:gd name="connsiteY4-1678" fmla="*/ 74185 h 983356"/>
                  <a:gd name="connsiteX5-1679" fmla="*/ 764153 w 1039376"/>
                  <a:gd name="connsiteY5-1680" fmla="*/ 15756 h 983356"/>
                  <a:gd name="connsiteX6-1681" fmla="*/ 1037722 w 1039376"/>
                  <a:gd name="connsiteY6-1682" fmla="*/ 275875 h 983356"/>
                  <a:gd name="connsiteX7-1683" fmla="*/ 785934 w 1039376"/>
                  <a:gd name="connsiteY7-1684" fmla="*/ 621235 h 983356"/>
                  <a:gd name="connsiteX8-1685" fmla="*/ 930234 w 1039376"/>
                  <a:gd name="connsiteY8-1686" fmla="*/ 880821 h 983356"/>
                  <a:gd name="connsiteX0-1687" fmla="*/ 930234 w 1039376"/>
                  <a:gd name="connsiteY0-1688" fmla="*/ 877205 h 979740"/>
                  <a:gd name="connsiteX1-1689" fmla="*/ 718048 w 1039376"/>
                  <a:gd name="connsiteY1-1690" fmla="*/ 977482 h 979740"/>
                  <a:gd name="connsiteX2-1691" fmla="*/ 169062 w 1039376"/>
                  <a:gd name="connsiteY2-1692" fmla="*/ 878675 h 979740"/>
                  <a:gd name="connsiteX3-1693" fmla="*/ 5522 w 1039376"/>
                  <a:gd name="connsiteY3-1694" fmla="*/ 461731 h 979740"/>
                  <a:gd name="connsiteX4-1695" fmla="*/ 278659 w 1039376"/>
                  <a:gd name="connsiteY4-1696" fmla="*/ 70569 h 979740"/>
                  <a:gd name="connsiteX5-1697" fmla="*/ 764153 w 1039376"/>
                  <a:gd name="connsiteY5-1698" fmla="*/ 12140 h 979740"/>
                  <a:gd name="connsiteX6-1699" fmla="*/ 1037722 w 1039376"/>
                  <a:gd name="connsiteY6-1700" fmla="*/ 272259 h 979740"/>
                  <a:gd name="connsiteX7-1701" fmla="*/ 785934 w 1039376"/>
                  <a:gd name="connsiteY7-1702" fmla="*/ 617619 h 979740"/>
                  <a:gd name="connsiteX8-1703" fmla="*/ 930234 w 1039376"/>
                  <a:gd name="connsiteY8-1704" fmla="*/ 877205 h 979740"/>
                  <a:gd name="connsiteX0-1705" fmla="*/ 930234 w 1039376"/>
                  <a:gd name="connsiteY0-1706" fmla="*/ 880820 h 983355"/>
                  <a:gd name="connsiteX1-1707" fmla="*/ 718048 w 1039376"/>
                  <a:gd name="connsiteY1-1708" fmla="*/ 981097 h 983355"/>
                  <a:gd name="connsiteX2-1709" fmla="*/ 169062 w 1039376"/>
                  <a:gd name="connsiteY2-1710" fmla="*/ 882290 h 983355"/>
                  <a:gd name="connsiteX3-1711" fmla="*/ 5522 w 1039376"/>
                  <a:gd name="connsiteY3-1712" fmla="*/ 465346 h 983355"/>
                  <a:gd name="connsiteX4-1713" fmla="*/ 278659 w 1039376"/>
                  <a:gd name="connsiteY4-1714" fmla="*/ 74184 h 983355"/>
                  <a:gd name="connsiteX5-1715" fmla="*/ 764153 w 1039376"/>
                  <a:gd name="connsiteY5-1716" fmla="*/ 15755 h 983355"/>
                  <a:gd name="connsiteX6-1717" fmla="*/ 1037722 w 1039376"/>
                  <a:gd name="connsiteY6-1718" fmla="*/ 275874 h 983355"/>
                  <a:gd name="connsiteX7-1719" fmla="*/ 785934 w 1039376"/>
                  <a:gd name="connsiteY7-1720" fmla="*/ 621234 h 983355"/>
                  <a:gd name="connsiteX8-1721" fmla="*/ 930234 w 1039376"/>
                  <a:gd name="connsiteY8-1722" fmla="*/ 880820 h 983355"/>
                  <a:gd name="connsiteX0-1723" fmla="*/ 930234 w 1039376"/>
                  <a:gd name="connsiteY0-1724" fmla="*/ 880820 h 983355"/>
                  <a:gd name="connsiteX1-1725" fmla="*/ 718048 w 1039376"/>
                  <a:gd name="connsiteY1-1726" fmla="*/ 981097 h 983355"/>
                  <a:gd name="connsiteX2-1727" fmla="*/ 169062 w 1039376"/>
                  <a:gd name="connsiteY2-1728" fmla="*/ 882290 h 983355"/>
                  <a:gd name="connsiteX3-1729" fmla="*/ 5522 w 1039376"/>
                  <a:gd name="connsiteY3-1730" fmla="*/ 465346 h 983355"/>
                  <a:gd name="connsiteX4-1731" fmla="*/ 278659 w 1039376"/>
                  <a:gd name="connsiteY4-1732" fmla="*/ 74184 h 983355"/>
                  <a:gd name="connsiteX5-1733" fmla="*/ 764153 w 1039376"/>
                  <a:gd name="connsiteY5-1734" fmla="*/ 15755 h 983355"/>
                  <a:gd name="connsiteX6-1735" fmla="*/ 1037722 w 1039376"/>
                  <a:gd name="connsiteY6-1736" fmla="*/ 275874 h 983355"/>
                  <a:gd name="connsiteX7-1737" fmla="*/ 785934 w 1039376"/>
                  <a:gd name="connsiteY7-1738" fmla="*/ 621234 h 983355"/>
                  <a:gd name="connsiteX8-1739" fmla="*/ 930234 w 1039376"/>
                  <a:gd name="connsiteY8-1740" fmla="*/ 880820 h 983355"/>
                  <a:gd name="connsiteX0-1741" fmla="*/ 930234 w 1039376"/>
                  <a:gd name="connsiteY0-1742" fmla="*/ 879296 h 981831"/>
                  <a:gd name="connsiteX1-1743" fmla="*/ 718048 w 1039376"/>
                  <a:gd name="connsiteY1-1744" fmla="*/ 979573 h 981831"/>
                  <a:gd name="connsiteX2-1745" fmla="*/ 169062 w 1039376"/>
                  <a:gd name="connsiteY2-1746" fmla="*/ 880766 h 981831"/>
                  <a:gd name="connsiteX3-1747" fmla="*/ 5522 w 1039376"/>
                  <a:gd name="connsiteY3-1748" fmla="*/ 463822 h 981831"/>
                  <a:gd name="connsiteX4-1749" fmla="*/ 316076 w 1039376"/>
                  <a:gd name="connsiteY4-1750" fmla="*/ 78187 h 981831"/>
                  <a:gd name="connsiteX5-1751" fmla="*/ 764153 w 1039376"/>
                  <a:gd name="connsiteY5-1752" fmla="*/ 14231 h 981831"/>
                  <a:gd name="connsiteX6-1753" fmla="*/ 1037722 w 1039376"/>
                  <a:gd name="connsiteY6-1754" fmla="*/ 274350 h 981831"/>
                  <a:gd name="connsiteX7-1755" fmla="*/ 785934 w 1039376"/>
                  <a:gd name="connsiteY7-1756" fmla="*/ 619710 h 981831"/>
                  <a:gd name="connsiteX8-1757" fmla="*/ 930234 w 1039376"/>
                  <a:gd name="connsiteY8-1758" fmla="*/ 879296 h 981831"/>
                  <a:gd name="connsiteX0-1759" fmla="*/ 930234 w 1039376"/>
                  <a:gd name="connsiteY0-1760" fmla="*/ 871496 h 974031"/>
                  <a:gd name="connsiteX1-1761" fmla="*/ 718048 w 1039376"/>
                  <a:gd name="connsiteY1-1762" fmla="*/ 971773 h 974031"/>
                  <a:gd name="connsiteX2-1763" fmla="*/ 169062 w 1039376"/>
                  <a:gd name="connsiteY2-1764" fmla="*/ 872966 h 974031"/>
                  <a:gd name="connsiteX3-1765" fmla="*/ 5522 w 1039376"/>
                  <a:gd name="connsiteY3-1766" fmla="*/ 456022 h 974031"/>
                  <a:gd name="connsiteX4-1767" fmla="*/ 316076 w 1039376"/>
                  <a:gd name="connsiteY4-1768" fmla="*/ 70387 h 974031"/>
                  <a:gd name="connsiteX5-1769" fmla="*/ 695554 w 1039376"/>
                  <a:gd name="connsiteY5-1770" fmla="*/ 17483 h 974031"/>
                  <a:gd name="connsiteX6-1771" fmla="*/ 1037722 w 1039376"/>
                  <a:gd name="connsiteY6-1772" fmla="*/ 266550 h 974031"/>
                  <a:gd name="connsiteX7-1773" fmla="*/ 785934 w 1039376"/>
                  <a:gd name="connsiteY7-1774" fmla="*/ 611910 h 974031"/>
                  <a:gd name="connsiteX8-1775" fmla="*/ 930234 w 1039376"/>
                  <a:gd name="connsiteY8-1776" fmla="*/ 871496 h 974031"/>
                  <a:gd name="connsiteX0-1777" fmla="*/ 930234 w 940132"/>
                  <a:gd name="connsiteY0-1778" fmla="*/ 871496 h 974031"/>
                  <a:gd name="connsiteX1-1779" fmla="*/ 718048 w 940132"/>
                  <a:gd name="connsiteY1-1780" fmla="*/ 971773 h 974031"/>
                  <a:gd name="connsiteX2-1781" fmla="*/ 169062 w 940132"/>
                  <a:gd name="connsiteY2-1782" fmla="*/ 872966 h 974031"/>
                  <a:gd name="connsiteX3-1783" fmla="*/ 5522 w 940132"/>
                  <a:gd name="connsiteY3-1784" fmla="*/ 456022 h 974031"/>
                  <a:gd name="connsiteX4-1785" fmla="*/ 316076 w 940132"/>
                  <a:gd name="connsiteY4-1786" fmla="*/ 70387 h 974031"/>
                  <a:gd name="connsiteX5-1787" fmla="*/ 695554 w 940132"/>
                  <a:gd name="connsiteY5-1788" fmla="*/ 17483 h 974031"/>
                  <a:gd name="connsiteX6-1789" fmla="*/ 937943 w 940132"/>
                  <a:gd name="connsiteY6-1790" fmla="*/ 261024 h 974031"/>
                  <a:gd name="connsiteX7-1791" fmla="*/ 785934 w 940132"/>
                  <a:gd name="connsiteY7-1792" fmla="*/ 611910 h 974031"/>
                  <a:gd name="connsiteX8-1793" fmla="*/ 930234 w 940132"/>
                  <a:gd name="connsiteY8-1794" fmla="*/ 871496 h 974031"/>
                  <a:gd name="connsiteX0-1795" fmla="*/ 930234 w 964913"/>
                  <a:gd name="connsiteY0-1796" fmla="*/ 871496 h 974031"/>
                  <a:gd name="connsiteX1-1797" fmla="*/ 718048 w 964913"/>
                  <a:gd name="connsiteY1-1798" fmla="*/ 971773 h 974031"/>
                  <a:gd name="connsiteX2-1799" fmla="*/ 169062 w 964913"/>
                  <a:gd name="connsiteY2-1800" fmla="*/ 872966 h 974031"/>
                  <a:gd name="connsiteX3-1801" fmla="*/ 5522 w 964913"/>
                  <a:gd name="connsiteY3-1802" fmla="*/ 456022 h 974031"/>
                  <a:gd name="connsiteX4-1803" fmla="*/ 316076 w 964913"/>
                  <a:gd name="connsiteY4-1804" fmla="*/ 70387 h 974031"/>
                  <a:gd name="connsiteX5-1805" fmla="*/ 695554 w 964913"/>
                  <a:gd name="connsiteY5-1806" fmla="*/ 17483 h 974031"/>
                  <a:gd name="connsiteX6-1807" fmla="*/ 962888 w 964913"/>
                  <a:gd name="connsiteY6-1808" fmla="*/ 255498 h 974031"/>
                  <a:gd name="connsiteX7-1809" fmla="*/ 785934 w 964913"/>
                  <a:gd name="connsiteY7-1810" fmla="*/ 611910 h 974031"/>
                  <a:gd name="connsiteX8-1811" fmla="*/ 930234 w 964913"/>
                  <a:gd name="connsiteY8-1812" fmla="*/ 871496 h 974031"/>
                  <a:gd name="connsiteX0-1813" fmla="*/ 930234 w 962888"/>
                  <a:gd name="connsiteY0-1814" fmla="*/ 871496 h 974031"/>
                  <a:gd name="connsiteX1-1815" fmla="*/ 718048 w 962888"/>
                  <a:gd name="connsiteY1-1816" fmla="*/ 971773 h 974031"/>
                  <a:gd name="connsiteX2-1817" fmla="*/ 169062 w 962888"/>
                  <a:gd name="connsiteY2-1818" fmla="*/ 872966 h 974031"/>
                  <a:gd name="connsiteX3-1819" fmla="*/ 5522 w 962888"/>
                  <a:gd name="connsiteY3-1820" fmla="*/ 456022 h 974031"/>
                  <a:gd name="connsiteX4-1821" fmla="*/ 316076 w 962888"/>
                  <a:gd name="connsiteY4-1822" fmla="*/ 70387 h 974031"/>
                  <a:gd name="connsiteX5-1823" fmla="*/ 695554 w 962888"/>
                  <a:gd name="connsiteY5-1824" fmla="*/ 17483 h 974031"/>
                  <a:gd name="connsiteX6-1825" fmla="*/ 962888 w 962888"/>
                  <a:gd name="connsiteY6-1826" fmla="*/ 255498 h 974031"/>
                  <a:gd name="connsiteX7-1827" fmla="*/ 785934 w 962888"/>
                  <a:gd name="connsiteY7-1828" fmla="*/ 611910 h 974031"/>
                  <a:gd name="connsiteX8-1829" fmla="*/ 930234 w 962888"/>
                  <a:gd name="connsiteY8-1830" fmla="*/ 871496 h 974031"/>
                  <a:gd name="connsiteX0-1831" fmla="*/ 930234 w 962888"/>
                  <a:gd name="connsiteY0-1832" fmla="*/ 861400 h 963935"/>
                  <a:gd name="connsiteX1-1833" fmla="*/ 718048 w 962888"/>
                  <a:gd name="connsiteY1-1834" fmla="*/ 961677 h 963935"/>
                  <a:gd name="connsiteX2-1835" fmla="*/ 169062 w 962888"/>
                  <a:gd name="connsiteY2-1836" fmla="*/ 862870 h 963935"/>
                  <a:gd name="connsiteX3-1837" fmla="*/ 5522 w 962888"/>
                  <a:gd name="connsiteY3-1838" fmla="*/ 445926 h 963935"/>
                  <a:gd name="connsiteX4-1839" fmla="*/ 316076 w 962888"/>
                  <a:gd name="connsiteY4-1840" fmla="*/ 60291 h 963935"/>
                  <a:gd name="connsiteX5-1841" fmla="*/ 782862 w 962888"/>
                  <a:gd name="connsiteY5-1842" fmla="*/ 23965 h 963935"/>
                  <a:gd name="connsiteX6-1843" fmla="*/ 962888 w 962888"/>
                  <a:gd name="connsiteY6-1844" fmla="*/ 245402 h 963935"/>
                  <a:gd name="connsiteX7-1845" fmla="*/ 785934 w 962888"/>
                  <a:gd name="connsiteY7-1846" fmla="*/ 601814 h 963935"/>
                  <a:gd name="connsiteX8-1847" fmla="*/ 930234 w 962888"/>
                  <a:gd name="connsiteY8-1848" fmla="*/ 861400 h 963935"/>
                  <a:gd name="connsiteX0-1849" fmla="*/ 930234 w 963766"/>
                  <a:gd name="connsiteY0-1850" fmla="*/ 861400 h 963935"/>
                  <a:gd name="connsiteX1-1851" fmla="*/ 718048 w 963766"/>
                  <a:gd name="connsiteY1-1852" fmla="*/ 961677 h 963935"/>
                  <a:gd name="connsiteX2-1853" fmla="*/ 169062 w 963766"/>
                  <a:gd name="connsiteY2-1854" fmla="*/ 862870 h 963935"/>
                  <a:gd name="connsiteX3-1855" fmla="*/ 5522 w 963766"/>
                  <a:gd name="connsiteY3-1856" fmla="*/ 445926 h 963935"/>
                  <a:gd name="connsiteX4-1857" fmla="*/ 316076 w 963766"/>
                  <a:gd name="connsiteY4-1858" fmla="*/ 60291 h 963935"/>
                  <a:gd name="connsiteX5-1859" fmla="*/ 782862 w 963766"/>
                  <a:gd name="connsiteY5-1860" fmla="*/ 23965 h 963935"/>
                  <a:gd name="connsiteX6-1861" fmla="*/ 962888 w 963766"/>
                  <a:gd name="connsiteY6-1862" fmla="*/ 245402 h 963935"/>
                  <a:gd name="connsiteX7-1863" fmla="*/ 785934 w 963766"/>
                  <a:gd name="connsiteY7-1864" fmla="*/ 601814 h 963935"/>
                  <a:gd name="connsiteX8-1865" fmla="*/ 930234 w 963766"/>
                  <a:gd name="connsiteY8-1866" fmla="*/ 861400 h 963935"/>
                  <a:gd name="connsiteX0-1867" fmla="*/ 930234 w 963766"/>
                  <a:gd name="connsiteY0-1868" fmla="*/ 861400 h 963935"/>
                  <a:gd name="connsiteX1-1869" fmla="*/ 718048 w 963766"/>
                  <a:gd name="connsiteY1-1870" fmla="*/ 961677 h 963935"/>
                  <a:gd name="connsiteX2-1871" fmla="*/ 169062 w 963766"/>
                  <a:gd name="connsiteY2-1872" fmla="*/ 862870 h 963935"/>
                  <a:gd name="connsiteX3-1873" fmla="*/ 5522 w 963766"/>
                  <a:gd name="connsiteY3-1874" fmla="*/ 445926 h 963935"/>
                  <a:gd name="connsiteX4-1875" fmla="*/ 316076 w 963766"/>
                  <a:gd name="connsiteY4-1876" fmla="*/ 60291 h 963935"/>
                  <a:gd name="connsiteX5-1877" fmla="*/ 782862 w 963766"/>
                  <a:gd name="connsiteY5-1878" fmla="*/ 23965 h 963935"/>
                  <a:gd name="connsiteX6-1879" fmla="*/ 962888 w 963766"/>
                  <a:gd name="connsiteY6-1880" fmla="*/ 245402 h 963935"/>
                  <a:gd name="connsiteX7-1881" fmla="*/ 760989 w 963766"/>
                  <a:gd name="connsiteY7-1882" fmla="*/ 723390 h 963935"/>
                  <a:gd name="connsiteX8-1883" fmla="*/ 930234 w 963766"/>
                  <a:gd name="connsiteY8-1884" fmla="*/ 861400 h 963935"/>
                  <a:gd name="connsiteX0-1885" fmla="*/ 930234 w 963766"/>
                  <a:gd name="connsiteY0-1886" fmla="*/ 861400 h 963935"/>
                  <a:gd name="connsiteX1-1887" fmla="*/ 718048 w 963766"/>
                  <a:gd name="connsiteY1-1888" fmla="*/ 961677 h 963935"/>
                  <a:gd name="connsiteX2-1889" fmla="*/ 169062 w 963766"/>
                  <a:gd name="connsiteY2-1890" fmla="*/ 862870 h 963935"/>
                  <a:gd name="connsiteX3-1891" fmla="*/ 5522 w 963766"/>
                  <a:gd name="connsiteY3-1892" fmla="*/ 445926 h 963935"/>
                  <a:gd name="connsiteX4-1893" fmla="*/ 316076 w 963766"/>
                  <a:gd name="connsiteY4-1894" fmla="*/ 60291 h 963935"/>
                  <a:gd name="connsiteX5-1895" fmla="*/ 782862 w 963766"/>
                  <a:gd name="connsiteY5-1896" fmla="*/ 23965 h 963935"/>
                  <a:gd name="connsiteX6-1897" fmla="*/ 962888 w 963766"/>
                  <a:gd name="connsiteY6-1898" fmla="*/ 245402 h 963935"/>
                  <a:gd name="connsiteX7-1899" fmla="*/ 704863 w 963766"/>
                  <a:gd name="connsiteY7-1900" fmla="*/ 634971 h 963935"/>
                  <a:gd name="connsiteX8-1901" fmla="*/ 930234 w 963766"/>
                  <a:gd name="connsiteY8-1902" fmla="*/ 861400 h 963935"/>
                  <a:gd name="connsiteX0-1903" fmla="*/ 886581 w 963766"/>
                  <a:gd name="connsiteY0-1904" fmla="*/ 828243 h 963935"/>
                  <a:gd name="connsiteX1-1905" fmla="*/ 718048 w 963766"/>
                  <a:gd name="connsiteY1-1906" fmla="*/ 961677 h 963935"/>
                  <a:gd name="connsiteX2-1907" fmla="*/ 169062 w 963766"/>
                  <a:gd name="connsiteY2-1908" fmla="*/ 862870 h 963935"/>
                  <a:gd name="connsiteX3-1909" fmla="*/ 5522 w 963766"/>
                  <a:gd name="connsiteY3-1910" fmla="*/ 445926 h 963935"/>
                  <a:gd name="connsiteX4-1911" fmla="*/ 316076 w 963766"/>
                  <a:gd name="connsiteY4-1912" fmla="*/ 60291 h 963935"/>
                  <a:gd name="connsiteX5-1913" fmla="*/ 782862 w 963766"/>
                  <a:gd name="connsiteY5-1914" fmla="*/ 23965 h 963935"/>
                  <a:gd name="connsiteX6-1915" fmla="*/ 962888 w 963766"/>
                  <a:gd name="connsiteY6-1916" fmla="*/ 245402 h 963935"/>
                  <a:gd name="connsiteX7-1917" fmla="*/ 704863 w 963766"/>
                  <a:gd name="connsiteY7-1918" fmla="*/ 634971 h 963935"/>
                  <a:gd name="connsiteX8-1919" fmla="*/ 886581 w 963766"/>
                  <a:gd name="connsiteY8-1920" fmla="*/ 828243 h 963935"/>
                  <a:gd name="connsiteX0-1921" fmla="*/ 886581 w 963766"/>
                  <a:gd name="connsiteY0-1922" fmla="*/ 828243 h 963935"/>
                  <a:gd name="connsiteX1-1923" fmla="*/ 718048 w 963766"/>
                  <a:gd name="connsiteY1-1924" fmla="*/ 961677 h 963935"/>
                  <a:gd name="connsiteX2-1925" fmla="*/ 169062 w 963766"/>
                  <a:gd name="connsiteY2-1926" fmla="*/ 862870 h 963935"/>
                  <a:gd name="connsiteX3-1927" fmla="*/ 5522 w 963766"/>
                  <a:gd name="connsiteY3-1928" fmla="*/ 445926 h 963935"/>
                  <a:gd name="connsiteX4-1929" fmla="*/ 316076 w 963766"/>
                  <a:gd name="connsiteY4-1930" fmla="*/ 60291 h 963935"/>
                  <a:gd name="connsiteX5-1931" fmla="*/ 782862 w 963766"/>
                  <a:gd name="connsiteY5-1932" fmla="*/ 23965 h 963935"/>
                  <a:gd name="connsiteX6-1933" fmla="*/ 962888 w 963766"/>
                  <a:gd name="connsiteY6-1934" fmla="*/ 317243 h 963935"/>
                  <a:gd name="connsiteX7-1935" fmla="*/ 704863 w 963766"/>
                  <a:gd name="connsiteY7-1936" fmla="*/ 634971 h 963935"/>
                  <a:gd name="connsiteX8-1937" fmla="*/ 886581 w 963766"/>
                  <a:gd name="connsiteY8-1938" fmla="*/ 828243 h 963935"/>
                  <a:gd name="connsiteX0-1939" fmla="*/ 886581 w 963766"/>
                  <a:gd name="connsiteY0-1940" fmla="*/ 828243 h 963935"/>
                  <a:gd name="connsiteX1-1941" fmla="*/ 718048 w 963766"/>
                  <a:gd name="connsiteY1-1942" fmla="*/ 961677 h 963935"/>
                  <a:gd name="connsiteX2-1943" fmla="*/ 169062 w 963766"/>
                  <a:gd name="connsiteY2-1944" fmla="*/ 862870 h 963935"/>
                  <a:gd name="connsiteX3-1945" fmla="*/ 5522 w 963766"/>
                  <a:gd name="connsiteY3-1946" fmla="*/ 445926 h 963935"/>
                  <a:gd name="connsiteX4-1947" fmla="*/ 316076 w 963766"/>
                  <a:gd name="connsiteY4-1948" fmla="*/ 60291 h 963935"/>
                  <a:gd name="connsiteX5-1949" fmla="*/ 782862 w 963766"/>
                  <a:gd name="connsiteY5-1950" fmla="*/ 23965 h 963935"/>
                  <a:gd name="connsiteX6-1951" fmla="*/ 962888 w 963766"/>
                  <a:gd name="connsiteY6-1952" fmla="*/ 317243 h 963935"/>
                  <a:gd name="connsiteX7-1953" fmla="*/ 704863 w 963766"/>
                  <a:gd name="connsiteY7-1954" fmla="*/ 623919 h 963935"/>
                  <a:gd name="connsiteX8-1955" fmla="*/ 886581 w 963766"/>
                  <a:gd name="connsiteY8-1956" fmla="*/ 828243 h 963935"/>
                  <a:gd name="connsiteX0-1957" fmla="*/ 886581 w 963766"/>
                  <a:gd name="connsiteY0-1958" fmla="*/ 828243 h 963935"/>
                  <a:gd name="connsiteX1-1959" fmla="*/ 718048 w 963766"/>
                  <a:gd name="connsiteY1-1960" fmla="*/ 961677 h 963935"/>
                  <a:gd name="connsiteX2-1961" fmla="*/ 169062 w 963766"/>
                  <a:gd name="connsiteY2-1962" fmla="*/ 862870 h 963935"/>
                  <a:gd name="connsiteX3-1963" fmla="*/ 5522 w 963766"/>
                  <a:gd name="connsiteY3-1964" fmla="*/ 445926 h 963935"/>
                  <a:gd name="connsiteX4-1965" fmla="*/ 316076 w 963766"/>
                  <a:gd name="connsiteY4-1966" fmla="*/ 60291 h 963935"/>
                  <a:gd name="connsiteX5-1967" fmla="*/ 782862 w 963766"/>
                  <a:gd name="connsiteY5-1968" fmla="*/ 23965 h 963935"/>
                  <a:gd name="connsiteX6-1969" fmla="*/ 962888 w 963766"/>
                  <a:gd name="connsiteY6-1970" fmla="*/ 317243 h 963935"/>
                  <a:gd name="connsiteX7-1971" fmla="*/ 704863 w 963766"/>
                  <a:gd name="connsiteY7-1972" fmla="*/ 623919 h 963935"/>
                  <a:gd name="connsiteX8-1973" fmla="*/ 886581 w 963766"/>
                  <a:gd name="connsiteY8-1974" fmla="*/ 828243 h 963935"/>
                  <a:gd name="connsiteX0-1975" fmla="*/ 886581 w 963766"/>
                  <a:gd name="connsiteY0-1976" fmla="*/ 828243 h 963935"/>
                  <a:gd name="connsiteX1-1977" fmla="*/ 718048 w 963766"/>
                  <a:gd name="connsiteY1-1978" fmla="*/ 961677 h 963935"/>
                  <a:gd name="connsiteX2-1979" fmla="*/ 169062 w 963766"/>
                  <a:gd name="connsiteY2-1980" fmla="*/ 862870 h 963935"/>
                  <a:gd name="connsiteX3-1981" fmla="*/ 5522 w 963766"/>
                  <a:gd name="connsiteY3-1982" fmla="*/ 445926 h 963935"/>
                  <a:gd name="connsiteX4-1983" fmla="*/ 316076 w 963766"/>
                  <a:gd name="connsiteY4-1984" fmla="*/ 60291 h 963935"/>
                  <a:gd name="connsiteX5-1985" fmla="*/ 782862 w 963766"/>
                  <a:gd name="connsiteY5-1986" fmla="*/ 23965 h 963935"/>
                  <a:gd name="connsiteX6-1987" fmla="*/ 962888 w 963766"/>
                  <a:gd name="connsiteY6-1988" fmla="*/ 317243 h 963935"/>
                  <a:gd name="connsiteX7-1989" fmla="*/ 704863 w 963766"/>
                  <a:gd name="connsiteY7-1990" fmla="*/ 623919 h 963935"/>
                  <a:gd name="connsiteX8-1991" fmla="*/ 886581 w 963766"/>
                  <a:gd name="connsiteY8-1992" fmla="*/ 828243 h 963935"/>
                  <a:gd name="connsiteX0-1993" fmla="*/ 886581 w 963766"/>
                  <a:gd name="connsiteY0-1994" fmla="*/ 828243 h 963935"/>
                  <a:gd name="connsiteX1-1995" fmla="*/ 718048 w 963766"/>
                  <a:gd name="connsiteY1-1996" fmla="*/ 961677 h 963935"/>
                  <a:gd name="connsiteX2-1997" fmla="*/ 169062 w 963766"/>
                  <a:gd name="connsiteY2-1998" fmla="*/ 862870 h 963935"/>
                  <a:gd name="connsiteX3-1999" fmla="*/ 5522 w 963766"/>
                  <a:gd name="connsiteY3-2000" fmla="*/ 445926 h 963935"/>
                  <a:gd name="connsiteX4-2001" fmla="*/ 316076 w 963766"/>
                  <a:gd name="connsiteY4-2002" fmla="*/ 60291 h 963935"/>
                  <a:gd name="connsiteX5-2003" fmla="*/ 782862 w 963766"/>
                  <a:gd name="connsiteY5-2004" fmla="*/ 23965 h 963935"/>
                  <a:gd name="connsiteX6-2005" fmla="*/ 962888 w 963766"/>
                  <a:gd name="connsiteY6-2006" fmla="*/ 317243 h 963935"/>
                  <a:gd name="connsiteX7-2007" fmla="*/ 704863 w 963766"/>
                  <a:gd name="connsiteY7-2008" fmla="*/ 623919 h 963935"/>
                  <a:gd name="connsiteX8-2009" fmla="*/ 886581 w 963766"/>
                  <a:gd name="connsiteY8-2010" fmla="*/ 828243 h 963935"/>
                  <a:gd name="connsiteX0-2011" fmla="*/ 886581 w 963766"/>
                  <a:gd name="connsiteY0-2012" fmla="*/ 828243 h 963935"/>
                  <a:gd name="connsiteX1-2013" fmla="*/ 718048 w 963766"/>
                  <a:gd name="connsiteY1-2014" fmla="*/ 961677 h 963935"/>
                  <a:gd name="connsiteX2-2015" fmla="*/ 169062 w 963766"/>
                  <a:gd name="connsiteY2-2016" fmla="*/ 862870 h 963935"/>
                  <a:gd name="connsiteX3-2017" fmla="*/ 5522 w 963766"/>
                  <a:gd name="connsiteY3-2018" fmla="*/ 445926 h 963935"/>
                  <a:gd name="connsiteX4-2019" fmla="*/ 316076 w 963766"/>
                  <a:gd name="connsiteY4-2020" fmla="*/ 60291 h 963935"/>
                  <a:gd name="connsiteX5-2021" fmla="*/ 782862 w 963766"/>
                  <a:gd name="connsiteY5-2022" fmla="*/ 23965 h 963935"/>
                  <a:gd name="connsiteX6-2023" fmla="*/ 962888 w 963766"/>
                  <a:gd name="connsiteY6-2024" fmla="*/ 317243 h 963935"/>
                  <a:gd name="connsiteX7-2025" fmla="*/ 704863 w 963766"/>
                  <a:gd name="connsiteY7-2026" fmla="*/ 623919 h 963935"/>
                  <a:gd name="connsiteX8-2027" fmla="*/ 886581 w 963766"/>
                  <a:gd name="connsiteY8-2028" fmla="*/ 828243 h 963935"/>
                  <a:gd name="connsiteX0-2029" fmla="*/ 911526 w 963766"/>
                  <a:gd name="connsiteY0-2030" fmla="*/ 828243 h 963935"/>
                  <a:gd name="connsiteX1-2031" fmla="*/ 718048 w 963766"/>
                  <a:gd name="connsiteY1-2032" fmla="*/ 961677 h 963935"/>
                  <a:gd name="connsiteX2-2033" fmla="*/ 169062 w 963766"/>
                  <a:gd name="connsiteY2-2034" fmla="*/ 862870 h 963935"/>
                  <a:gd name="connsiteX3-2035" fmla="*/ 5522 w 963766"/>
                  <a:gd name="connsiteY3-2036" fmla="*/ 445926 h 963935"/>
                  <a:gd name="connsiteX4-2037" fmla="*/ 316076 w 963766"/>
                  <a:gd name="connsiteY4-2038" fmla="*/ 60291 h 963935"/>
                  <a:gd name="connsiteX5-2039" fmla="*/ 782862 w 963766"/>
                  <a:gd name="connsiteY5-2040" fmla="*/ 23965 h 963935"/>
                  <a:gd name="connsiteX6-2041" fmla="*/ 962888 w 963766"/>
                  <a:gd name="connsiteY6-2042" fmla="*/ 317243 h 963935"/>
                  <a:gd name="connsiteX7-2043" fmla="*/ 704863 w 963766"/>
                  <a:gd name="connsiteY7-2044" fmla="*/ 623919 h 963935"/>
                  <a:gd name="connsiteX8-2045" fmla="*/ 911526 w 963766"/>
                  <a:gd name="connsiteY8-2046" fmla="*/ 828243 h 963935"/>
                  <a:gd name="connsiteX0-2047" fmla="*/ 824219 w 963766"/>
                  <a:gd name="connsiteY0-2048" fmla="*/ 828243 h 963935"/>
                  <a:gd name="connsiteX1-2049" fmla="*/ 718048 w 963766"/>
                  <a:gd name="connsiteY1-2050" fmla="*/ 961677 h 963935"/>
                  <a:gd name="connsiteX2-2051" fmla="*/ 169062 w 963766"/>
                  <a:gd name="connsiteY2-2052" fmla="*/ 862870 h 963935"/>
                  <a:gd name="connsiteX3-2053" fmla="*/ 5522 w 963766"/>
                  <a:gd name="connsiteY3-2054" fmla="*/ 445926 h 963935"/>
                  <a:gd name="connsiteX4-2055" fmla="*/ 316076 w 963766"/>
                  <a:gd name="connsiteY4-2056" fmla="*/ 60291 h 963935"/>
                  <a:gd name="connsiteX5-2057" fmla="*/ 782862 w 963766"/>
                  <a:gd name="connsiteY5-2058" fmla="*/ 23965 h 963935"/>
                  <a:gd name="connsiteX6-2059" fmla="*/ 962888 w 963766"/>
                  <a:gd name="connsiteY6-2060" fmla="*/ 317243 h 963935"/>
                  <a:gd name="connsiteX7-2061" fmla="*/ 704863 w 963766"/>
                  <a:gd name="connsiteY7-2062" fmla="*/ 623919 h 963935"/>
                  <a:gd name="connsiteX8-2063" fmla="*/ 824219 w 963766"/>
                  <a:gd name="connsiteY8-2064" fmla="*/ 828243 h 963935"/>
                  <a:gd name="connsiteX0-2065" fmla="*/ 892817 w 963766"/>
                  <a:gd name="connsiteY0-2066" fmla="*/ 839295 h 963935"/>
                  <a:gd name="connsiteX1-2067" fmla="*/ 718048 w 963766"/>
                  <a:gd name="connsiteY1-2068" fmla="*/ 961677 h 963935"/>
                  <a:gd name="connsiteX2-2069" fmla="*/ 169062 w 963766"/>
                  <a:gd name="connsiteY2-2070" fmla="*/ 862870 h 963935"/>
                  <a:gd name="connsiteX3-2071" fmla="*/ 5522 w 963766"/>
                  <a:gd name="connsiteY3-2072" fmla="*/ 445926 h 963935"/>
                  <a:gd name="connsiteX4-2073" fmla="*/ 316076 w 963766"/>
                  <a:gd name="connsiteY4-2074" fmla="*/ 60291 h 963935"/>
                  <a:gd name="connsiteX5-2075" fmla="*/ 782862 w 963766"/>
                  <a:gd name="connsiteY5-2076" fmla="*/ 23965 h 963935"/>
                  <a:gd name="connsiteX6-2077" fmla="*/ 962888 w 963766"/>
                  <a:gd name="connsiteY6-2078" fmla="*/ 317243 h 963935"/>
                  <a:gd name="connsiteX7-2079" fmla="*/ 704863 w 963766"/>
                  <a:gd name="connsiteY7-2080" fmla="*/ 623919 h 963935"/>
                  <a:gd name="connsiteX8-2081" fmla="*/ 892817 w 963766"/>
                  <a:gd name="connsiteY8-2082" fmla="*/ 839295 h 963935"/>
                  <a:gd name="connsiteX0-2083" fmla="*/ 892817 w 963766"/>
                  <a:gd name="connsiteY0-2084" fmla="*/ 839295 h 963935"/>
                  <a:gd name="connsiteX1-2085" fmla="*/ 718048 w 963766"/>
                  <a:gd name="connsiteY1-2086" fmla="*/ 961677 h 963935"/>
                  <a:gd name="connsiteX2-2087" fmla="*/ 169062 w 963766"/>
                  <a:gd name="connsiteY2-2088" fmla="*/ 862870 h 963935"/>
                  <a:gd name="connsiteX3-2089" fmla="*/ 5522 w 963766"/>
                  <a:gd name="connsiteY3-2090" fmla="*/ 445926 h 963935"/>
                  <a:gd name="connsiteX4-2091" fmla="*/ 316076 w 963766"/>
                  <a:gd name="connsiteY4-2092" fmla="*/ 60291 h 963935"/>
                  <a:gd name="connsiteX5-2093" fmla="*/ 782862 w 963766"/>
                  <a:gd name="connsiteY5-2094" fmla="*/ 23965 h 963935"/>
                  <a:gd name="connsiteX6-2095" fmla="*/ 962888 w 963766"/>
                  <a:gd name="connsiteY6-2096" fmla="*/ 317243 h 963935"/>
                  <a:gd name="connsiteX7-2097" fmla="*/ 704863 w 963766"/>
                  <a:gd name="connsiteY7-2098" fmla="*/ 623919 h 963935"/>
                  <a:gd name="connsiteX8-2099" fmla="*/ 892817 w 963766"/>
                  <a:gd name="connsiteY8-2100" fmla="*/ 839295 h 963935"/>
                  <a:gd name="connsiteX0-2101" fmla="*/ 892817 w 963766"/>
                  <a:gd name="connsiteY0-2102" fmla="*/ 839295 h 963935"/>
                  <a:gd name="connsiteX1-2103" fmla="*/ 718048 w 963766"/>
                  <a:gd name="connsiteY1-2104" fmla="*/ 961677 h 963935"/>
                  <a:gd name="connsiteX2-2105" fmla="*/ 169062 w 963766"/>
                  <a:gd name="connsiteY2-2106" fmla="*/ 862870 h 963935"/>
                  <a:gd name="connsiteX3-2107" fmla="*/ 5522 w 963766"/>
                  <a:gd name="connsiteY3-2108" fmla="*/ 445926 h 963935"/>
                  <a:gd name="connsiteX4-2109" fmla="*/ 316076 w 963766"/>
                  <a:gd name="connsiteY4-2110" fmla="*/ 60291 h 963935"/>
                  <a:gd name="connsiteX5-2111" fmla="*/ 782862 w 963766"/>
                  <a:gd name="connsiteY5-2112" fmla="*/ 23965 h 963935"/>
                  <a:gd name="connsiteX6-2113" fmla="*/ 962888 w 963766"/>
                  <a:gd name="connsiteY6-2114" fmla="*/ 317243 h 963935"/>
                  <a:gd name="connsiteX7-2115" fmla="*/ 704863 w 963766"/>
                  <a:gd name="connsiteY7-2116" fmla="*/ 623919 h 963935"/>
                  <a:gd name="connsiteX8-2117" fmla="*/ 892817 w 963766"/>
                  <a:gd name="connsiteY8-2118" fmla="*/ 839295 h 963935"/>
                  <a:gd name="connsiteX0-2119" fmla="*/ 892817 w 963766"/>
                  <a:gd name="connsiteY0-2120" fmla="*/ 839295 h 963935"/>
                  <a:gd name="connsiteX1-2121" fmla="*/ 718048 w 963766"/>
                  <a:gd name="connsiteY1-2122" fmla="*/ 961677 h 963935"/>
                  <a:gd name="connsiteX2-2123" fmla="*/ 169062 w 963766"/>
                  <a:gd name="connsiteY2-2124" fmla="*/ 862870 h 963935"/>
                  <a:gd name="connsiteX3-2125" fmla="*/ 5522 w 963766"/>
                  <a:gd name="connsiteY3-2126" fmla="*/ 445926 h 963935"/>
                  <a:gd name="connsiteX4-2127" fmla="*/ 316076 w 963766"/>
                  <a:gd name="connsiteY4-2128" fmla="*/ 60291 h 963935"/>
                  <a:gd name="connsiteX5-2129" fmla="*/ 782862 w 963766"/>
                  <a:gd name="connsiteY5-2130" fmla="*/ 23965 h 963935"/>
                  <a:gd name="connsiteX6-2131" fmla="*/ 962888 w 963766"/>
                  <a:gd name="connsiteY6-2132" fmla="*/ 317243 h 963935"/>
                  <a:gd name="connsiteX7-2133" fmla="*/ 704863 w 963766"/>
                  <a:gd name="connsiteY7-2134" fmla="*/ 623919 h 963935"/>
                  <a:gd name="connsiteX8-2135" fmla="*/ 892817 w 963766"/>
                  <a:gd name="connsiteY8-2136" fmla="*/ 839295 h 963935"/>
                  <a:gd name="connsiteX0-2137" fmla="*/ 892817 w 963766"/>
                  <a:gd name="connsiteY0-2138" fmla="*/ 839295 h 963935"/>
                  <a:gd name="connsiteX1-2139" fmla="*/ 718048 w 963766"/>
                  <a:gd name="connsiteY1-2140" fmla="*/ 961677 h 963935"/>
                  <a:gd name="connsiteX2-2141" fmla="*/ 169062 w 963766"/>
                  <a:gd name="connsiteY2-2142" fmla="*/ 862870 h 963935"/>
                  <a:gd name="connsiteX3-2143" fmla="*/ 5522 w 963766"/>
                  <a:gd name="connsiteY3-2144" fmla="*/ 445926 h 963935"/>
                  <a:gd name="connsiteX4-2145" fmla="*/ 316076 w 963766"/>
                  <a:gd name="connsiteY4-2146" fmla="*/ 60291 h 963935"/>
                  <a:gd name="connsiteX5-2147" fmla="*/ 782862 w 963766"/>
                  <a:gd name="connsiteY5-2148" fmla="*/ 23965 h 963935"/>
                  <a:gd name="connsiteX6-2149" fmla="*/ 962888 w 963766"/>
                  <a:gd name="connsiteY6-2150" fmla="*/ 317243 h 963935"/>
                  <a:gd name="connsiteX7-2151" fmla="*/ 704863 w 963766"/>
                  <a:gd name="connsiteY7-2152" fmla="*/ 623919 h 963935"/>
                  <a:gd name="connsiteX8-2153" fmla="*/ 892817 w 963766"/>
                  <a:gd name="connsiteY8-2154" fmla="*/ 839295 h 963935"/>
                  <a:gd name="connsiteX0-2155" fmla="*/ 892817 w 963877"/>
                  <a:gd name="connsiteY0-2156" fmla="*/ 839295 h 963935"/>
                  <a:gd name="connsiteX1-2157" fmla="*/ 718048 w 963877"/>
                  <a:gd name="connsiteY1-2158" fmla="*/ 961677 h 963935"/>
                  <a:gd name="connsiteX2-2159" fmla="*/ 169062 w 963877"/>
                  <a:gd name="connsiteY2-2160" fmla="*/ 862870 h 963935"/>
                  <a:gd name="connsiteX3-2161" fmla="*/ 5522 w 963877"/>
                  <a:gd name="connsiteY3-2162" fmla="*/ 445926 h 963935"/>
                  <a:gd name="connsiteX4-2163" fmla="*/ 316076 w 963877"/>
                  <a:gd name="connsiteY4-2164" fmla="*/ 60291 h 963935"/>
                  <a:gd name="connsiteX5-2165" fmla="*/ 782862 w 963877"/>
                  <a:gd name="connsiteY5-2166" fmla="*/ 23965 h 963935"/>
                  <a:gd name="connsiteX6-2167" fmla="*/ 962888 w 963877"/>
                  <a:gd name="connsiteY6-2168" fmla="*/ 317243 h 963935"/>
                  <a:gd name="connsiteX7-2169" fmla="*/ 704863 w 963877"/>
                  <a:gd name="connsiteY7-2170" fmla="*/ 623919 h 963935"/>
                  <a:gd name="connsiteX8-2171" fmla="*/ 892817 w 963877"/>
                  <a:gd name="connsiteY8-2172" fmla="*/ 839295 h 963935"/>
                  <a:gd name="connsiteX0-2173" fmla="*/ 892817 w 963877"/>
                  <a:gd name="connsiteY0-2174" fmla="*/ 848349 h 972989"/>
                  <a:gd name="connsiteX1-2175" fmla="*/ 718048 w 963877"/>
                  <a:gd name="connsiteY1-2176" fmla="*/ 970731 h 972989"/>
                  <a:gd name="connsiteX2-2177" fmla="*/ 169062 w 963877"/>
                  <a:gd name="connsiteY2-2178" fmla="*/ 871924 h 972989"/>
                  <a:gd name="connsiteX3-2179" fmla="*/ 5522 w 963877"/>
                  <a:gd name="connsiteY3-2180" fmla="*/ 454980 h 972989"/>
                  <a:gd name="connsiteX4-2181" fmla="*/ 316076 w 963877"/>
                  <a:gd name="connsiteY4-2182" fmla="*/ 69345 h 972989"/>
                  <a:gd name="connsiteX5-2183" fmla="*/ 782862 w 963877"/>
                  <a:gd name="connsiteY5-2184" fmla="*/ 33019 h 972989"/>
                  <a:gd name="connsiteX6-2185" fmla="*/ 962888 w 963877"/>
                  <a:gd name="connsiteY6-2186" fmla="*/ 326297 h 972989"/>
                  <a:gd name="connsiteX7-2187" fmla="*/ 704863 w 963877"/>
                  <a:gd name="connsiteY7-2188" fmla="*/ 632973 h 972989"/>
                  <a:gd name="connsiteX8-2189" fmla="*/ 892817 w 963877"/>
                  <a:gd name="connsiteY8-2190" fmla="*/ 848349 h 972989"/>
                  <a:gd name="connsiteX0-2191" fmla="*/ 892726 w 963786"/>
                  <a:gd name="connsiteY0-2192" fmla="*/ 848349 h 1000915"/>
                  <a:gd name="connsiteX1-2193" fmla="*/ 717957 w 963786"/>
                  <a:gd name="connsiteY1-2194" fmla="*/ 970731 h 1000915"/>
                  <a:gd name="connsiteX2-2195" fmla="*/ 170718 w 963786"/>
                  <a:gd name="connsiteY2-2196" fmla="*/ 955459 h 1000915"/>
                  <a:gd name="connsiteX3-2197" fmla="*/ 5431 w 963786"/>
                  <a:gd name="connsiteY3-2198" fmla="*/ 454980 h 1000915"/>
                  <a:gd name="connsiteX4-2199" fmla="*/ 315985 w 963786"/>
                  <a:gd name="connsiteY4-2200" fmla="*/ 69345 h 1000915"/>
                  <a:gd name="connsiteX5-2201" fmla="*/ 782771 w 963786"/>
                  <a:gd name="connsiteY5-2202" fmla="*/ 33019 h 1000915"/>
                  <a:gd name="connsiteX6-2203" fmla="*/ 962797 w 963786"/>
                  <a:gd name="connsiteY6-2204" fmla="*/ 326297 h 1000915"/>
                  <a:gd name="connsiteX7-2205" fmla="*/ 704772 w 963786"/>
                  <a:gd name="connsiteY7-2206" fmla="*/ 632973 h 1000915"/>
                  <a:gd name="connsiteX8-2207" fmla="*/ 892726 w 963786"/>
                  <a:gd name="connsiteY8-2208" fmla="*/ 848349 h 1000915"/>
                  <a:gd name="connsiteX0-2209" fmla="*/ 891259 w 962319"/>
                  <a:gd name="connsiteY0-2210" fmla="*/ 848349 h 1000295"/>
                  <a:gd name="connsiteX1-2211" fmla="*/ 716490 w 962319"/>
                  <a:gd name="connsiteY1-2212" fmla="*/ 970731 h 1000295"/>
                  <a:gd name="connsiteX2-2213" fmla="*/ 207065 w 962319"/>
                  <a:gd name="connsiteY2-2214" fmla="*/ 954494 h 1000295"/>
                  <a:gd name="connsiteX3-2215" fmla="*/ 3964 w 962319"/>
                  <a:gd name="connsiteY3-2216" fmla="*/ 454980 h 1000295"/>
                  <a:gd name="connsiteX4-2217" fmla="*/ 314518 w 962319"/>
                  <a:gd name="connsiteY4-2218" fmla="*/ 69345 h 1000295"/>
                  <a:gd name="connsiteX5-2219" fmla="*/ 781304 w 962319"/>
                  <a:gd name="connsiteY5-2220" fmla="*/ 33019 h 1000295"/>
                  <a:gd name="connsiteX6-2221" fmla="*/ 961330 w 962319"/>
                  <a:gd name="connsiteY6-2222" fmla="*/ 326297 h 1000295"/>
                  <a:gd name="connsiteX7-2223" fmla="*/ 703305 w 962319"/>
                  <a:gd name="connsiteY7-2224" fmla="*/ 632973 h 1000295"/>
                  <a:gd name="connsiteX8-2225" fmla="*/ 891259 w 962319"/>
                  <a:gd name="connsiteY8-2226" fmla="*/ 848349 h 1000295"/>
                  <a:gd name="connsiteX0-2227" fmla="*/ 890960 w 962020"/>
                  <a:gd name="connsiteY0-2228" fmla="*/ 848349 h 1012098"/>
                  <a:gd name="connsiteX1-2229" fmla="*/ 646732 w 962020"/>
                  <a:gd name="connsiteY1-2230" fmla="*/ 994582 h 1012098"/>
                  <a:gd name="connsiteX2-2231" fmla="*/ 206766 w 962020"/>
                  <a:gd name="connsiteY2-2232" fmla="*/ 954494 h 1012098"/>
                  <a:gd name="connsiteX3-2233" fmla="*/ 3665 w 962020"/>
                  <a:gd name="connsiteY3-2234" fmla="*/ 454980 h 1012098"/>
                  <a:gd name="connsiteX4-2235" fmla="*/ 314219 w 962020"/>
                  <a:gd name="connsiteY4-2236" fmla="*/ 69345 h 1012098"/>
                  <a:gd name="connsiteX5-2237" fmla="*/ 781005 w 962020"/>
                  <a:gd name="connsiteY5-2238" fmla="*/ 33019 h 1012098"/>
                  <a:gd name="connsiteX6-2239" fmla="*/ 961031 w 962020"/>
                  <a:gd name="connsiteY6-2240" fmla="*/ 326297 h 1012098"/>
                  <a:gd name="connsiteX7-2241" fmla="*/ 703006 w 962020"/>
                  <a:gd name="connsiteY7-2242" fmla="*/ 632973 h 1012098"/>
                  <a:gd name="connsiteX8-2243" fmla="*/ 890960 w 962020"/>
                  <a:gd name="connsiteY8-2244" fmla="*/ 848349 h 1012098"/>
                  <a:gd name="connsiteX0-2245" fmla="*/ 890960 w 962020"/>
                  <a:gd name="connsiteY0-2246" fmla="*/ 848349 h 1023661"/>
                  <a:gd name="connsiteX1-2247" fmla="*/ 646732 w 962020"/>
                  <a:gd name="connsiteY1-2248" fmla="*/ 994582 h 1023661"/>
                  <a:gd name="connsiteX2-2249" fmla="*/ 206766 w 962020"/>
                  <a:gd name="connsiteY2-2250" fmla="*/ 954494 h 1023661"/>
                  <a:gd name="connsiteX3-2251" fmla="*/ 3665 w 962020"/>
                  <a:gd name="connsiteY3-2252" fmla="*/ 454980 h 1023661"/>
                  <a:gd name="connsiteX4-2253" fmla="*/ 314219 w 962020"/>
                  <a:gd name="connsiteY4-2254" fmla="*/ 69345 h 1023661"/>
                  <a:gd name="connsiteX5-2255" fmla="*/ 781005 w 962020"/>
                  <a:gd name="connsiteY5-2256" fmla="*/ 33019 h 1023661"/>
                  <a:gd name="connsiteX6-2257" fmla="*/ 961031 w 962020"/>
                  <a:gd name="connsiteY6-2258" fmla="*/ 326297 h 1023661"/>
                  <a:gd name="connsiteX7-2259" fmla="*/ 703006 w 962020"/>
                  <a:gd name="connsiteY7-2260" fmla="*/ 632973 h 1023661"/>
                  <a:gd name="connsiteX8-2261" fmla="*/ 890960 w 962020"/>
                  <a:gd name="connsiteY8-2262" fmla="*/ 848349 h 1023661"/>
                  <a:gd name="connsiteX0-2263" fmla="*/ 890960 w 962020"/>
                  <a:gd name="connsiteY0-2264" fmla="*/ 848349 h 1023661"/>
                  <a:gd name="connsiteX1-2265" fmla="*/ 646732 w 962020"/>
                  <a:gd name="connsiteY1-2266" fmla="*/ 994582 h 1023661"/>
                  <a:gd name="connsiteX2-2267" fmla="*/ 206766 w 962020"/>
                  <a:gd name="connsiteY2-2268" fmla="*/ 954494 h 1023661"/>
                  <a:gd name="connsiteX3-2269" fmla="*/ 3665 w 962020"/>
                  <a:gd name="connsiteY3-2270" fmla="*/ 454980 h 1023661"/>
                  <a:gd name="connsiteX4-2271" fmla="*/ 314219 w 962020"/>
                  <a:gd name="connsiteY4-2272" fmla="*/ 69345 h 1023661"/>
                  <a:gd name="connsiteX5-2273" fmla="*/ 781005 w 962020"/>
                  <a:gd name="connsiteY5-2274" fmla="*/ 33019 h 1023661"/>
                  <a:gd name="connsiteX6-2275" fmla="*/ 961031 w 962020"/>
                  <a:gd name="connsiteY6-2276" fmla="*/ 326297 h 1023661"/>
                  <a:gd name="connsiteX7-2277" fmla="*/ 703006 w 962020"/>
                  <a:gd name="connsiteY7-2278" fmla="*/ 632973 h 1023661"/>
                  <a:gd name="connsiteX8-2279" fmla="*/ 890960 w 962020"/>
                  <a:gd name="connsiteY8-2280" fmla="*/ 848349 h 1023661"/>
                  <a:gd name="connsiteX0-2281" fmla="*/ 833301 w 962020"/>
                  <a:gd name="connsiteY0-2282" fmla="*/ 856128 h 1023661"/>
                  <a:gd name="connsiteX1-2283" fmla="*/ 646732 w 962020"/>
                  <a:gd name="connsiteY1-2284" fmla="*/ 994582 h 1023661"/>
                  <a:gd name="connsiteX2-2285" fmla="*/ 206766 w 962020"/>
                  <a:gd name="connsiteY2-2286" fmla="*/ 954494 h 1023661"/>
                  <a:gd name="connsiteX3-2287" fmla="*/ 3665 w 962020"/>
                  <a:gd name="connsiteY3-2288" fmla="*/ 454980 h 1023661"/>
                  <a:gd name="connsiteX4-2289" fmla="*/ 314219 w 962020"/>
                  <a:gd name="connsiteY4-2290" fmla="*/ 69345 h 1023661"/>
                  <a:gd name="connsiteX5-2291" fmla="*/ 781005 w 962020"/>
                  <a:gd name="connsiteY5-2292" fmla="*/ 33019 h 1023661"/>
                  <a:gd name="connsiteX6-2293" fmla="*/ 961031 w 962020"/>
                  <a:gd name="connsiteY6-2294" fmla="*/ 326297 h 1023661"/>
                  <a:gd name="connsiteX7-2295" fmla="*/ 703006 w 962020"/>
                  <a:gd name="connsiteY7-2296" fmla="*/ 632973 h 1023661"/>
                  <a:gd name="connsiteX8-2297" fmla="*/ 833301 w 962020"/>
                  <a:gd name="connsiteY8-2298" fmla="*/ 856128 h 1023661"/>
                  <a:gd name="connsiteX0-2299" fmla="*/ 820294 w 962020"/>
                  <a:gd name="connsiteY0-2300" fmla="*/ 848574 h 1023661"/>
                  <a:gd name="connsiteX1-2301" fmla="*/ 646732 w 962020"/>
                  <a:gd name="connsiteY1-2302" fmla="*/ 994582 h 1023661"/>
                  <a:gd name="connsiteX2-2303" fmla="*/ 206766 w 962020"/>
                  <a:gd name="connsiteY2-2304" fmla="*/ 954494 h 1023661"/>
                  <a:gd name="connsiteX3-2305" fmla="*/ 3665 w 962020"/>
                  <a:gd name="connsiteY3-2306" fmla="*/ 454980 h 1023661"/>
                  <a:gd name="connsiteX4-2307" fmla="*/ 314219 w 962020"/>
                  <a:gd name="connsiteY4-2308" fmla="*/ 69345 h 1023661"/>
                  <a:gd name="connsiteX5-2309" fmla="*/ 781005 w 962020"/>
                  <a:gd name="connsiteY5-2310" fmla="*/ 33019 h 1023661"/>
                  <a:gd name="connsiteX6-2311" fmla="*/ 961031 w 962020"/>
                  <a:gd name="connsiteY6-2312" fmla="*/ 326297 h 1023661"/>
                  <a:gd name="connsiteX7-2313" fmla="*/ 703006 w 962020"/>
                  <a:gd name="connsiteY7-2314" fmla="*/ 632973 h 1023661"/>
                  <a:gd name="connsiteX8-2315" fmla="*/ 820294 w 962020"/>
                  <a:gd name="connsiteY8-2316" fmla="*/ 848574 h 1023661"/>
                  <a:gd name="connsiteX0-2317" fmla="*/ 820294 w 962020"/>
                  <a:gd name="connsiteY0-2318" fmla="*/ 848574 h 1023661"/>
                  <a:gd name="connsiteX1-2319" fmla="*/ 646732 w 962020"/>
                  <a:gd name="connsiteY1-2320" fmla="*/ 994582 h 1023661"/>
                  <a:gd name="connsiteX2-2321" fmla="*/ 206766 w 962020"/>
                  <a:gd name="connsiteY2-2322" fmla="*/ 954494 h 1023661"/>
                  <a:gd name="connsiteX3-2323" fmla="*/ 3665 w 962020"/>
                  <a:gd name="connsiteY3-2324" fmla="*/ 454980 h 1023661"/>
                  <a:gd name="connsiteX4-2325" fmla="*/ 314219 w 962020"/>
                  <a:gd name="connsiteY4-2326" fmla="*/ 69345 h 1023661"/>
                  <a:gd name="connsiteX5-2327" fmla="*/ 781005 w 962020"/>
                  <a:gd name="connsiteY5-2328" fmla="*/ 33019 h 1023661"/>
                  <a:gd name="connsiteX6-2329" fmla="*/ 961031 w 962020"/>
                  <a:gd name="connsiteY6-2330" fmla="*/ 326297 h 1023661"/>
                  <a:gd name="connsiteX7-2331" fmla="*/ 704549 w 962020"/>
                  <a:gd name="connsiteY7-2332" fmla="*/ 638453 h 1023661"/>
                  <a:gd name="connsiteX8-2333" fmla="*/ 820294 w 962020"/>
                  <a:gd name="connsiteY8-2334" fmla="*/ 848574 h 1023661"/>
                  <a:gd name="connsiteX0-2335" fmla="*/ 820294 w 879922"/>
                  <a:gd name="connsiteY0-2336" fmla="*/ 848574 h 1023661"/>
                  <a:gd name="connsiteX1-2337" fmla="*/ 646732 w 879922"/>
                  <a:gd name="connsiteY1-2338" fmla="*/ 994582 h 1023661"/>
                  <a:gd name="connsiteX2-2339" fmla="*/ 206766 w 879922"/>
                  <a:gd name="connsiteY2-2340" fmla="*/ 954494 h 1023661"/>
                  <a:gd name="connsiteX3-2341" fmla="*/ 3665 w 879922"/>
                  <a:gd name="connsiteY3-2342" fmla="*/ 454980 h 1023661"/>
                  <a:gd name="connsiteX4-2343" fmla="*/ 314219 w 879922"/>
                  <a:gd name="connsiteY4-2344" fmla="*/ 69345 h 1023661"/>
                  <a:gd name="connsiteX5-2345" fmla="*/ 781005 w 879922"/>
                  <a:gd name="connsiteY5-2346" fmla="*/ 33019 h 1023661"/>
                  <a:gd name="connsiteX6-2347" fmla="*/ 857717 w 879922"/>
                  <a:gd name="connsiteY6-2348" fmla="*/ 403840 h 1023661"/>
                  <a:gd name="connsiteX7-2349" fmla="*/ 704549 w 879922"/>
                  <a:gd name="connsiteY7-2350" fmla="*/ 638453 h 1023661"/>
                  <a:gd name="connsiteX8-2351" fmla="*/ 820294 w 879922"/>
                  <a:gd name="connsiteY8-2352" fmla="*/ 848574 h 1023661"/>
                  <a:gd name="connsiteX0-2353" fmla="*/ 820294 w 859397"/>
                  <a:gd name="connsiteY0-2354" fmla="*/ 817587 h 992674"/>
                  <a:gd name="connsiteX1-2355" fmla="*/ 646732 w 859397"/>
                  <a:gd name="connsiteY1-2356" fmla="*/ 963595 h 992674"/>
                  <a:gd name="connsiteX2-2357" fmla="*/ 206766 w 859397"/>
                  <a:gd name="connsiteY2-2358" fmla="*/ 923507 h 992674"/>
                  <a:gd name="connsiteX3-2359" fmla="*/ 3665 w 859397"/>
                  <a:gd name="connsiteY3-2360" fmla="*/ 423993 h 992674"/>
                  <a:gd name="connsiteX4-2361" fmla="*/ 314219 w 859397"/>
                  <a:gd name="connsiteY4-2362" fmla="*/ 38358 h 992674"/>
                  <a:gd name="connsiteX5-2363" fmla="*/ 699079 w 859397"/>
                  <a:gd name="connsiteY5-2364" fmla="*/ 78241 h 992674"/>
                  <a:gd name="connsiteX6-2365" fmla="*/ 857717 w 859397"/>
                  <a:gd name="connsiteY6-2366" fmla="*/ 372853 h 992674"/>
                  <a:gd name="connsiteX7-2367" fmla="*/ 704549 w 859397"/>
                  <a:gd name="connsiteY7-2368" fmla="*/ 607466 h 992674"/>
                  <a:gd name="connsiteX8-2369" fmla="*/ 820294 w 859397"/>
                  <a:gd name="connsiteY8-2370" fmla="*/ 817587 h 992674"/>
                  <a:gd name="connsiteX0-2371" fmla="*/ 820294 w 864475"/>
                  <a:gd name="connsiteY0-2372" fmla="*/ 821277 h 996364"/>
                  <a:gd name="connsiteX1-2373" fmla="*/ 646732 w 864475"/>
                  <a:gd name="connsiteY1-2374" fmla="*/ 967285 h 996364"/>
                  <a:gd name="connsiteX2-2375" fmla="*/ 206766 w 864475"/>
                  <a:gd name="connsiteY2-2376" fmla="*/ 927197 h 996364"/>
                  <a:gd name="connsiteX3-2377" fmla="*/ 3665 w 864475"/>
                  <a:gd name="connsiteY3-2378" fmla="*/ 427683 h 996364"/>
                  <a:gd name="connsiteX4-2379" fmla="*/ 314219 w 864475"/>
                  <a:gd name="connsiteY4-2380" fmla="*/ 42048 h 996364"/>
                  <a:gd name="connsiteX5-2381" fmla="*/ 738769 w 864475"/>
                  <a:gd name="connsiteY5-2382" fmla="*/ 68302 h 996364"/>
                  <a:gd name="connsiteX6-2383" fmla="*/ 857717 w 864475"/>
                  <a:gd name="connsiteY6-2384" fmla="*/ 376543 h 996364"/>
                  <a:gd name="connsiteX7-2385" fmla="*/ 704549 w 864475"/>
                  <a:gd name="connsiteY7-2386" fmla="*/ 611156 h 996364"/>
                  <a:gd name="connsiteX8-2387" fmla="*/ 820294 w 864475"/>
                  <a:gd name="connsiteY8-2388" fmla="*/ 821277 h 996364"/>
                  <a:gd name="connsiteX0-2389" fmla="*/ 820294 w 864475"/>
                  <a:gd name="connsiteY0-2390" fmla="*/ 821277 h 996364"/>
                  <a:gd name="connsiteX1-2391" fmla="*/ 646732 w 864475"/>
                  <a:gd name="connsiteY1-2392" fmla="*/ 967285 h 996364"/>
                  <a:gd name="connsiteX2-2393" fmla="*/ 206766 w 864475"/>
                  <a:gd name="connsiteY2-2394" fmla="*/ 927197 h 996364"/>
                  <a:gd name="connsiteX3-2395" fmla="*/ 3665 w 864475"/>
                  <a:gd name="connsiteY3-2396" fmla="*/ 427683 h 996364"/>
                  <a:gd name="connsiteX4-2397" fmla="*/ 314219 w 864475"/>
                  <a:gd name="connsiteY4-2398" fmla="*/ 42048 h 996364"/>
                  <a:gd name="connsiteX5-2399" fmla="*/ 738769 w 864475"/>
                  <a:gd name="connsiteY5-2400" fmla="*/ 68302 h 996364"/>
                  <a:gd name="connsiteX6-2401" fmla="*/ 857717 w 864475"/>
                  <a:gd name="connsiteY6-2402" fmla="*/ 376543 h 996364"/>
                  <a:gd name="connsiteX7-2403" fmla="*/ 704549 w 864475"/>
                  <a:gd name="connsiteY7-2404" fmla="*/ 611156 h 996364"/>
                  <a:gd name="connsiteX8-2405" fmla="*/ 820294 w 864475"/>
                  <a:gd name="connsiteY8-2406" fmla="*/ 821277 h 996364"/>
                  <a:gd name="connsiteX0-2407" fmla="*/ 820294 w 864475"/>
                  <a:gd name="connsiteY0-2408" fmla="*/ 821277 h 996364"/>
                  <a:gd name="connsiteX1-2409" fmla="*/ 646732 w 864475"/>
                  <a:gd name="connsiteY1-2410" fmla="*/ 967285 h 996364"/>
                  <a:gd name="connsiteX2-2411" fmla="*/ 206766 w 864475"/>
                  <a:gd name="connsiteY2-2412" fmla="*/ 927197 h 996364"/>
                  <a:gd name="connsiteX3-2413" fmla="*/ 3665 w 864475"/>
                  <a:gd name="connsiteY3-2414" fmla="*/ 427683 h 996364"/>
                  <a:gd name="connsiteX4-2415" fmla="*/ 314219 w 864475"/>
                  <a:gd name="connsiteY4-2416" fmla="*/ 42048 h 996364"/>
                  <a:gd name="connsiteX5-2417" fmla="*/ 738769 w 864475"/>
                  <a:gd name="connsiteY5-2418" fmla="*/ 68302 h 996364"/>
                  <a:gd name="connsiteX6-2419" fmla="*/ 857717 w 864475"/>
                  <a:gd name="connsiteY6-2420" fmla="*/ 376543 h 996364"/>
                  <a:gd name="connsiteX7-2421" fmla="*/ 689331 w 864475"/>
                  <a:gd name="connsiteY7-2422" fmla="*/ 634410 h 996364"/>
                  <a:gd name="connsiteX8-2423" fmla="*/ 820294 w 864475"/>
                  <a:gd name="connsiteY8-2424" fmla="*/ 821277 h 996364"/>
                  <a:gd name="connsiteX0-2425" fmla="*/ 820294 w 864475"/>
                  <a:gd name="connsiteY0-2426" fmla="*/ 821277 h 996364"/>
                  <a:gd name="connsiteX1-2427" fmla="*/ 646732 w 864475"/>
                  <a:gd name="connsiteY1-2428" fmla="*/ 967285 h 996364"/>
                  <a:gd name="connsiteX2-2429" fmla="*/ 206766 w 864475"/>
                  <a:gd name="connsiteY2-2430" fmla="*/ 927197 h 996364"/>
                  <a:gd name="connsiteX3-2431" fmla="*/ 3665 w 864475"/>
                  <a:gd name="connsiteY3-2432" fmla="*/ 427683 h 996364"/>
                  <a:gd name="connsiteX4-2433" fmla="*/ 314219 w 864475"/>
                  <a:gd name="connsiteY4-2434" fmla="*/ 42048 h 996364"/>
                  <a:gd name="connsiteX5-2435" fmla="*/ 738769 w 864475"/>
                  <a:gd name="connsiteY5-2436" fmla="*/ 68302 h 996364"/>
                  <a:gd name="connsiteX6-2437" fmla="*/ 857717 w 864475"/>
                  <a:gd name="connsiteY6-2438" fmla="*/ 376543 h 996364"/>
                  <a:gd name="connsiteX7-2439" fmla="*/ 689331 w 864475"/>
                  <a:gd name="connsiteY7-2440" fmla="*/ 634410 h 996364"/>
                  <a:gd name="connsiteX8-2441" fmla="*/ 820294 w 864475"/>
                  <a:gd name="connsiteY8-2442" fmla="*/ 821277 h 996364"/>
                  <a:gd name="connsiteX0-2443" fmla="*/ 820294 w 854717"/>
                  <a:gd name="connsiteY0-2444" fmla="*/ 821277 h 996364"/>
                  <a:gd name="connsiteX1-2445" fmla="*/ 646732 w 854717"/>
                  <a:gd name="connsiteY1-2446" fmla="*/ 967285 h 996364"/>
                  <a:gd name="connsiteX2-2447" fmla="*/ 206766 w 854717"/>
                  <a:gd name="connsiteY2-2448" fmla="*/ 927197 h 996364"/>
                  <a:gd name="connsiteX3-2449" fmla="*/ 3665 w 854717"/>
                  <a:gd name="connsiteY3-2450" fmla="*/ 427683 h 996364"/>
                  <a:gd name="connsiteX4-2451" fmla="*/ 314219 w 854717"/>
                  <a:gd name="connsiteY4-2452" fmla="*/ 42048 h 996364"/>
                  <a:gd name="connsiteX5-2453" fmla="*/ 738769 w 854717"/>
                  <a:gd name="connsiteY5-2454" fmla="*/ 68302 h 996364"/>
                  <a:gd name="connsiteX6-2455" fmla="*/ 844170 w 854717"/>
                  <a:gd name="connsiteY6-2456" fmla="*/ 309078 h 996364"/>
                  <a:gd name="connsiteX7-2457" fmla="*/ 689331 w 854717"/>
                  <a:gd name="connsiteY7-2458" fmla="*/ 634410 h 996364"/>
                  <a:gd name="connsiteX8-2459" fmla="*/ 820294 w 854717"/>
                  <a:gd name="connsiteY8-2460" fmla="*/ 821277 h 996364"/>
                  <a:gd name="connsiteX0-2461" fmla="*/ 820294 w 859223"/>
                  <a:gd name="connsiteY0-2462" fmla="*/ 821277 h 996364"/>
                  <a:gd name="connsiteX1-2463" fmla="*/ 646732 w 859223"/>
                  <a:gd name="connsiteY1-2464" fmla="*/ 967285 h 996364"/>
                  <a:gd name="connsiteX2-2465" fmla="*/ 206766 w 859223"/>
                  <a:gd name="connsiteY2-2466" fmla="*/ 927197 h 996364"/>
                  <a:gd name="connsiteX3-2467" fmla="*/ 3665 w 859223"/>
                  <a:gd name="connsiteY3-2468" fmla="*/ 427683 h 996364"/>
                  <a:gd name="connsiteX4-2469" fmla="*/ 314219 w 859223"/>
                  <a:gd name="connsiteY4-2470" fmla="*/ 42048 h 996364"/>
                  <a:gd name="connsiteX5-2471" fmla="*/ 738769 w 859223"/>
                  <a:gd name="connsiteY5-2472" fmla="*/ 68302 h 996364"/>
                  <a:gd name="connsiteX6-2473" fmla="*/ 844170 w 859223"/>
                  <a:gd name="connsiteY6-2474" fmla="*/ 309078 h 996364"/>
                  <a:gd name="connsiteX7-2475" fmla="*/ 689331 w 859223"/>
                  <a:gd name="connsiteY7-2476" fmla="*/ 634410 h 996364"/>
                  <a:gd name="connsiteX8-2477" fmla="*/ 820294 w 859223"/>
                  <a:gd name="connsiteY8-2478" fmla="*/ 821277 h 996364"/>
                  <a:gd name="connsiteX0-2479" fmla="*/ 820294 w 859223"/>
                  <a:gd name="connsiteY0-2480" fmla="*/ 821277 h 996364"/>
                  <a:gd name="connsiteX1-2481" fmla="*/ 646732 w 859223"/>
                  <a:gd name="connsiteY1-2482" fmla="*/ 967285 h 996364"/>
                  <a:gd name="connsiteX2-2483" fmla="*/ 206766 w 859223"/>
                  <a:gd name="connsiteY2-2484" fmla="*/ 927197 h 996364"/>
                  <a:gd name="connsiteX3-2485" fmla="*/ 3665 w 859223"/>
                  <a:gd name="connsiteY3-2486" fmla="*/ 427683 h 996364"/>
                  <a:gd name="connsiteX4-2487" fmla="*/ 314219 w 859223"/>
                  <a:gd name="connsiteY4-2488" fmla="*/ 42048 h 996364"/>
                  <a:gd name="connsiteX5-2489" fmla="*/ 738769 w 859223"/>
                  <a:gd name="connsiteY5-2490" fmla="*/ 68302 h 996364"/>
                  <a:gd name="connsiteX6-2491" fmla="*/ 844170 w 859223"/>
                  <a:gd name="connsiteY6-2492" fmla="*/ 309078 h 996364"/>
                  <a:gd name="connsiteX7-2493" fmla="*/ 689331 w 859223"/>
                  <a:gd name="connsiteY7-2494" fmla="*/ 634410 h 996364"/>
                  <a:gd name="connsiteX8-2495" fmla="*/ 820294 w 859223"/>
                  <a:gd name="connsiteY8-2496" fmla="*/ 821277 h 996364"/>
                  <a:gd name="connsiteX0-2497" fmla="*/ 820294 w 854278"/>
                  <a:gd name="connsiteY0-2498" fmla="*/ 821277 h 996364"/>
                  <a:gd name="connsiteX1-2499" fmla="*/ 646732 w 854278"/>
                  <a:gd name="connsiteY1-2500" fmla="*/ 967285 h 996364"/>
                  <a:gd name="connsiteX2-2501" fmla="*/ 206766 w 854278"/>
                  <a:gd name="connsiteY2-2502" fmla="*/ 927197 h 996364"/>
                  <a:gd name="connsiteX3-2503" fmla="*/ 3665 w 854278"/>
                  <a:gd name="connsiteY3-2504" fmla="*/ 427683 h 996364"/>
                  <a:gd name="connsiteX4-2505" fmla="*/ 314219 w 854278"/>
                  <a:gd name="connsiteY4-2506" fmla="*/ 42048 h 996364"/>
                  <a:gd name="connsiteX5-2507" fmla="*/ 738769 w 854278"/>
                  <a:gd name="connsiteY5-2508" fmla="*/ 68302 h 996364"/>
                  <a:gd name="connsiteX6-2509" fmla="*/ 844170 w 854278"/>
                  <a:gd name="connsiteY6-2510" fmla="*/ 309078 h 996364"/>
                  <a:gd name="connsiteX7-2511" fmla="*/ 689331 w 854278"/>
                  <a:gd name="connsiteY7-2512" fmla="*/ 634410 h 996364"/>
                  <a:gd name="connsiteX8-2513" fmla="*/ 820294 w 854278"/>
                  <a:gd name="connsiteY8-2514" fmla="*/ 821277 h 996364"/>
                  <a:gd name="connsiteX0-2515" fmla="*/ 805221 w 839205"/>
                  <a:gd name="connsiteY0-2516" fmla="*/ 821277 h 993483"/>
                  <a:gd name="connsiteX1-2517" fmla="*/ 631659 w 839205"/>
                  <a:gd name="connsiteY1-2518" fmla="*/ 967285 h 993483"/>
                  <a:gd name="connsiteX2-2519" fmla="*/ 191693 w 839205"/>
                  <a:gd name="connsiteY2-2520" fmla="*/ 927197 h 993483"/>
                  <a:gd name="connsiteX3-2521" fmla="*/ 4016 w 839205"/>
                  <a:gd name="connsiteY3-2522" fmla="*/ 482484 h 993483"/>
                  <a:gd name="connsiteX4-2523" fmla="*/ 299146 w 839205"/>
                  <a:gd name="connsiteY4-2524" fmla="*/ 42048 h 993483"/>
                  <a:gd name="connsiteX5-2525" fmla="*/ 723696 w 839205"/>
                  <a:gd name="connsiteY5-2526" fmla="*/ 68302 h 993483"/>
                  <a:gd name="connsiteX6-2527" fmla="*/ 829097 w 839205"/>
                  <a:gd name="connsiteY6-2528" fmla="*/ 309078 h 993483"/>
                  <a:gd name="connsiteX7-2529" fmla="*/ 674258 w 839205"/>
                  <a:gd name="connsiteY7-2530" fmla="*/ 634410 h 993483"/>
                  <a:gd name="connsiteX8-2531" fmla="*/ 805221 w 839205"/>
                  <a:gd name="connsiteY8-2532" fmla="*/ 821277 h 993483"/>
                  <a:gd name="connsiteX0-2533" fmla="*/ 810061 w 844045"/>
                  <a:gd name="connsiteY0-2534" fmla="*/ 821277 h 993397"/>
                  <a:gd name="connsiteX1-2535" fmla="*/ 636499 w 844045"/>
                  <a:gd name="connsiteY1-2536" fmla="*/ 967285 h 993397"/>
                  <a:gd name="connsiteX2-2537" fmla="*/ 196533 w 844045"/>
                  <a:gd name="connsiteY2-2538" fmla="*/ 927197 h 993397"/>
                  <a:gd name="connsiteX3-2539" fmla="*/ 3895 w 844045"/>
                  <a:gd name="connsiteY3-2540" fmla="*/ 484188 h 993397"/>
                  <a:gd name="connsiteX4-2541" fmla="*/ 303986 w 844045"/>
                  <a:gd name="connsiteY4-2542" fmla="*/ 42048 h 993397"/>
                  <a:gd name="connsiteX5-2543" fmla="*/ 728536 w 844045"/>
                  <a:gd name="connsiteY5-2544" fmla="*/ 68302 h 993397"/>
                  <a:gd name="connsiteX6-2545" fmla="*/ 833937 w 844045"/>
                  <a:gd name="connsiteY6-2546" fmla="*/ 309078 h 993397"/>
                  <a:gd name="connsiteX7-2547" fmla="*/ 679098 w 844045"/>
                  <a:gd name="connsiteY7-2548" fmla="*/ 634410 h 993397"/>
                  <a:gd name="connsiteX8-2549" fmla="*/ 810061 w 844045"/>
                  <a:gd name="connsiteY8-2550" fmla="*/ 821277 h 993397"/>
                  <a:gd name="connsiteX0-2551" fmla="*/ 810061 w 844045"/>
                  <a:gd name="connsiteY0-2552" fmla="*/ 821277 h 993397"/>
                  <a:gd name="connsiteX1-2553" fmla="*/ 636499 w 844045"/>
                  <a:gd name="connsiteY1-2554" fmla="*/ 967285 h 993397"/>
                  <a:gd name="connsiteX2-2555" fmla="*/ 196533 w 844045"/>
                  <a:gd name="connsiteY2-2556" fmla="*/ 927197 h 993397"/>
                  <a:gd name="connsiteX3-2557" fmla="*/ 3895 w 844045"/>
                  <a:gd name="connsiteY3-2558" fmla="*/ 484188 h 993397"/>
                  <a:gd name="connsiteX4-2559" fmla="*/ 303986 w 844045"/>
                  <a:gd name="connsiteY4-2560" fmla="*/ 42048 h 993397"/>
                  <a:gd name="connsiteX5-2561" fmla="*/ 728536 w 844045"/>
                  <a:gd name="connsiteY5-2562" fmla="*/ 68302 h 993397"/>
                  <a:gd name="connsiteX6-2563" fmla="*/ 833937 w 844045"/>
                  <a:gd name="connsiteY6-2564" fmla="*/ 309078 h 993397"/>
                  <a:gd name="connsiteX7-2565" fmla="*/ 722350 w 844045"/>
                  <a:gd name="connsiteY7-2566" fmla="*/ 596588 h 993397"/>
                  <a:gd name="connsiteX8-2567" fmla="*/ 810061 w 844045"/>
                  <a:gd name="connsiteY8-2568" fmla="*/ 821277 h 993397"/>
                  <a:gd name="connsiteX0-2569" fmla="*/ 778573 w 844045"/>
                  <a:gd name="connsiteY0-2570" fmla="*/ 838718 h 993397"/>
                  <a:gd name="connsiteX1-2571" fmla="*/ 636499 w 844045"/>
                  <a:gd name="connsiteY1-2572" fmla="*/ 967285 h 993397"/>
                  <a:gd name="connsiteX2-2573" fmla="*/ 196533 w 844045"/>
                  <a:gd name="connsiteY2-2574" fmla="*/ 927197 h 993397"/>
                  <a:gd name="connsiteX3-2575" fmla="*/ 3895 w 844045"/>
                  <a:gd name="connsiteY3-2576" fmla="*/ 484188 h 993397"/>
                  <a:gd name="connsiteX4-2577" fmla="*/ 303986 w 844045"/>
                  <a:gd name="connsiteY4-2578" fmla="*/ 42048 h 993397"/>
                  <a:gd name="connsiteX5-2579" fmla="*/ 728536 w 844045"/>
                  <a:gd name="connsiteY5-2580" fmla="*/ 68302 h 993397"/>
                  <a:gd name="connsiteX6-2581" fmla="*/ 833937 w 844045"/>
                  <a:gd name="connsiteY6-2582" fmla="*/ 309078 h 993397"/>
                  <a:gd name="connsiteX7-2583" fmla="*/ 722350 w 844045"/>
                  <a:gd name="connsiteY7-2584" fmla="*/ 596588 h 993397"/>
                  <a:gd name="connsiteX8-2585" fmla="*/ 778573 w 844045"/>
                  <a:gd name="connsiteY8-2586" fmla="*/ 838718 h 993397"/>
                  <a:gd name="connsiteX0-2587" fmla="*/ 778573 w 844045"/>
                  <a:gd name="connsiteY0-2588" fmla="*/ 838718 h 993397"/>
                  <a:gd name="connsiteX1-2589" fmla="*/ 636499 w 844045"/>
                  <a:gd name="connsiteY1-2590" fmla="*/ 967285 h 993397"/>
                  <a:gd name="connsiteX2-2591" fmla="*/ 196533 w 844045"/>
                  <a:gd name="connsiteY2-2592" fmla="*/ 927197 h 993397"/>
                  <a:gd name="connsiteX3-2593" fmla="*/ 3895 w 844045"/>
                  <a:gd name="connsiteY3-2594" fmla="*/ 484188 h 993397"/>
                  <a:gd name="connsiteX4-2595" fmla="*/ 303986 w 844045"/>
                  <a:gd name="connsiteY4-2596" fmla="*/ 42048 h 993397"/>
                  <a:gd name="connsiteX5-2597" fmla="*/ 728536 w 844045"/>
                  <a:gd name="connsiteY5-2598" fmla="*/ 68302 h 993397"/>
                  <a:gd name="connsiteX6-2599" fmla="*/ 833937 w 844045"/>
                  <a:gd name="connsiteY6-2600" fmla="*/ 309078 h 993397"/>
                  <a:gd name="connsiteX7-2601" fmla="*/ 725354 w 844045"/>
                  <a:gd name="connsiteY7-2602" fmla="*/ 605301 h 993397"/>
                  <a:gd name="connsiteX8-2603" fmla="*/ 778573 w 844045"/>
                  <a:gd name="connsiteY8-2604" fmla="*/ 838718 h 993397"/>
                  <a:gd name="connsiteX0-2605" fmla="*/ 798205 w 844045"/>
                  <a:gd name="connsiteY0-2606" fmla="*/ 833217 h 993397"/>
                  <a:gd name="connsiteX1-2607" fmla="*/ 636499 w 844045"/>
                  <a:gd name="connsiteY1-2608" fmla="*/ 967285 h 993397"/>
                  <a:gd name="connsiteX2-2609" fmla="*/ 196533 w 844045"/>
                  <a:gd name="connsiteY2-2610" fmla="*/ 927197 h 993397"/>
                  <a:gd name="connsiteX3-2611" fmla="*/ 3895 w 844045"/>
                  <a:gd name="connsiteY3-2612" fmla="*/ 484188 h 993397"/>
                  <a:gd name="connsiteX4-2613" fmla="*/ 303986 w 844045"/>
                  <a:gd name="connsiteY4-2614" fmla="*/ 42048 h 993397"/>
                  <a:gd name="connsiteX5-2615" fmla="*/ 728536 w 844045"/>
                  <a:gd name="connsiteY5-2616" fmla="*/ 68302 h 993397"/>
                  <a:gd name="connsiteX6-2617" fmla="*/ 833937 w 844045"/>
                  <a:gd name="connsiteY6-2618" fmla="*/ 309078 h 993397"/>
                  <a:gd name="connsiteX7-2619" fmla="*/ 725354 w 844045"/>
                  <a:gd name="connsiteY7-2620" fmla="*/ 605301 h 993397"/>
                  <a:gd name="connsiteX8-2621" fmla="*/ 798205 w 844045"/>
                  <a:gd name="connsiteY8-2622" fmla="*/ 833217 h 993397"/>
                  <a:gd name="connsiteX0-2623" fmla="*/ 798205 w 844045"/>
                  <a:gd name="connsiteY0-2624" fmla="*/ 833217 h 993397"/>
                  <a:gd name="connsiteX1-2625" fmla="*/ 636499 w 844045"/>
                  <a:gd name="connsiteY1-2626" fmla="*/ 967285 h 993397"/>
                  <a:gd name="connsiteX2-2627" fmla="*/ 196533 w 844045"/>
                  <a:gd name="connsiteY2-2628" fmla="*/ 927197 h 993397"/>
                  <a:gd name="connsiteX3-2629" fmla="*/ 3895 w 844045"/>
                  <a:gd name="connsiteY3-2630" fmla="*/ 484188 h 993397"/>
                  <a:gd name="connsiteX4-2631" fmla="*/ 303986 w 844045"/>
                  <a:gd name="connsiteY4-2632" fmla="*/ 42048 h 993397"/>
                  <a:gd name="connsiteX5-2633" fmla="*/ 728536 w 844045"/>
                  <a:gd name="connsiteY5-2634" fmla="*/ 68302 h 993397"/>
                  <a:gd name="connsiteX6-2635" fmla="*/ 833937 w 844045"/>
                  <a:gd name="connsiteY6-2636" fmla="*/ 309078 h 993397"/>
                  <a:gd name="connsiteX7-2637" fmla="*/ 725354 w 844045"/>
                  <a:gd name="connsiteY7-2638" fmla="*/ 605301 h 993397"/>
                  <a:gd name="connsiteX8-2639" fmla="*/ 798205 w 844045"/>
                  <a:gd name="connsiteY8-2640" fmla="*/ 833217 h 993397"/>
                  <a:gd name="connsiteX0-2641" fmla="*/ 798205 w 844045"/>
                  <a:gd name="connsiteY0-2642" fmla="*/ 833217 h 993397"/>
                  <a:gd name="connsiteX1-2643" fmla="*/ 636499 w 844045"/>
                  <a:gd name="connsiteY1-2644" fmla="*/ 967285 h 993397"/>
                  <a:gd name="connsiteX2-2645" fmla="*/ 196533 w 844045"/>
                  <a:gd name="connsiteY2-2646" fmla="*/ 927197 h 993397"/>
                  <a:gd name="connsiteX3-2647" fmla="*/ 3895 w 844045"/>
                  <a:gd name="connsiteY3-2648" fmla="*/ 484188 h 993397"/>
                  <a:gd name="connsiteX4-2649" fmla="*/ 303986 w 844045"/>
                  <a:gd name="connsiteY4-2650" fmla="*/ 42048 h 993397"/>
                  <a:gd name="connsiteX5-2651" fmla="*/ 728536 w 844045"/>
                  <a:gd name="connsiteY5-2652" fmla="*/ 68302 h 993397"/>
                  <a:gd name="connsiteX6-2653" fmla="*/ 833937 w 844045"/>
                  <a:gd name="connsiteY6-2654" fmla="*/ 309078 h 993397"/>
                  <a:gd name="connsiteX7-2655" fmla="*/ 725354 w 844045"/>
                  <a:gd name="connsiteY7-2656" fmla="*/ 605301 h 993397"/>
                  <a:gd name="connsiteX8-2657" fmla="*/ 798205 w 844045"/>
                  <a:gd name="connsiteY8-2658" fmla="*/ 833217 h 993397"/>
                  <a:gd name="connsiteX0-2659" fmla="*/ 798205 w 844045"/>
                  <a:gd name="connsiteY0-2660" fmla="*/ 833217 h 993397"/>
                  <a:gd name="connsiteX1-2661" fmla="*/ 636499 w 844045"/>
                  <a:gd name="connsiteY1-2662" fmla="*/ 967285 h 993397"/>
                  <a:gd name="connsiteX2-2663" fmla="*/ 196533 w 844045"/>
                  <a:gd name="connsiteY2-2664" fmla="*/ 927197 h 993397"/>
                  <a:gd name="connsiteX3-2665" fmla="*/ 3895 w 844045"/>
                  <a:gd name="connsiteY3-2666" fmla="*/ 484188 h 993397"/>
                  <a:gd name="connsiteX4-2667" fmla="*/ 303986 w 844045"/>
                  <a:gd name="connsiteY4-2668" fmla="*/ 42048 h 993397"/>
                  <a:gd name="connsiteX5-2669" fmla="*/ 728536 w 844045"/>
                  <a:gd name="connsiteY5-2670" fmla="*/ 68302 h 993397"/>
                  <a:gd name="connsiteX6-2671" fmla="*/ 833937 w 844045"/>
                  <a:gd name="connsiteY6-2672" fmla="*/ 309078 h 993397"/>
                  <a:gd name="connsiteX7-2673" fmla="*/ 725354 w 844045"/>
                  <a:gd name="connsiteY7-2674" fmla="*/ 605301 h 993397"/>
                  <a:gd name="connsiteX8-2675" fmla="*/ 798205 w 844045"/>
                  <a:gd name="connsiteY8-2676" fmla="*/ 833217 h 993397"/>
                  <a:gd name="connsiteX0-2677" fmla="*/ 798205 w 844045"/>
                  <a:gd name="connsiteY0-2678" fmla="*/ 833217 h 993397"/>
                  <a:gd name="connsiteX1-2679" fmla="*/ 636499 w 844045"/>
                  <a:gd name="connsiteY1-2680" fmla="*/ 967285 h 993397"/>
                  <a:gd name="connsiteX2-2681" fmla="*/ 196533 w 844045"/>
                  <a:gd name="connsiteY2-2682" fmla="*/ 927197 h 993397"/>
                  <a:gd name="connsiteX3-2683" fmla="*/ 3895 w 844045"/>
                  <a:gd name="connsiteY3-2684" fmla="*/ 484188 h 993397"/>
                  <a:gd name="connsiteX4-2685" fmla="*/ 303986 w 844045"/>
                  <a:gd name="connsiteY4-2686" fmla="*/ 42048 h 993397"/>
                  <a:gd name="connsiteX5-2687" fmla="*/ 728536 w 844045"/>
                  <a:gd name="connsiteY5-2688" fmla="*/ 68302 h 993397"/>
                  <a:gd name="connsiteX6-2689" fmla="*/ 833937 w 844045"/>
                  <a:gd name="connsiteY6-2690" fmla="*/ 309078 h 993397"/>
                  <a:gd name="connsiteX7-2691" fmla="*/ 725354 w 844045"/>
                  <a:gd name="connsiteY7-2692" fmla="*/ 605301 h 993397"/>
                  <a:gd name="connsiteX8-2693" fmla="*/ 798205 w 844045"/>
                  <a:gd name="connsiteY8-2694" fmla="*/ 833217 h 993397"/>
                  <a:gd name="connsiteX0-2695" fmla="*/ 798205 w 844045"/>
                  <a:gd name="connsiteY0-2696" fmla="*/ 833217 h 993397"/>
                  <a:gd name="connsiteX1-2697" fmla="*/ 636499 w 844045"/>
                  <a:gd name="connsiteY1-2698" fmla="*/ 967285 h 993397"/>
                  <a:gd name="connsiteX2-2699" fmla="*/ 196533 w 844045"/>
                  <a:gd name="connsiteY2-2700" fmla="*/ 927197 h 993397"/>
                  <a:gd name="connsiteX3-2701" fmla="*/ 3895 w 844045"/>
                  <a:gd name="connsiteY3-2702" fmla="*/ 484188 h 993397"/>
                  <a:gd name="connsiteX4-2703" fmla="*/ 303986 w 844045"/>
                  <a:gd name="connsiteY4-2704" fmla="*/ 42048 h 993397"/>
                  <a:gd name="connsiteX5-2705" fmla="*/ 728536 w 844045"/>
                  <a:gd name="connsiteY5-2706" fmla="*/ 68302 h 993397"/>
                  <a:gd name="connsiteX6-2707" fmla="*/ 833937 w 844045"/>
                  <a:gd name="connsiteY6-2708" fmla="*/ 309078 h 993397"/>
                  <a:gd name="connsiteX7-2709" fmla="*/ 725354 w 844045"/>
                  <a:gd name="connsiteY7-2710" fmla="*/ 605301 h 993397"/>
                  <a:gd name="connsiteX8-2711" fmla="*/ 798205 w 844045"/>
                  <a:gd name="connsiteY8-2712" fmla="*/ 833217 h 993397"/>
                  <a:gd name="connsiteX0-2713" fmla="*/ 798206 w 844045"/>
                  <a:gd name="connsiteY0-2714" fmla="*/ 833217 h 993397"/>
                  <a:gd name="connsiteX1-2715" fmla="*/ 636499 w 844045"/>
                  <a:gd name="connsiteY1-2716" fmla="*/ 967285 h 993397"/>
                  <a:gd name="connsiteX2-2717" fmla="*/ 196533 w 844045"/>
                  <a:gd name="connsiteY2-2718" fmla="*/ 927197 h 993397"/>
                  <a:gd name="connsiteX3-2719" fmla="*/ 3895 w 844045"/>
                  <a:gd name="connsiteY3-2720" fmla="*/ 484188 h 993397"/>
                  <a:gd name="connsiteX4-2721" fmla="*/ 303986 w 844045"/>
                  <a:gd name="connsiteY4-2722" fmla="*/ 42048 h 993397"/>
                  <a:gd name="connsiteX5-2723" fmla="*/ 728536 w 844045"/>
                  <a:gd name="connsiteY5-2724" fmla="*/ 68302 h 993397"/>
                  <a:gd name="connsiteX6-2725" fmla="*/ 833937 w 844045"/>
                  <a:gd name="connsiteY6-2726" fmla="*/ 309078 h 993397"/>
                  <a:gd name="connsiteX7-2727" fmla="*/ 725354 w 844045"/>
                  <a:gd name="connsiteY7-2728" fmla="*/ 605301 h 993397"/>
                  <a:gd name="connsiteX8-2729" fmla="*/ 798206 w 844045"/>
                  <a:gd name="connsiteY8-2730" fmla="*/ 833217 h 993397"/>
                  <a:gd name="connsiteX0-2731" fmla="*/ 725354 w 844045"/>
                  <a:gd name="connsiteY0-2732" fmla="*/ 605301 h 999539"/>
                  <a:gd name="connsiteX1-2733" fmla="*/ 636499 w 844045"/>
                  <a:gd name="connsiteY1-2734" fmla="*/ 967285 h 999539"/>
                  <a:gd name="connsiteX2-2735" fmla="*/ 196533 w 844045"/>
                  <a:gd name="connsiteY2-2736" fmla="*/ 927197 h 999539"/>
                  <a:gd name="connsiteX3-2737" fmla="*/ 3895 w 844045"/>
                  <a:gd name="connsiteY3-2738" fmla="*/ 484188 h 999539"/>
                  <a:gd name="connsiteX4-2739" fmla="*/ 303986 w 844045"/>
                  <a:gd name="connsiteY4-2740" fmla="*/ 42048 h 999539"/>
                  <a:gd name="connsiteX5-2741" fmla="*/ 728536 w 844045"/>
                  <a:gd name="connsiteY5-2742" fmla="*/ 68302 h 999539"/>
                  <a:gd name="connsiteX6-2743" fmla="*/ 833937 w 844045"/>
                  <a:gd name="connsiteY6-2744" fmla="*/ 309078 h 999539"/>
                  <a:gd name="connsiteX7-2745" fmla="*/ 725354 w 844045"/>
                  <a:gd name="connsiteY7-2746" fmla="*/ 605301 h 999539"/>
                  <a:gd name="connsiteX0-2747" fmla="*/ 725354 w 844045"/>
                  <a:gd name="connsiteY0-2748" fmla="*/ 605301 h 999539"/>
                  <a:gd name="connsiteX1-2749" fmla="*/ 636499 w 844045"/>
                  <a:gd name="connsiteY1-2750" fmla="*/ 967285 h 999539"/>
                  <a:gd name="connsiteX2-2751" fmla="*/ 196533 w 844045"/>
                  <a:gd name="connsiteY2-2752" fmla="*/ 927197 h 999539"/>
                  <a:gd name="connsiteX3-2753" fmla="*/ 3895 w 844045"/>
                  <a:gd name="connsiteY3-2754" fmla="*/ 484188 h 999539"/>
                  <a:gd name="connsiteX4-2755" fmla="*/ 303986 w 844045"/>
                  <a:gd name="connsiteY4-2756" fmla="*/ 42048 h 999539"/>
                  <a:gd name="connsiteX5-2757" fmla="*/ 728536 w 844045"/>
                  <a:gd name="connsiteY5-2758" fmla="*/ 68302 h 999539"/>
                  <a:gd name="connsiteX6-2759" fmla="*/ 833937 w 844045"/>
                  <a:gd name="connsiteY6-2760" fmla="*/ 309078 h 999539"/>
                  <a:gd name="connsiteX7-2761" fmla="*/ 725354 w 844045"/>
                  <a:gd name="connsiteY7-2762" fmla="*/ 605301 h 999539"/>
                  <a:gd name="connsiteX0-2763" fmla="*/ 725354 w 844045"/>
                  <a:gd name="connsiteY0-2764" fmla="*/ 605301 h 999539"/>
                  <a:gd name="connsiteX1-2765" fmla="*/ 636499 w 844045"/>
                  <a:gd name="connsiteY1-2766" fmla="*/ 967285 h 999539"/>
                  <a:gd name="connsiteX2-2767" fmla="*/ 196533 w 844045"/>
                  <a:gd name="connsiteY2-2768" fmla="*/ 927197 h 999539"/>
                  <a:gd name="connsiteX3-2769" fmla="*/ 3895 w 844045"/>
                  <a:gd name="connsiteY3-2770" fmla="*/ 484188 h 999539"/>
                  <a:gd name="connsiteX4-2771" fmla="*/ 303986 w 844045"/>
                  <a:gd name="connsiteY4-2772" fmla="*/ 42048 h 999539"/>
                  <a:gd name="connsiteX5-2773" fmla="*/ 728536 w 844045"/>
                  <a:gd name="connsiteY5-2774" fmla="*/ 68302 h 999539"/>
                  <a:gd name="connsiteX6-2775" fmla="*/ 833937 w 844045"/>
                  <a:gd name="connsiteY6-2776" fmla="*/ 309078 h 999539"/>
                  <a:gd name="connsiteX7-2777" fmla="*/ 725354 w 844045"/>
                  <a:gd name="connsiteY7-2778" fmla="*/ 605301 h 999539"/>
                  <a:gd name="connsiteX0-2779" fmla="*/ 725354 w 844045"/>
                  <a:gd name="connsiteY0-2780" fmla="*/ 605301 h 995713"/>
                  <a:gd name="connsiteX1-2781" fmla="*/ 636499 w 844045"/>
                  <a:gd name="connsiteY1-2782" fmla="*/ 967285 h 995713"/>
                  <a:gd name="connsiteX2-2783" fmla="*/ 196533 w 844045"/>
                  <a:gd name="connsiteY2-2784" fmla="*/ 927197 h 995713"/>
                  <a:gd name="connsiteX3-2785" fmla="*/ 3895 w 844045"/>
                  <a:gd name="connsiteY3-2786" fmla="*/ 484188 h 995713"/>
                  <a:gd name="connsiteX4-2787" fmla="*/ 303986 w 844045"/>
                  <a:gd name="connsiteY4-2788" fmla="*/ 42048 h 995713"/>
                  <a:gd name="connsiteX5-2789" fmla="*/ 728536 w 844045"/>
                  <a:gd name="connsiteY5-2790" fmla="*/ 68302 h 995713"/>
                  <a:gd name="connsiteX6-2791" fmla="*/ 833937 w 844045"/>
                  <a:gd name="connsiteY6-2792" fmla="*/ 309078 h 995713"/>
                  <a:gd name="connsiteX7-2793" fmla="*/ 725354 w 844045"/>
                  <a:gd name="connsiteY7-2794" fmla="*/ 605301 h 995713"/>
                  <a:gd name="connsiteX0-2795" fmla="*/ 725354 w 844045"/>
                  <a:gd name="connsiteY0-2796" fmla="*/ 605301 h 995713"/>
                  <a:gd name="connsiteX1-2797" fmla="*/ 636499 w 844045"/>
                  <a:gd name="connsiteY1-2798" fmla="*/ 967285 h 995713"/>
                  <a:gd name="connsiteX2-2799" fmla="*/ 196533 w 844045"/>
                  <a:gd name="connsiteY2-2800" fmla="*/ 927197 h 995713"/>
                  <a:gd name="connsiteX3-2801" fmla="*/ 3895 w 844045"/>
                  <a:gd name="connsiteY3-2802" fmla="*/ 484188 h 995713"/>
                  <a:gd name="connsiteX4-2803" fmla="*/ 303986 w 844045"/>
                  <a:gd name="connsiteY4-2804" fmla="*/ 42048 h 995713"/>
                  <a:gd name="connsiteX5-2805" fmla="*/ 728536 w 844045"/>
                  <a:gd name="connsiteY5-2806" fmla="*/ 68302 h 995713"/>
                  <a:gd name="connsiteX6-2807" fmla="*/ 833937 w 844045"/>
                  <a:gd name="connsiteY6-2808" fmla="*/ 309078 h 995713"/>
                  <a:gd name="connsiteX7-2809" fmla="*/ 725354 w 844045"/>
                  <a:gd name="connsiteY7-2810" fmla="*/ 605301 h 995713"/>
                  <a:gd name="connsiteX0-2811" fmla="*/ 725286 w 843977"/>
                  <a:gd name="connsiteY0-2812" fmla="*/ 605301 h 998766"/>
                  <a:gd name="connsiteX1-2813" fmla="*/ 620726 w 843977"/>
                  <a:gd name="connsiteY1-2814" fmla="*/ 971686 h 998766"/>
                  <a:gd name="connsiteX2-2815" fmla="*/ 196465 w 843977"/>
                  <a:gd name="connsiteY2-2816" fmla="*/ 927197 h 998766"/>
                  <a:gd name="connsiteX3-2817" fmla="*/ 3827 w 843977"/>
                  <a:gd name="connsiteY3-2818" fmla="*/ 484188 h 998766"/>
                  <a:gd name="connsiteX4-2819" fmla="*/ 303918 w 843977"/>
                  <a:gd name="connsiteY4-2820" fmla="*/ 42048 h 998766"/>
                  <a:gd name="connsiteX5-2821" fmla="*/ 728468 w 843977"/>
                  <a:gd name="connsiteY5-2822" fmla="*/ 68302 h 998766"/>
                  <a:gd name="connsiteX6-2823" fmla="*/ 833869 w 843977"/>
                  <a:gd name="connsiteY6-2824" fmla="*/ 309078 h 998766"/>
                  <a:gd name="connsiteX7-2825" fmla="*/ 725286 w 843977"/>
                  <a:gd name="connsiteY7-2826" fmla="*/ 605301 h 998766"/>
                  <a:gd name="connsiteX0-2827" fmla="*/ 725286 w 843977"/>
                  <a:gd name="connsiteY0-2828" fmla="*/ 605301 h 998766"/>
                  <a:gd name="connsiteX1-2829" fmla="*/ 620726 w 843977"/>
                  <a:gd name="connsiteY1-2830" fmla="*/ 971686 h 998766"/>
                  <a:gd name="connsiteX2-2831" fmla="*/ 196465 w 843977"/>
                  <a:gd name="connsiteY2-2832" fmla="*/ 927197 h 998766"/>
                  <a:gd name="connsiteX3-2833" fmla="*/ 3827 w 843977"/>
                  <a:gd name="connsiteY3-2834" fmla="*/ 484188 h 998766"/>
                  <a:gd name="connsiteX4-2835" fmla="*/ 303918 w 843977"/>
                  <a:gd name="connsiteY4-2836" fmla="*/ 42048 h 998766"/>
                  <a:gd name="connsiteX5-2837" fmla="*/ 728468 w 843977"/>
                  <a:gd name="connsiteY5-2838" fmla="*/ 68302 h 998766"/>
                  <a:gd name="connsiteX6-2839" fmla="*/ 833869 w 843977"/>
                  <a:gd name="connsiteY6-2840" fmla="*/ 309078 h 998766"/>
                  <a:gd name="connsiteX7-2841" fmla="*/ 725286 w 843977"/>
                  <a:gd name="connsiteY7-2842" fmla="*/ 605301 h 998766"/>
                  <a:gd name="connsiteX0-2843" fmla="*/ 725286 w 861117"/>
                  <a:gd name="connsiteY0-2844" fmla="*/ 626763 h 1020228"/>
                  <a:gd name="connsiteX1-2845" fmla="*/ 620726 w 861117"/>
                  <a:gd name="connsiteY1-2846" fmla="*/ 993148 h 1020228"/>
                  <a:gd name="connsiteX2-2847" fmla="*/ 196465 w 861117"/>
                  <a:gd name="connsiteY2-2848" fmla="*/ 948659 h 1020228"/>
                  <a:gd name="connsiteX3-2849" fmla="*/ 3827 w 861117"/>
                  <a:gd name="connsiteY3-2850" fmla="*/ 505650 h 1020228"/>
                  <a:gd name="connsiteX4-2851" fmla="*/ 303918 w 861117"/>
                  <a:gd name="connsiteY4-2852" fmla="*/ 63510 h 1020228"/>
                  <a:gd name="connsiteX5-2853" fmla="*/ 767797 w 861117"/>
                  <a:gd name="connsiteY5-2854" fmla="*/ 37339 h 1020228"/>
                  <a:gd name="connsiteX6-2855" fmla="*/ 833869 w 861117"/>
                  <a:gd name="connsiteY6-2856" fmla="*/ 330540 h 1020228"/>
                  <a:gd name="connsiteX7-2857" fmla="*/ 725286 w 861117"/>
                  <a:gd name="connsiteY7-2858" fmla="*/ 626763 h 1020228"/>
                  <a:gd name="connsiteX0-2859" fmla="*/ 725286 w 917788"/>
                  <a:gd name="connsiteY0-2860" fmla="*/ 626763 h 1020228"/>
                  <a:gd name="connsiteX1-2861" fmla="*/ 620726 w 917788"/>
                  <a:gd name="connsiteY1-2862" fmla="*/ 993148 h 1020228"/>
                  <a:gd name="connsiteX2-2863" fmla="*/ 196465 w 917788"/>
                  <a:gd name="connsiteY2-2864" fmla="*/ 948659 h 1020228"/>
                  <a:gd name="connsiteX3-2865" fmla="*/ 3827 w 917788"/>
                  <a:gd name="connsiteY3-2866" fmla="*/ 505650 h 1020228"/>
                  <a:gd name="connsiteX4-2867" fmla="*/ 303918 w 917788"/>
                  <a:gd name="connsiteY4-2868" fmla="*/ 63510 h 1020228"/>
                  <a:gd name="connsiteX5-2869" fmla="*/ 767797 w 917788"/>
                  <a:gd name="connsiteY5-2870" fmla="*/ 37339 h 1020228"/>
                  <a:gd name="connsiteX6-2871" fmla="*/ 915782 w 917788"/>
                  <a:gd name="connsiteY6-2872" fmla="*/ 235129 h 1020228"/>
                  <a:gd name="connsiteX7-2873" fmla="*/ 725286 w 917788"/>
                  <a:gd name="connsiteY7-2874" fmla="*/ 626763 h 1020228"/>
                  <a:gd name="connsiteX0-2875" fmla="*/ 725286 w 929896"/>
                  <a:gd name="connsiteY0-2876" fmla="*/ 683110 h 1076575"/>
                  <a:gd name="connsiteX1-2877" fmla="*/ 620726 w 929896"/>
                  <a:gd name="connsiteY1-2878" fmla="*/ 1049495 h 1076575"/>
                  <a:gd name="connsiteX2-2879" fmla="*/ 196465 w 929896"/>
                  <a:gd name="connsiteY2-2880" fmla="*/ 1005006 h 1076575"/>
                  <a:gd name="connsiteX3-2881" fmla="*/ 3827 w 929896"/>
                  <a:gd name="connsiteY3-2882" fmla="*/ 561997 h 1076575"/>
                  <a:gd name="connsiteX4-2883" fmla="*/ 303918 w 929896"/>
                  <a:gd name="connsiteY4-2884" fmla="*/ 119857 h 1076575"/>
                  <a:gd name="connsiteX5-2885" fmla="*/ 821557 w 929896"/>
                  <a:gd name="connsiteY5-2886" fmla="*/ 16516 h 1076575"/>
                  <a:gd name="connsiteX6-2887" fmla="*/ 915782 w 929896"/>
                  <a:gd name="connsiteY6-2888" fmla="*/ 291476 h 1076575"/>
                  <a:gd name="connsiteX7-2889" fmla="*/ 725286 w 929896"/>
                  <a:gd name="connsiteY7-2890" fmla="*/ 683110 h 1076575"/>
                  <a:gd name="connsiteX0-2891" fmla="*/ 725286 w 929896"/>
                  <a:gd name="connsiteY0-2892" fmla="*/ 690990 h 1084455"/>
                  <a:gd name="connsiteX1-2893" fmla="*/ 620726 w 929896"/>
                  <a:gd name="connsiteY1-2894" fmla="*/ 1057375 h 1084455"/>
                  <a:gd name="connsiteX2-2895" fmla="*/ 196465 w 929896"/>
                  <a:gd name="connsiteY2-2896" fmla="*/ 1012886 h 1084455"/>
                  <a:gd name="connsiteX3-2897" fmla="*/ 3827 w 929896"/>
                  <a:gd name="connsiteY3-2898" fmla="*/ 569877 h 1084455"/>
                  <a:gd name="connsiteX4-2899" fmla="*/ 301369 w 929896"/>
                  <a:gd name="connsiteY4-2900" fmla="*/ 87048 h 1084455"/>
                  <a:gd name="connsiteX5-2901" fmla="*/ 821557 w 929896"/>
                  <a:gd name="connsiteY5-2902" fmla="*/ 24396 h 1084455"/>
                  <a:gd name="connsiteX6-2903" fmla="*/ 915782 w 929896"/>
                  <a:gd name="connsiteY6-2904" fmla="*/ 299356 h 1084455"/>
                  <a:gd name="connsiteX7-2905" fmla="*/ 725286 w 929896"/>
                  <a:gd name="connsiteY7-2906" fmla="*/ 690990 h 1084455"/>
                  <a:gd name="connsiteX0-2907" fmla="*/ 725570 w 930180"/>
                  <a:gd name="connsiteY0-2908" fmla="*/ 690990 h 1119726"/>
                  <a:gd name="connsiteX1-2909" fmla="*/ 682418 w 930180"/>
                  <a:gd name="connsiteY1-2910" fmla="*/ 1102269 h 1119726"/>
                  <a:gd name="connsiteX2-2911" fmla="*/ 196749 w 930180"/>
                  <a:gd name="connsiteY2-2912" fmla="*/ 1012886 h 1119726"/>
                  <a:gd name="connsiteX3-2913" fmla="*/ 4111 w 930180"/>
                  <a:gd name="connsiteY3-2914" fmla="*/ 569877 h 1119726"/>
                  <a:gd name="connsiteX4-2915" fmla="*/ 301653 w 930180"/>
                  <a:gd name="connsiteY4-2916" fmla="*/ 87048 h 1119726"/>
                  <a:gd name="connsiteX5-2917" fmla="*/ 821841 w 930180"/>
                  <a:gd name="connsiteY5-2918" fmla="*/ 24396 h 1119726"/>
                  <a:gd name="connsiteX6-2919" fmla="*/ 916066 w 930180"/>
                  <a:gd name="connsiteY6-2920" fmla="*/ 299356 h 1119726"/>
                  <a:gd name="connsiteX7-2921" fmla="*/ 725570 w 930180"/>
                  <a:gd name="connsiteY7-2922" fmla="*/ 690990 h 1119726"/>
                  <a:gd name="connsiteX0-2923" fmla="*/ 791643 w 930180"/>
                  <a:gd name="connsiteY0-2924" fmla="*/ 682822 h 1119726"/>
                  <a:gd name="connsiteX1-2925" fmla="*/ 682418 w 930180"/>
                  <a:gd name="connsiteY1-2926" fmla="*/ 1102269 h 1119726"/>
                  <a:gd name="connsiteX2-2927" fmla="*/ 196749 w 930180"/>
                  <a:gd name="connsiteY2-2928" fmla="*/ 1012886 h 1119726"/>
                  <a:gd name="connsiteX3-2929" fmla="*/ 4111 w 930180"/>
                  <a:gd name="connsiteY3-2930" fmla="*/ 569877 h 1119726"/>
                  <a:gd name="connsiteX4-2931" fmla="*/ 301653 w 930180"/>
                  <a:gd name="connsiteY4-2932" fmla="*/ 87048 h 1119726"/>
                  <a:gd name="connsiteX5-2933" fmla="*/ 821841 w 930180"/>
                  <a:gd name="connsiteY5-2934" fmla="*/ 24396 h 1119726"/>
                  <a:gd name="connsiteX6-2935" fmla="*/ 916066 w 930180"/>
                  <a:gd name="connsiteY6-2936" fmla="*/ 299356 h 1119726"/>
                  <a:gd name="connsiteX7-2937" fmla="*/ 791643 w 930180"/>
                  <a:gd name="connsiteY7-2938" fmla="*/ 682822 h 111972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119" y="connsiteY6-120"/>
                  </a:cxn>
                  <a:cxn ang="0">
                    <a:pos x="connsiteX7-135" y="connsiteY7-136"/>
                  </a:cxn>
                </a:cxnLst>
                <a:rect l="l" t="t" r="r" b="b"/>
                <a:pathLst>
                  <a:path w="930180" h="1119726">
                    <a:moveTo>
                      <a:pt x="791643" y="682822"/>
                    </a:moveTo>
                    <a:cubicBezTo>
                      <a:pt x="831055" y="814953"/>
                      <a:pt x="831888" y="1039195"/>
                      <a:pt x="682418" y="1102269"/>
                    </a:cubicBezTo>
                    <a:cubicBezTo>
                      <a:pt x="556769" y="1147024"/>
                      <a:pt x="309800" y="1101618"/>
                      <a:pt x="196749" y="1012886"/>
                    </a:cubicBezTo>
                    <a:cubicBezTo>
                      <a:pt x="83698" y="924154"/>
                      <a:pt x="-22403" y="709553"/>
                      <a:pt x="4111" y="569877"/>
                    </a:cubicBezTo>
                    <a:cubicBezTo>
                      <a:pt x="45066" y="356004"/>
                      <a:pt x="139073" y="176418"/>
                      <a:pt x="301653" y="87048"/>
                    </a:cubicBezTo>
                    <a:cubicBezTo>
                      <a:pt x="505880" y="1958"/>
                      <a:pt x="697383" y="-24491"/>
                      <a:pt x="821841" y="24396"/>
                    </a:cubicBezTo>
                    <a:cubicBezTo>
                      <a:pt x="975674" y="126940"/>
                      <a:pt x="922647" y="254670"/>
                      <a:pt x="916066" y="299356"/>
                    </a:cubicBezTo>
                    <a:cubicBezTo>
                      <a:pt x="895122" y="386435"/>
                      <a:pt x="764945" y="504859"/>
                      <a:pt x="791643" y="682822"/>
                    </a:cubicBezTo>
                    <a:close/>
                  </a:path>
                </a:pathLst>
              </a:custGeom>
              <a:noFill/>
              <a:ln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525125" y="2523677"/>
              <a:ext cx="1984587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50" dirty="0">
                  <a:latin typeface="Times" charset="0"/>
                  <a:ea typeface="楷体" panose="02010609060101010101" pitchFamily="49" charset="-122"/>
                </a:rPr>
                <a:t>(a)  </a:t>
              </a:r>
              <a:r>
                <a:rPr lang="zh-CN" altLang="en-US" sz="1350" dirty="0">
                  <a:latin typeface="Times" charset="0"/>
                  <a:ea typeface="楷体" panose="02010609060101010101" pitchFamily="49" charset="-122"/>
                </a:rPr>
                <a:t>统计的原因</a:t>
              </a:r>
              <a:endParaRPr lang="zh-CN" altLang="en-US" sz="1350" dirty="0">
                <a:latin typeface="Times" charset="0"/>
                <a:ea typeface="楷体" panose="02010609060101010101" pitchFamily="49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751986" y="2593319"/>
            <a:ext cx="1545208" cy="2002437"/>
            <a:chOff x="3086017" y="252542"/>
            <a:chExt cx="2060277" cy="2669915"/>
          </a:xfrm>
        </p:grpSpPr>
        <p:sp>
          <p:nvSpPr>
            <p:cNvPr id="9" name="弦形 6"/>
            <p:cNvSpPr/>
            <p:nvPr/>
          </p:nvSpPr>
          <p:spPr>
            <a:xfrm rot="1036148">
              <a:off x="3086017" y="252542"/>
              <a:ext cx="1884120" cy="2037397"/>
            </a:xfrm>
            <a:custGeom>
              <a:avLst/>
              <a:gdLst>
                <a:gd name="connsiteX0" fmla="*/ 780489 w 914400"/>
                <a:gd name="connsiteY0" fmla="*/ 780489 h 914400"/>
                <a:gd name="connsiteX1" fmla="*/ 228600 w 914400"/>
                <a:gd name="connsiteY1" fmla="*/ 853147 h 914400"/>
                <a:gd name="connsiteX2" fmla="*/ 15579 w 914400"/>
                <a:gd name="connsiteY2" fmla="*/ 338868 h 914400"/>
                <a:gd name="connsiteX3" fmla="*/ 457200 w 914400"/>
                <a:gd name="connsiteY3" fmla="*/ 0 h 914400"/>
                <a:gd name="connsiteX4" fmla="*/ 780489 w 914400"/>
                <a:gd name="connsiteY4" fmla="*/ 780489 h 914400"/>
                <a:gd name="connsiteX0-1" fmla="*/ 780530 w 780530"/>
                <a:gd name="connsiteY0-2" fmla="*/ 780646 h 914567"/>
                <a:gd name="connsiteX1-3" fmla="*/ 228641 w 780530"/>
                <a:gd name="connsiteY1-4" fmla="*/ 853304 h 914567"/>
                <a:gd name="connsiteX2-5" fmla="*/ 15620 w 780530"/>
                <a:gd name="connsiteY2-6" fmla="*/ 339025 h 914567"/>
                <a:gd name="connsiteX3-7" fmla="*/ 457241 w 780530"/>
                <a:gd name="connsiteY3-8" fmla="*/ 157 h 914567"/>
                <a:gd name="connsiteX4-9" fmla="*/ 587063 w 780530"/>
                <a:gd name="connsiteY4-10" fmla="*/ 372690 h 914567"/>
                <a:gd name="connsiteX5" fmla="*/ 780530 w 780530"/>
                <a:gd name="connsiteY5" fmla="*/ 780646 h 914567"/>
                <a:gd name="connsiteX0-11" fmla="*/ 780530 w 780530"/>
                <a:gd name="connsiteY0-12" fmla="*/ 780646 h 914567"/>
                <a:gd name="connsiteX1-13" fmla="*/ 228641 w 780530"/>
                <a:gd name="connsiteY1-14" fmla="*/ 853304 h 914567"/>
                <a:gd name="connsiteX2-15" fmla="*/ 15620 w 780530"/>
                <a:gd name="connsiteY2-16" fmla="*/ 339025 h 914567"/>
                <a:gd name="connsiteX3-17" fmla="*/ 457241 w 780530"/>
                <a:gd name="connsiteY3-18" fmla="*/ 157 h 914567"/>
                <a:gd name="connsiteX4-19" fmla="*/ 496752 w 780530"/>
                <a:gd name="connsiteY4-20" fmla="*/ 463001 h 914567"/>
                <a:gd name="connsiteX5-21" fmla="*/ 780530 w 780530"/>
                <a:gd name="connsiteY5-22" fmla="*/ 780646 h 914567"/>
                <a:gd name="connsiteX0-23" fmla="*/ 780530 w 780530"/>
                <a:gd name="connsiteY0-24" fmla="*/ 780646 h 914567"/>
                <a:gd name="connsiteX1-25" fmla="*/ 228641 w 780530"/>
                <a:gd name="connsiteY1-26" fmla="*/ 853304 h 914567"/>
                <a:gd name="connsiteX2-27" fmla="*/ 15620 w 780530"/>
                <a:gd name="connsiteY2-28" fmla="*/ 339025 h 914567"/>
                <a:gd name="connsiteX3-29" fmla="*/ 457241 w 780530"/>
                <a:gd name="connsiteY3-30" fmla="*/ 157 h 914567"/>
                <a:gd name="connsiteX4-31" fmla="*/ 496752 w 780530"/>
                <a:gd name="connsiteY4-32" fmla="*/ 463001 h 914567"/>
                <a:gd name="connsiteX5-33" fmla="*/ 780530 w 780530"/>
                <a:gd name="connsiteY5-34" fmla="*/ 780646 h 914567"/>
                <a:gd name="connsiteX0-35" fmla="*/ 780530 w 780530"/>
                <a:gd name="connsiteY0-36" fmla="*/ 780646 h 914567"/>
                <a:gd name="connsiteX1-37" fmla="*/ 228641 w 780530"/>
                <a:gd name="connsiteY1-38" fmla="*/ 853304 h 914567"/>
                <a:gd name="connsiteX2-39" fmla="*/ 15620 w 780530"/>
                <a:gd name="connsiteY2-40" fmla="*/ 339025 h 914567"/>
                <a:gd name="connsiteX3-41" fmla="*/ 457241 w 780530"/>
                <a:gd name="connsiteY3-42" fmla="*/ 157 h 914567"/>
                <a:gd name="connsiteX4-43" fmla="*/ 496752 w 780530"/>
                <a:gd name="connsiteY4-44" fmla="*/ 463001 h 914567"/>
                <a:gd name="connsiteX5-45" fmla="*/ 780530 w 780530"/>
                <a:gd name="connsiteY5-46" fmla="*/ 780646 h 914567"/>
                <a:gd name="connsiteX0-47" fmla="*/ 780530 w 830052"/>
                <a:gd name="connsiteY0-48" fmla="*/ 814484 h 948405"/>
                <a:gd name="connsiteX1-49" fmla="*/ 228641 w 830052"/>
                <a:gd name="connsiteY1-50" fmla="*/ 887142 h 948405"/>
                <a:gd name="connsiteX2-51" fmla="*/ 15620 w 830052"/>
                <a:gd name="connsiteY2-52" fmla="*/ 372863 h 948405"/>
                <a:gd name="connsiteX3-53" fmla="*/ 829775 w 830052"/>
                <a:gd name="connsiteY3-54" fmla="*/ 128 h 948405"/>
                <a:gd name="connsiteX4-55" fmla="*/ 496752 w 830052"/>
                <a:gd name="connsiteY4-56" fmla="*/ 496839 h 948405"/>
                <a:gd name="connsiteX5-57" fmla="*/ 780530 w 830052"/>
                <a:gd name="connsiteY5-58" fmla="*/ 814484 h 948405"/>
                <a:gd name="connsiteX0-59" fmla="*/ 780530 w 830209"/>
                <a:gd name="connsiteY0-60" fmla="*/ 814484 h 948405"/>
                <a:gd name="connsiteX1-61" fmla="*/ 228641 w 830209"/>
                <a:gd name="connsiteY1-62" fmla="*/ 887142 h 948405"/>
                <a:gd name="connsiteX2-63" fmla="*/ 15620 w 830209"/>
                <a:gd name="connsiteY2-64" fmla="*/ 372863 h 948405"/>
                <a:gd name="connsiteX3-65" fmla="*/ 829775 w 830209"/>
                <a:gd name="connsiteY3-66" fmla="*/ 128 h 948405"/>
                <a:gd name="connsiteX4-67" fmla="*/ 666085 w 830209"/>
                <a:gd name="connsiteY4-68" fmla="*/ 496839 h 948405"/>
                <a:gd name="connsiteX5-69" fmla="*/ 780530 w 830209"/>
                <a:gd name="connsiteY5-70" fmla="*/ 814484 h 948405"/>
                <a:gd name="connsiteX0-71" fmla="*/ 780530 w 830209"/>
                <a:gd name="connsiteY0-72" fmla="*/ 814484 h 948405"/>
                <a:gd name="connsiteX1-73" fmla="*/ 228641 w 830209"/>
                <a:gd name="connsiteY1-74" fmla="*/ 887142 h 948405"/>
                <a:gd name="connsiteX2-75" fmla="*/ 15620 w 830209"/>
                <a:gd name="connsiteY2-76" fmla="*/ 372863 h 948405"/>
                <a:gd name="connsiteX3-77" fmla="*/ 829775 w 830209"/>
                <a:gd name="connsiteY3-78" fmla="*/ 128 h 948405"/>
                <a:gd name="connsiteX4-79" fmla="*/ 666085 w 830209"/>
                <a:gd name="connsiteY4-80" fmla="*/ 496839 h 948405"/>
                <a:gd name="connsiteX5-81" fmla="*/ 780530 w 830209"/>
                <a:gd name="connsiteY5-82" fmla="*/ 814484 h 948405"/>
                <a:gd name="connsiteX0-83" fmla="*/ 1005077 w 1005077"/>
                <a:gd name="connsiteY0-84" fmla="*/ 825773 h 940792"/>
                <a:gd name="connsiteX1-85" fmla="*/ 227410 w 1005077"/>
                <a:gd name="connsiteY1-86" fmla="*/ 887142 h 940792"/>
                <a:gd name="connsiteX2-87" fmla="*/ 14389 w 1005077"/>
                <a:gd name="connsiteY2-88" fmla="*/ 372863 h 940792"/>
                <a:gd name="connsiteX3-89" fmla="*/ 828544 w 1005077"/>
                <a:gd name="connsiteY3-90" fmla="*/ 128 h 940792"/>
                <a:gd name="connsiteX4-91" fmla="*/ 664854 w 1005077"/>
                <a:gd name="connsiteY4-92" fmla="*/ 496839 h 940792"/>
                <a:gd name="connsiteX5-93" fmla="*/ 1005077 w 1005077"/>
                <a:gd name="connsiteY5-94" fmla="*/ 825773 h 940792"/>
                <a:gd name="connsiteX0-95" fmla="*/ 991934 w 991934"/>
                <a:gd name="connsiteY0-96" fmla="*/ 850090 h 965109"/>
                <a:gd name="connsiteX1-97" fmla="*/ 214267 w 991934"/>
                <a:gd name="connsiteY1-98" fmla="*/ 911459 h 965109"/>
                <a:gd name="connsiteX2-99" fmla="*/ 1246 w 991934"/>
                <a:gd name="connsiteY2-100" fmla="*/ 397180 h 965109"/>
                <a:gd name="connsiteX3-101" fmla="*/ 200156 w 991934"/>
                <a:gd name="connsiteY3-102" fmla="*/ 80891 h 965109"/>
                <a:gd name="connsiteX4-103" fmla="*/ 815401 w 991934"/>
                <a:gd name="connsiteY4-104" fmla="*/ 24445 h 965109"/>
                <a:gd name="connsiteX5-105" fmla="*/ 651711 w 991934"/>
                <a:gd name="connsiteY5-106" fmla="*/ 521156 h 965109"/>
                <a:gd name="connsiteX6" fmla="*/ 991934 w 991934"/>
                <a:gd name="connsiteY6" fmla="*/ 850090 h 965109"/>
                <a:gd name="connsiteX0-107" fmla="*/ 1032041 w 1032041"/>
                <a:gd name="connsiteY0-108" fmla="*/ 850090 h 946338"/>
                <a:gd name="connsiteX1-109" fmla="*/ 254374 w 1032041"/>
                <a:gd name="connsiteY1-110" fmla="*/ 911459 h 946338"/>
                <a:gd name="connsiteX2-111" fmla="*/ 14484 w 1032041"/>
                <a:gd name="connsiteY2-112" fmla="*/ 679203 h 946338"/>
                <a:gd name="connsiteX3-113" fmla="*/ 41353 w 1032041"/>
                <a:gd name="connsiteY3-114" fmla="*/ 397180 h 946338"/>
                <a:gd name="connsiteX4-115" fmla="*/ 240263 w 1032041"/>
                <a:gd name="connsiteY4-116" fmla="*/ 80891 h 946338"/>
                <a:gd name="connsiteX5-117" fmla="*/ 855508 w 1032041"/>
                <a:gd name="connsiteY5-118" fmla="*/ 24445 h 946338"/>
                <a:gd name="connsiteX6-119" fmla="*/ 691818 w 1032041"/>
                <a:gd name="connsiteY6-120" fmla="*/ 521156 h 946338"/>
                <a:gd name="connsiteX7" fmla="*/ 1032041 w 1032041"/>
                <a:gd name="connsiteY7" fmla="*/ 850090 h 946338"/>
                <a:gd name="connsiteX0-121" fmla="*/ 1032041 w 1032041"/>
                <a:gd name="connsiteY0-122" fmla="*/ 850090 h 996854"/>
                <a:gd name="connsiteX1-123" fmla="*/ 646663 w 1032041"/>
                <a:gd name="connsiteY1-124" fmla="*/ 995292 h 996854"/>
                <a:gd name="connsiteX2-125" fmla="*/ 254374 w 1032041"/>
                <a:gd name="connsiteY2-126" fmla="*/ 911459 h 996854"/>
                <a:gd name="connsiteX3-127" fmla="*/ 14484 w 1032041"/>
                <a:gd name="connsiteY3-128" fmla="*/ 679203 h 996854"/>
                <a:gd name="connsiteX4-129" fmla="*/ 41353 w 1032041"/>
                <a:gd name="connsiteY4-130" fmla="*/ 397180 h 996854"/>
                <a:gd name="connsiteX5-131" fmla="*/ 240263 w 1032041"/>
                <a:gd name="connsiteY5-132" fmla="*/ 80891 h 996854"/>
                <a:gd name="connsiteX6-133" fmla="*/ 855508 w 1032041"/>
                <a:gd name="connsiteY6-134" fmla="*/ 24445 h 996854"/>
                <a:gd name="connsiteX7-135" fmla="*/ 691818 w 1032041"/>
                <a:gd name="connsiteY7-136" fmla="*/ 521156 h 996854"/>
                <a:gd name="connsiteX8" fmla="*/ 1032041 w 1032041"/>
                <a:gd name="connsiteY8" fmla="*/ 850090 h 996854"/>
                <a:gd name="connsiteX0-137" fmla="*/ 1080179 w 1080179"/>
                <a:gd name="connsiteY0-138" fmla="*/ 850090 h 996854"/>
                <a:gd name="connsiteX1-139" fmla="*/ 694801 w 1080179"/>
                <a:gd name="connsiteY1-140" fmla="*/ 995292 h 996854"/>
                <a:gd name="connsiteX2-141" fmla="*/ 302512 w 1080179"/>
                <a:gd name="connsiteY2-142" fmla="*/ 911459 h 996854"/>
                <a:gd name="connsiteX3-143" fmla="*/ 62622 w 1080179"/>
                <a:gd name="connsiteY3-144" fmla="*/ 679203 h 996854"/>
                <a:gd name="connsiteX4-145" fmla="*/ 7018 w 1080179"/>
                <a:gd name="connsiteY4-146" fmla="*/ 367230 h 996854"/>
                <a:gd name="connsiteX5-147" fmla="*/ 288401 w 1080179"/>
                <a:gd name="connsiteY5-148" fmla="*/ 80891 h 996854"/>
                <a:gd name="connsiteX6-149" fmla="*/ 903646 w 1080179"/>
                <a:gd name="connsiteY6-150" fmla="*/ 24445 h 996854"/>
                <a:gd name="connsiteX7-151" fmla="*/ 739956 w 1080179"/>
                <a:gd name="connsiteY7-152" fmla="*/ 521156 h 996854"/>
                <a:gd name="connsiteX8-153" fmla="*/ 1080179 w 1080179"/>
                <a:gd name="connsiteY8-154" fmla="*/ 850090 h 996854"/>
                <a:gd name="connsiteX0-155" fmla="*/ 1086133 w 1086133"/>
                <a:gd name="connsiteY0-156" fmla="*/ 850090 h 996818"/>
                <a:gd name="connsiteX1-157" fmla="*/ 700755 w 1086133"/>
                <a:gd name="connsiteY1-158" fmla="*/ 995292 h 996818"/>
                <a:gd name="connsiteX2-159" fmla="*/ 308466 w 1086133"/>
                <a:gd name="connsiteY2-160" fmla="*/ 911459 h 996818"/>
                <a:gd name="connsiteX3-161" fmla="*/ 35588 w 1086133"/>
                <a:gd name="connsiteY3-162" fmla="*/ 686690 h 996818"/>
                <a:gd name="connsiteX4-163" fmla="*/ 12972 w 1086133"/>
                <a:gd name="connsiteY4-164" fmla="*/ 367230 h 996818"/>
                <a:gd name="connsiteX5-165" fmla="*/ 294355 w 1086133"/>
                <a:gd name="connsiteY5-166" fmla="*/ 80891 h 996818"/>
                <a:gd name="connsiteX6-167" fmla="*/ 909600 w 1086133"/>
                <a:gd name="connsiteY6-168" fmla="*/ 24445 h 996818"/>
                <a:gd name="connsiteX7-169" fmla="*/ 745910 w 1086133"/>
                <a:gd name="connsiteY7-170" fmla="*/ 521156 h 996818"/>
                <a:gd name="connsiteX8-171" fmla="*/ 1086133 w 1086133"/>
                <a:gd name="connsiteY8-172" fmla="*/ 850090 h 996818"/>
                <a:gd name="connsiteX0-173" fmla="*/ 1086133 w 1086133"/>
                <a:gd name="connsiteY0-174" fmla="*/ 880078 h 1026806"/>
                <a:gd name="connsiteX1-175" fmla="*/ 700755 w 1086133"/>
                <a:gd name="connsiteY1-176" fmla="*/ 1025280 h 1026806"/>
                <a:gd name="connsiteX2-177" fmla="*/ 308466 w 1086133"/>
                <a:gd name="connsiteY2-178" fmla="*/ 941447 h 1026806"/>
                <a:gd name="connsiteX3-179" fmla="*/ 35588 w 1086133"/>
                <a:gd name="connsiteY3-180" fmla="*/ 716678 h 1026806"/>
                <a:gd name="connsiteX4-181" fmla="*/ 12972 w 1086133"/>
                <a:gd name="connsiteY4-182" fmla="*/ 397218 h 1026806"/>
                <a:gd name="connsiteX5-183" fmla="*/ 294355 w 1086133"/>
                <a:gd name="connsiteY5-184" fmla="*/ 110879 h 1026806"/>
                <a:gd name="connsiteX6-185" fmla="*/ 598410 w 1086133"/>
                <a:gd name="connsiteY6-186" fmla="*/ 15013 h 1026806"/>
                <a:gd name="connsiteX7-187" fmla="*/ 909600 w 1086133"/>
                <a:gd name="connsiteY7-188" fmla="*/ 54433 h 1026806"/>
                <a:gd name="connsiteX8-189" fmla="*/ 745910 w 1086133"/>
                <a:gd name="connsiteY8-190" fmla="*/ 551144 h 1026806"/>
                <a:gd name="connsiteX9" fmla="*/ 1086133 w 1086133"/>
                <a:gd name="connsiteY9" fmla="*/ 880078 h 1026806"/>
                <a:gd name="connsiteX0-191" fmla="*/ 1086133 w 1086133"/>
                <a:gd name="connsiteY0-192" fmla="*/ 869968 h 1016696"/>
                <a:gd name="connsiteX1-193" fmla="*/ 700755 w 1086133"/>
                <a:gd name="connsiteY1-194" fmla="*/ 1015170 h 1016696"/>
                <a:gd name="connsiteX2-195" fmla="*/ 308466 w 1086133"/>
                <a:gd name="connsiteY2-196" fmla="*/ 931337 h 1016696"/>
                <a:gd name="connsiteX3-197" fmla="*/ 35588 w 1086133"/>
                <a:gd name="connsiteY3-198" fmla="*/ 706568 h 1016696"/>
                <a:gd name="connsiteX4-199" fmla="*/ 12972 w 1086133"/>
                <a:gd name="connsiteY4-200" fmla="*/ 387108 h 1016696"/>
                <a:gd name="connsiteX5-201" fmla="*/ 294355 w 1086133"/>
                <a:gd name="connsiteY5-202" fmla="*/ 100769 h 1016696"/>
                <a:gd name="connsiteX6-203" fmla="*/ 598410 w 1086133"/>
                <a:gd name="connsiteY6-204" fmla="*/ 4903 h 1016696"/>
                <a:gd name="connsiteX7-205" fmla="*/ 818880 w 1086133"/>
                <a:gd name="connsiteY7-206" fmla="*/ 74273 h 1016696"/>
                <a:gd name="connsiteX8-207" fmla="*/ 745910 w 1086133"/>
                <a:gd name="connsiteY8-208" fmla="*/ 541034 h 1016696"/>
                <a:gd name="connsiteX9-209" fmla="*/ 1086133 w 1086133"/>
                <a:gd name="connsiteY9-210" fmla="*/ 869968 h 1016696"/>
                <a:gd name="connsiteX0-211" fmla="*/ 945930 w 945930"/>
                <a:gd name="connsiteY0-212" fmla="*/ 884943 h 1016696"/>
                <a:gd name="connsiteX1-213" fmla="*/ 700755 w 945930"/>
                <a:gd name="connsiteY1-214" fmla="*/ 1015170 h 1016696"/>
                <a:gd name="connsiteX2-215" fmla="*/ 308466 w 945930"/>
                <a:gd name="connsiteY2-216" fmla="*/ 931337 h 1016696"/>
                <a:gd name="connsiteX3-217" fmla="*/ 35588 w 945930"/>
                <a:gd name="connsiteY3-218" fmla="*/ 706568 h 1016696"/>
                <a:gd name="connsiteX4-219" fmla="*/ 12972 w 945930"/>
                <a:gd name="connsiteY4-220" fmla="*/ 387108 h 1016696"/>
                <a:gd name="connsiteX5-221" fmla="*/ 294355 w 945930"/>
                <a:gd name="connsiteY5-222" fmla="*/ 100769 h 1016696"/>
                <a:gd name="connsiteX6-223" fmla="*/ 598410 w 945930"/>
                <a:gd name="connsiteY6-224" fmla="*/ 4903 h 1016696"/>
                <a:gd name="connsiteX7-225" fmla="*/ 818880 w 945930"/>
                <a:gd name="connsiteY7-226" fmla="*/ 74273 h 1016696"/>
                <a:gd name="connsiteX8-227" fmla="*/ 745910 w 945930"/>
                <a:gd name="connsiteY8-228" fmla="*/ 541034 h 1016696"/>
                <a:gd name="connsiteX9-229" fmla="*/ 945930 w 945930"/>
                <a:gd name="connsiteY9-230" fmla="*/ 884943 h 1016696"/>
                <a:gd name="connsiteX0-231" fmla="*/ 945930 w 945930"/>
                <a:gd name="connsiteY0-232" fmla="*/ 884943 h 1016696"/>
                <a:gd name="connsiteX1-233" fmla="*/ 700755 w 945930"/>
                <a:gd name="connsiteY1-234" fmla="*/ 1015170 h 1016696"/>
                <a:gd name="connsiteX2-235" fmla="*/ 308466 w 945930"/>
                <a:gd name="connsiteY2-236" fmla="*/ 931337 h 1016696"/>
                <a:gd name="connsiteX3-237" fmla="*/ 35588 w 945930"/>
                <a:gd name="connsiteY3-238" fmla="*/ 706568 h 1016696"/>
                <a:gd name="connsiteX4-239" fmla="*/ 12972 w 945930"/>
                <a:gd name="connsiteY4-240" fmla="*/ 387108 h 1016696"/>
                <a:gd name="connsiteX5-241" fmla="*/ 294355 w 945930"/>
                <a:gd name="connsiteY5-242" fmla="*/ 100769 h 1016696"/>
                <a:gd name="connsiteX6-243" fmla="*/ 598410 w 945930"/>
                <a:gd name="connsiteY6-244" fmla="*/ 4903 h 1016696"/>
                <a:gd name="connsiteX7-245" fmla="*/ 818880 w 945930"/>
                <a:gd name="connsiteY7-246" fmla="*/ 74273 h 1016696"/>
                <a:gd name="connsiteX8-247" fmla="*/ 745910 w 945930"/>
                <a:gd name="connsiteY8-248" fmla="*/ 630882 h 1016696"/>
                <a:gd name="connsiteX9-249" fmla="*/ 945930 w 945930"/>
                <a:gd name="connsiteY9-250" fmla="*/ 884943 h 1016696"/>
                <a:gd name="connsiteX0-251" fmla="*/ 945930 w 945930"/>
                <a:gd name="connsiteY0-252" fmla="*/ 884943 h 1016696"/>
                <a:gd name="connsiteX1-253" fmla="*/ 700755 w 945930"/>
                <a:gd name="connsiteY1-254" fmla="*/ 1015170 h 1016696"/>
                <a:gd name="connsiteX2-255" fmla="*/ 308466 w 945930"/>
                <a:gd name="connsiteY2-256" fmla="*/ 931337 h 1016696"/>
                <a:gd name="connsiteX3-257" fmla="*/ 35588 w 945930"/>
                <a:gd name="connsiteY3-258" fmla="*/ 706568 h 1016696"/>
                <a:gd name="connsiteX4-259" fmla="*/ 12972 w 945930"/>
                <a:gd name="connsiteY4-260" fmla="*/ 387108 h 1016696"/>
                <a:gd name="connsiteX5-261" fmla="*/ 294355 w 945930"/>
                <a:gd name="connsiteY5-262" fmla="*/ 100769 h 1016696"/>
                <a:gd name="connsiteX6-263" fmla="*/ 598410 w 945930"/>
                <a:gd name="connsiteY6-264" fmla="*/ 4903 h 1016696"/>
                <a:gd name="connsiteX7-265" fmla="*/ 818880 w 945930"/>
                <a:gd name="connsiteY7-266" fmla="*/ 74273 h 1016696"/>
                <a:gd name="connsiteX8-267" fmla="*/ 745910 w 945930"/>
                <a:gd name="connsiteY8-268" fmla="*/ 630882 h 1016696"/>
                <a:gd name="connsiteX9-269" fmla="*/ 945930 w 945930"/>
                <a:gd name="connsiteY9-270" fmla="*/ 884943 h 1016696"/>
                <a:gd name="connsiteX0-271" fmla="*/ 945930 w 945930"/>
                <a:gd name="connsiteY0-272" fmla="*/ 881919 h 1013672"/>
                <a:gd name="connsiteX1-273" fmla="*/ 700755 w 945930"/>
                <a:gd name="connsiteY1-274" fmla="*/ 1012146 h 1013672"/>
                <a:gd name="connsiteX2-275" fmla="*/ 308466 w 945930"/>
                <a:gd name="connsiteY2-276" fmla="*/ 928313 h 1013672"/>
                <a:gd name="connsiteX3-277" fmla="*/ 35588 w 945930"/>
                <a:gd name="connsiteY3-278" fmla="*/ 703544 h 1013672"/>
                <a:gd name="connsiteX4-279" fmla="*/ 12972 w 945930"/>
                <a:gd name="connsiteY4-280" fmla="*/ 384084 h 1013672"/>
                <a:gd name="connsiteX5-281" fmla="*/ 294355 w 945930"/>
                <a:gd name="connsiteY5-282" fmla="*/ 97745 h 1013672"/>
                <a:gd name="connsiteX6-283" fmla="*/ 598410 w 945930"/>
                <a:gd name="connsiteY6-284" fmla="*/ 1879 h 1013672"/>
                <a:gd name="connsiteX7-285" fmla="*/ 818880 w 945930"/>
                <a:gd name="connsiteY7-286" fmla="*/ 71249 h 1013672"/>
                <a:gd name="connsiteX8-287" fmla="*/ 796343 w 945930"/>
                <a:gd name="connsiteY8-288" fmla="*/ 361272 h 1013672"/>
                <a:gd name="connsiteX9-289" fmla="*/ 745910 w 945930"/>
                <a:gd name="connsiteY9-290" fmla="*/ 627858 h 1013672"/>
                <a:gd name="connsiteX10" fmla="*/ 945930 w 945930"/>
                <a:gd name="connsiteY10" fmla="*/ 881919 h 1013672"/>
                <a:gd name="connsiteX0-291" fmla="*/ 945930 w 945930"/>
                <a:gd name="connsiteY0-292" fmla="*/ 881919 h 1013672"/>
                <a:gd name="connsiteX1-293" fmla="*/ 700755 w 945930"/>
                <a:gd name="connsiteY1-294" fmla="*/ 1012146 h 1013672"/>
                <a:gd name="connsiteX2-295" fmla="*/ 308466 w 945930"/>
                <a:gd name="connsiteY2-296" fmla="*/ 928313 h 1013672"/>
                <a:gd name="connsiteX3-297" fmla="*/ 35588 w 945930"/>
                <a:gd name="connsiteY3-298" fmla="*/ 703544 h 1013672"/>
                <a:gd name="connsiteX4-299" fmla="*/ 12972 w 945930"/>
                <a:gd name="connsiteY4-300" fmla="*/ 384084 h 1013672"/>
                <a:gd name="connsiteX5-301" fmla="*/ 294355 w 945930"/>
                <a:gd name="connsiteY5-302" fmla="*/ 97745 h 1013672"/>
                <a:gd name="connsiteX6-303" fmla="*/ 598410 w 945930"/>
                <a:gd name="connsiteY6-304" fmla="*/ 1879 h 1013672"/>
                <a:gd name="connsiteX7-305" fmla="*/ 818880 w 945930"/>
                <a:gd name="connsiteY7-306" fmla="*/ 71249 h 1013672"/>
                <a:gd name="connsiteX8-307" fmla="*/ 796343 w 945930"/>
                <a:gd name="connsiteY8-308" fmla="*/ 361272 h 1013672"/>
                <a:gd name="connsiteX9-309" fmla="*/ 745910 w 945930"/>
                <a:gd name="connsiteY9-310" fmla="*/ 627858 h 1013672"/>
                <a:gd name="connsiteX10-311" fmla="*/ 945930 w 945930"/>
                <a:gd name="connsiteY10-312" fmla="*/ 881919 h 1013672"/>
                <a:gd name="connsiteX0-313" fmla="*/ 945930 w 945930"/>
                <a:gd name="connsiteY0-314" fmla="*/ 881919 h 1013672"/>
                <a:gd name="connsiteX1-315" fmla="*/ 700755 w 945930"/>
                <a:gd name="connsiteY1-316" fmla="*/ 1012146 h 1013672"/>
                <a:gd name="connsiteX2-317" fmla="*/ 308466 w 945930"/>
                <a:gd name="connsiteY2-318" fmla="*/ 928313 h 1013672"/>
                <a:gd name="connsiteX3-319" fmla="*/ 35588 w 945930"/>
                <a:gd name="connsiteY3-320" fmla="*/ 703544 h 1013672"/>
                <a:gd name="connsiteX4-321" fmla="*/ 12972 w 945930"/>
                <a:gd name="connsiteY4-322" fmla="*/ 384084 h 1013672"/>
                <a:gd name="connsiteX5-323" fmla="*/ 294355 w 945930"/>
                <a:gd name="connsiteY5-324" fmla="*/ 97745 h 1013672"/>
                <a:gd name="connsiteX6-325" fmla="*/ 598410 w 945930"/>
                <a:gd name="connsiteY6-326" fmla="*/ 1879 h 1013672"/>
                <a:gd name="connsiteX7-327" fmla="*/ 818880 w 945930"/>
                <a:gd name="connsiteY7-328" fmla="*/ 71249 h 1013672"/>
                <a:gd name="connsiteX8-329" fmla="*/ 796343 w 945930"/>
                <a:gd name="connsiteY8-330" fmla="*/ 361272 h 1013672"/>
                <a:gd name="connsiteX9-331" fmla="*/ 745910 w 945930"/>
                <a:gd name="connsiteY9-332" fmla="*/ 627858 h 1013672"/>
                <a:gd name="connsiteX10-333" fmla="*/ 945930 w 945930"/>
                <a:gd name="connsiteY10-334" fmla="*/ 881919 h 1013672"/>
                <a:gd name="connsiteX0-335" fmla="*/ 945930 w 945930"/>
                <a:gd name="connsiteY0-336" fmla="*/ 880971 h 1012724"/>
                <a:gd name="connsiteX1-337" fmla="*/ 700755 w 945930"/>
                <a:gd name="connsiteY1-338" fmla="*/ 1011198 h 1012724"/>
                <a:gd name="connsiteX2-339" fmla="*/ 308466 w 945930"/>
                <a:gd name="connsiteY2-340" fmla="*/ 927365 h 1012724"/>
                <a:gd name="connsiteX3-341" fmla="*/ 35588 w 945930"/>
                <a:gd name="connsiteY3-342" fmla="*/ 702596 h 1012724"/>
                <a:gd name="connsiteX4-343" fmla="*/ 12972 w 945930"/>
                <a:gd name="connsiteY4-344" fmla="*/ 383136 h 1012724"/>
                <a:gd name="connsiteX5-345" fmla="*/ 294355 w 945930"/>
                <a:gd name="connsiteY5-346" fmla="*/ 96797 h 1012724"/>
                <a:gd name="connsiteX6-347" fmla="*/ 598410 w 945930"/>
                <a:gd name="connsiteY6-348" fmla="*/ 931 h 1012724"/>
                <a:gd name="connsiteX7-349" fmla="*/ 901353 w 945930"/>
                <a:gd name="connsiteY7-350" fmla="*/ 107737 h 1012724"/>
                <a:gd name="connsiteX8-351" fmla="*/ 796343 w 945930"/>
                <a:gd name="connsiteY8-352" fmla="*/ 360324 h 1012724"/>
                <a:gd name="connsiteX9-353" fmla="*/ 745910 w 945930"/>
                <a:gd name="connsiteY9-354" fmla="*/ 626910 h 1012724"/>
                <a:gd name="connsiteX10-355" fmla="*/ 945930 w 945930"/>
                <a:gd name="connsiteY10-356" fmla="*/ 880971 h 1012724"/>
                <a:gd name="connsiteX0-357" fmla="*/ 945930 w 945930"/>
                <a:gd name="connsiteY0-358" fmla="*/ 866236 h 997989"/>
                <a:gd name="connsiteX1-359" fmla="*/ 700755 w 945930"/>
                <a:gd name="connsiteY1-360" fmla="*/ 996463 h 997989"/>
                <a:gd name="connsiteX2-361" fmla="*/ 308466 w 945930"/>
                <a:gd name="connsiteY2-362" fmla="*/ 912630 h 997989"/>
                <a:gd name="connsiteX3-363" fmla="*/ 35588 w 945930"/>
                <a:gd name="connsiteY3-364" fmla="*/ 687861 h 997989"/>
                <a:gd name="connsiteX4-365" fmla="*/ 12972 w 945930"/>
                <a:gd name="connsiteY4-366" fmla="*/ 368401 h 997989"/>
                <a:gd name="connsiteX5-367" fmla="*/ 294355 w 945930"/>
                <a:gd name="connsiteY5-368" fmla="*/ 82062 h 997989"/>
                <a:gd name="connsiteX6-369" fmla="*/ 631398 w 945930"/>
                <a:gd name="connsiteY6-370" fmla="*/ 1171 h 997989"/>
                <a:gd name="connsiteX7-371" fmla="*/ 901353 w 945930"/>
                <a:gd name="connsiteY7-372" fmla="*/ 93002 h 997989"/>
                <a:gd name="connsiteX8-373" fmla="*/ 796343 w 945930"/>
                <a:gd name="connsiteY8-374" fmla="*/ 345589 h 997989"/>
                <a:gd name="connsiteX9-375" fmla="*/ 745910 w 945930"/>
                <a:gd name="connsiteY9-376" fmla="*/ 612175 h 997989"/>
                <a:gd name="connsiteX10-377" fmla="*/ 945930 w 945930"/>
                <a:gd name="connsiteY10-378" fmla="*/ 866236 h 997989"/>
                <a:gd name="connsiteX0-379" fmla="*/ 924828 w 924828"/>
                <a:gd name="connsiteY0-380" fmla="*/ 866236 h 997989"/>
                <a:gd name="connsiteX1-381" fmla="*/ 679653 w 924828"/>
                <a:gd name="connsiteY1-382" fmla="*/ 996463 h 997989"/>
                <a:gd name="connsiteX2-383" fmla="*/ 287364 w 924828"/>
                <a:gd name="connsiteY2-384" fmla="*/ 912630 h 997989"/>
                <a:gd name="connsiteX3-385" fmla="*/ 14486 w 924828"/>
                <a:gd name="connsiteY3-386" fmla="*/ 687861 h 997989"/>
                <a:gd name="connsiteX4-387" fmla="*/ 41353 w 924828"/>
                <a:gd name="connsiteY4-388" fmla="*/ 345939 h 997989"/>
                <a:gd name="connsiteX5-389" fmla="*/ 273253 w 924828"/>
                <a:gd name="connsiteY5-390" fmla="*/ 82062 h 997989"/>
                <a:gd name="connsiteX6-391" fmla="*/ 610296 w 924828"/>
                <a:gd name="connsiteY6-392" fmla="*/ 1171 h 997989"/>
                <a:gd name="connsiteX7-393" fmla="*/ 880251 w 924828"/>
                <a:gd name="connsiteY7-394" fmla="*/ 93002 h 997989"/>
                <a:gd name="connsiteX8-395" fmla="*/ 775241 w 924828"/>
                <a:gd name="connsiteY8-396" fmla="*/ 345589 h 997989"/>
                <a:gd name="connsiteX9-397" fmla="*/ 724808 w 924828"/>
                <a:gd name="connsiteY9-398" fmla="*/ 612175 h 997989"/>
                <a:gd name="connsiteX10-399" fmla="*/ 924828 w 924828"/>
                <a:gd name="connsiteY10-400" fmla="*/ 866236 h 997989"/>
                <a:gd name="connsiteX0-401" fmla="*/ 924828 w 924828"/>
                <a:gd name="connsiteY0-402" fmla="*/ 866236 h 997989"/>
                <a:gd name="connsiteX1-403" fmla="*/ 679653 w 924828"/>
                <a:gd name="connsiteY1-404" fmla="*/ 996463 h 997989"/>
                <a:gd name="connsiteX2-405" fmla="*/ 287364 w 924828"/>
                <a:gd name="connsiteY2-406" fmla="*/ 912630 h 997989"/>
                <a:gd name="connsiteX3-407" fmla="*/ 14486 w 924828"/>
                <a:gd name="connsiteY3-408" fmla="*/ 687861 h 997989"/>
                <a:gd name="connsiteX4-409" fmla="*/ 41353 w 924828"/>
                <a:gd name="connsiteY4-410" fmla="*/ 345939 h 997989"/>
                <a:gd name="connsiteX5-411" fmla="*/ 273253 w 924828"/>
                <a:gd name="connsiteY5-412" fmla="*/ 82062 h 997989"/>
                <a:gd name="connsiteX6-413" fmla="*/ 610296 w 924828"/>
                <a:gd name="connsiteY6-414" fmla="*/ 1171 h 997989"/>
                <a:gd name="connsiteX7-415" fmla="*/ 880251 w 924828"/>
                <a:gd name="connsiteY7-416" fmla="*/ 93002 h 997989"/>
                <a:gd name="connsiteX8-417" fmla="*/ 775241 w 924828"/>
                <a:gd name="connsiteY8-418" fmla="*/ 345589 h 997989"/>
                <a:gd name="connsiteX9-419" fmla="*/ 724808 w 924828"/>
                <a:gd name="connsiteY9-420" fmla="*/ 612175 h 997989"/>
                <a:gd name="connsiteX10-421" fmla="*/ 924828 w 924828"/>
                <a:gd name="connsiteY10-422" fmla="*/ 866236 h 997989"/>
                <a:gd name="connsiteX0-423" fmla="*/ 935892 w 935892"/>
                <a:gd name="connsiteY0-424" fmla="*/ 866236 h 997989"/>
                <a:gd name="connsiteX1-425" fmla="*/ 690717 w 935892"/>
                <a:gd name="connsiteY1-426" fmla="*/ 996463 h 997989"/>
                <a:gd name="connsiteX2-427" fmla="*/ 298428 w 935892"/>
                <a:gd name="connsiteY2-428" fmla="*/ 912630 h 997989"/>
                <a:gd name="connsiteX3-429" fmla="*/ 25550 w 935892"/>
                <a:gd name="connsiteY3-430" fmla="*/ 687861 h 997989"/>
                <a:gd name="connsiteX4-431" fmla="*/ 19427 w 935892"/>
                <a:gd name="connsiteY4-432" fmla="*/ 345939 h 997989"/>
                <a:gd name="connsiteX5-433" fmla="*/ 284317 w 935892"/>
                <a:gd name="connsiteY5-434" fmla="*/ 82062 h 997989"/>
                <a:gd name="connsiteX6-435" fmla="*/ 621360 w 935892"/>
                <a:gd name="connsiteY6-436" fmla="*/ 1171 h 997989"/>
                <a:gd name="connsiteX7-437" fmla="*/ 891315 w 935892"/>
                <a:gd name="connsiteY7-438" fmla="*/ 93002 h 997989"/>
                <a:gd name="connsiteX8-439" fmla="*/ 786305 w 935892"/>
                <a:gd name="connsiteY8-440" fmla="*/ 345589 h 997989"/>
                <a:gd name="connsiteX9-441" fmla="*/ 735872 w 935892"/>
                <a:gd name="connsiteY9-442" fmla="*/ 612175 h 997989"/>
                <a:gd name="connsiteX10-443" fmla="*/ 935892 w 935892"/>
                <a:gd name="connsiteY10-444" fmla="*/ 866236 h 997989"/>
                <a:gd name="connsiteX0-445" fmla="*/ 949384 w 949384"/>
                <a:gd name="connsiteY0-446" fmla="*/ 866236 h 997989"/>
                <a:gd name="connsiteX1-447" fmla="*/ 704209 w 949384"/>
                <a:gd name="connsiteY1-448" fmla="*/ 996463 h 997989"/>
                <a:gd name="connsiteX2-449" fmla="*/ 311920 w 949384"/>
                <a:gd name="connsiteY2-450" fmla="*/ 912630 h 997989"/>
                <a:gd name="connsiteX3-451" fmla="*/ 39042 w 949384"/>
                <a:gd name="connsiteY3-452" fmla="*/ 687861 h 997989"/>
                <a:gd name="connsiteX4-453" fmla="*/ 32919 w 949384"/>
                <a:gd name="connsiteY4-454" fmla="*/ 345939 h 997989"/>
                <a:gd name="connsiteX5-455" fmla="*/ 297809 w 949384"/>
                <a:gd name="connsiteY5-456" fmla="*/ 82062 h 997989"/>
                <a:gd name="connsiteX6-457" fmla="*/ 634852 w 949384"/>
                <a:gd name="connsiteY6-458" fmla="*/ 1171 h 997989"/>
                <a:gd name="connsiteX7-459" fmla="*/ 904807 w 949384"/>
                <a:gd name="connsiteY7-460" fmla="*/ 93002 h 997989"/>
                <a:gd name="connsiteX8-461" fmla="*/ 799797 w 949384"/>
                <a:gd name="connsiteY8-462" fmla="*/ 345589 h 997989"/>
                <a:gd name="connsiteX9-463" fmla="*/ 749364 w 949384"/>
                <a:gd name="connsiteY9-464" fmla="*/ 612175 h 997989"/>
                <a:gd name="connsiteX10-465" fmla="*/ 949384 w 949384"/>
                <a:gd name="connsiteY10-466" fmla="*/ 866236 h 997989"/>
                <a:gd name="connsiteX0-467" fmla="*/ 949384 w 949384"/>
                <a:gd name="connsiteY0-468" fmla="*/ 866236 h 997989"/>
                <a:gd name="connsiteX1-469" fmla="*/ 704209 w 949384"/>
                <a:gd name="connsiteY1-470" fmla="*/ 996463 h 997989"/>
                <a:gd name="connsiteX2-471" fmla="*/ 311920 w 949384"/>
                <a:gd name="connsiteY2-472" fmla="*/ 912630 h 997989"/>
                <a:gd name="connsiteX3-473" fmla="*/ 39042 w 949384"/>
                <a:gd name="connsiteY3-474" fmla="*/ 687861 h 997989"/>
                <a:gd name="connsiteX4-475" fmla="*/ 32919 w 949384"/>
                <a:gd name="connsiteY4-476" fmla="*/ 345939 h 997989"/>
                <a:gd name="connsiteX5-477" fmla="*/ 297809 w 949384"/>
                <a:gd name="connsiteY5-478" fmla="*/ 82062 h 997989"/>
                <a:gd name="connsiteX6-479" fmla="*/ 634852 w 949384"/>
                <a:gd name="connsiteY6-480" fmla="*/ 1171 h 997989"/>
                <a:gd name="connsiteX7-481" fmla="*/ 904807 w 949384"/>
                <a:gd name="connsiteY7-482" fmla="*/ 93002 h 997989"/>
                <a:gd name="connsiteX8-483" fmla="*/ 799797 w 949384"/>
                <a:gd name="connsiteY8-484" fmla="*/ 345589 h 997989"/>
                <a:gd name="connsiteX9-485" fmla="*/ 749364 w 949384"/>
                <a:gd name="connsiteY9-486" fmla="*/ 612175 h 997989"/>
                <a:gd name="connsiteX10-487" fmla="*/ 949384 w 949384"/>
                <a:gd name="connsiteY10-488" fmla="*/ 866236 h 997989"/>
                <a:gd name="connsiteX0-489" fmla="*/ 866912 w 911428"/>
                <a:gd name="connsiteY0-490" fmla="*/ 866236 h 997989"/>
                <a:gd name="connsiteX1-491" fmla="*/ 704209 w 911428"/>
                <a:gd name="connsiteY1-492" fmla="*/ 996463 h 997989"/>
                <a:gd name="connsiteX2-493" fmla="*/ 311920 w 911428"/>
                <a:gd name="connsiteY2-494" fmla="*/ 912630 h 997989"/>
                <a:gd name="connsiteX3-495" fmla="*/ 39042 w 911428"/>
                <a:gd name="connsiteY3-496" fmla="*/ 687861 h 997989"/>
                <a:gd name="connsiteX4-497" fmla="*/ 32919 w 911428"/>
                <a:gd name="connsiteY4-498" fmla="*/ 345939 h 997989"/>
                <a:gd name="connsiteX5-499" fmla="*/ 297809 w 911428"/>
                <a:gd name="connsiteY5-500" fmla="*/ 82062 h 997989"/>
                <a:gd name="connsiteX6-501" fmla="*/ 634852 w 911428"/>
                <a:gd name="connsiteY6-502" fmla="*/ 1171 h 997989"/>
                <a:gd name="connsiteX7-503" fmla="*/ 904807 w 911428"/>
                <a:gd name="connsiteY7-504" fmla="*/ 93002 h 997989"/>
                <a:gd name="connsiteX8-505" fmla="*/ 799797 w 911428"/>
                <a:gd name="connsiteY8-506" fmla="*/ 345589 h 997989"/>
                <a:gd name="connsiteX9-507" fmla="*/ 749364 w 911428"/>
                <a:gd name="connsiteY9-508" fmla="*/ 612175 h 997989"/>
                <a:gd name="connsiteX10-509" fmla="*/ 866912 w 911428"/>
                <a:gd name="connsiteY10-510" fmla="*/ 866236 h 997989"/>
                <a:gd name="connsiteX0-511" fmla="*/ 866912 w 911428"/>
                <a:gd name="connsiteY0-512" fmla="*/ 866236 h 997989"/>
                <a:gd name="connsiteX1-513" fmla="*/ 704209 w 911428"/>
                <a:gd name="connsiteY1-514" fmla="*/ 996463 h 997989"/>
                <a:gd name="connsiteX2-515" fmla="*/ 311920 w 911428"/>
                <a:gd name="connsiteY2-516" fmla="*/ 912630 h 997989"/>
                <a:gd name="connsiteX3-517" fmla="*/ 39042 w 911428"/>
                <a:gd name="connsiteY3-518" fmla="*/ 687861 h 997989"/>
                <a:gd name="connsiteX4-519" fmla="*/ 32919 w 911428"/>
                <a:gd name="connsiteY4-520" fmla="*/ 345939 h 997989"/>
                <a:gd name="connsiteX5-521" fmla="*/ 297809 w 911428"/>
                <a:gd name="connsiteY5-522" fmla="*/ 82062 h 997989"/>
                <a:gd name="connsiteX6-523" fmla="*/ 634852 w 911428"/>
                <a:gd name="connsiteY6-524" fmla="*/ 1171 h 997989"/>
                <a:gd name="connsiteX7-525" fmla="*/ 904807 w 911428"/>
                <a:gd name="connsiteY7-526" fmla="*/ 93002 h 997989"/>
                <a:gd name="connsiteX8-527" fmla="*/ 799797 w 911428"/>
                <a:gd name="connsiteY8-528" fmla="*/ 345589 h 997989"/>
                <a:gd name="connsiteX9-529" fmla="*/ 749364 w 911428"/>
                <a:gd name="connsiteY9-530" fmla="*/ 612175 h 997989"/>
                <a:gd name="connsiteX10-531" fmla="*/ 866912 w 911428"/>
                <a:gd name="connsiteY10-532" fmla="*/ 866236 h 997989"/>
                <a:gd name="connsiteX0-533" fmla="*/ 866912 w 911428"/>
                <a:gd name="connsiteY0-534" fmla="*/ 866236 h 969320"/>
                <a:gd name="connsiteX1-535" fmla="*/ 654726 w 911428"/>
                <a:gd name="connsiteY1-536" fmla="*/ 966513 h 969320"/>
                <a:gd name="connsiteX2-537" fmla="*/ 311920 w 911428"/>
                <a:gd name="connsiteY2-538" fmla="*/ 912630 h 969320"/>
                <a:gd name="connsiteX3-539" fmla="*/ 39042 w 911428"/>
                <a:gd name="connsiteY3-540" fmla="*/ 687861 h 969320"/>
                <a:gd name="connsiteX4-541" fmla="*/ 32919 w 911428"/>
                <a:gd name="connsiteY4-542" fmla="*/ 345939 h 969320"/>
                <a:gd name="connsiteX5-543" fmla="*/ 297809 w 911428"/>
                <a:gd name="connsiteY5-544" fmla="*/ 82062 h 969320"/>
                <a:gd name="connsiteX6-545" fmla="*/ 634852 w 911428"/>
                <a:gd name="connsiteY6-546" fmla="*/ 1171 h 969320"/>
                <a:gd name="connsiteX7-547" fmla="*/ 904807 w 911428"/>
                <a:gd name="connsiteY7-548" fmla="*/ 93002 h 969320"/>
                <a:gd name="connsiteX8-549" fmla="*/ 799797 w 911428"/>
                <a:gd name="connsiteY8-550" fmla="*/ 345589 h 969320"/>
                <a:gd name="connsiteX9-551" fmla="*/ 749364 w 911428"/>
                <a:gd name="connsiteY9-552" fmla="*/ 612175 h 969320"/>
                <a:gd name="connsiteX10-553" fmla="*/ 866912 w 911428"/>
                <a:gd name="connsiteY10-554" fmla="*/ 866236 h 969320"/>
                <a:gd name="connsiteX0-555" fmla="*/ 866912 w 922712"/>
                <a:gd name="connsiteY0-556" fmla="*/ 866001 h 969085"/>
                <a:gd name="connsiteX1-557" fmla="*/ 654726 w 922712"/>
                <a:gd name="connsiteY1-558" fmla="*/ 966278 h 969085"/>
                <a:gd name="connsiteX2-559" fmla="*/ 311920 w 922712"/>
                <a:gd name="connsiteY2-560" fmla="*/ 912395 h 969085"/>
                <a:gd name="connsiteX3-561" fmla="*/ 39042 w 922712"/>
                <a:gd name="connsiteY3-562" fmla="*/ 687626 h 969085"/>
                <a:gd name="connsiteX4-563" fmla="*/ 32919 w 922712"/>
                <a:gd name="connsiteY4-564" fmla="*/ 345704 h 969085"/>
                <a:gd name="connsiteX5-565" fmla="*/ 297809 w 922712"/>
                <a:gd name="connsiteY5-566" fmla="*/ 81827 h 969085"/>
                <a:gd name="connsiteX6-567" fmla="*/ 634852 w 922712"/>
                <a:gd name="connsiteY6-568" fmla="*/ 936 h 969085"/>
                <a:gd name="connsiteX7-569" fmla="*/ 904807 w 922712"/>
                <a:gd name="connsiteY7-570" fmla="*/ 92767 h 969085"/>
                <a:gd name="connsiteX8-571" fmla="*/ 890518 w 922712"/>
                <a:gd name="connsiteY8-572" fmla="*/ 233044 h 969085"/>
                <a:gd name="connsiteX9-573" fmla="*/ 799797 w 922712"/>
                <a:gd name="connsiteY9-574" fmla="*/ 345354 h 969085"/>
                <a:gd name="connsiteX10-575" fmla="*/ 749364 w 922712"/>
                <a:gd name="connsiteY10-576" fmla="*/ 611940 h 969085"/>
                <a:gd name="connsiteX11" fmla="*/ 866912 w 922712"/>
                <a:gd name="connsiteY11" fmla="*/ 866001 h 969085"/>
                <a:gd name="connsiteX0-577" fmla="*/ 866912 w 922712"/>
                <a:gd name="connsiteY0-578" fmla="*/ 843959 h 947043"/>
                <a:gd name="connsiteX1-579" fmla="*/ 654726 w 922712"/>
                <a:gd name="connsiteY1-580" fmla="*/ 944236 h 947043"/>
                <a:gd name="connsiteX2-581" fmla="*/ 311920 w 922712"/>
                <a:gd name="connsiteY2-582" fmla="*/ 890353 h 947043"/>
                <a:gd name="connsiteX3-583" fmla="*/ 39042 w 922712"/>
                <a:gd name="connsiteY3-584" fmla="*/ 665584 h 947043"/>
                <a:gd name="connsiteX4-585" fmla="*/ 32919 w 922712"/>
                <a:gd name="connsiteY4-586" fmla="*/ 323662 h 947043"/>
                <a:gd name="connsiteX5-587" fmla="*/ 297809 w 922712"/>
                <a:gd name="connsiteY5-588" fmla="*/ 59785 h 947043"/>
                <a:gd name="connsiteX6-589" fmla="*/ 651347 w 922712"/>
                <a:gd name="connsiteY6-590" fmla="*/ 1356 h 947043"/>
                <a:gd name="connsiteX7-591" fmla="*/ 904807 w 922712"/>
                <a:gd name="connsiteY7-592" fmla="*/ 70725 h 947043"/>
                <a:gd name="connsiteX8-593" fmla="*/ 890518 w 922712"/>
                <a:gd name="connsiteY8-594" fmla="*/ 211002 h 947043"/>
                <a:gd name="connsiteX9-595" fmla="*/ 799797 w 922712"/>
                <a:gd name="connsiteY9-596" fmla="*/ 323312 h 947043"/>
                <a:gd name="connsiteX10-597" fmla="*/ 749364 w 922712"/>
                <a:gd name="connsiteY10-598" fmla="*/ 589898 h 947043"/>
                <a:gd name="connsiteX11-599" fmla="*/ 866912 w 922712"/>
                <a:gd name="connsiteY11-600" fmla="*/ 843959 h 947043"/>
                <a:gd name="connsiteX0-601" fmla="*/ 866912 w 922712"/>
                <a:gd name="connsiteY0-602" fmla="*/ 858621 h 961705"/>
                <a:gd name="connsiteX1-603" fmla="*/ 654726 w 922712"/>
                <a:gd name="connsiteY1-604" fmla="*/ 958898 h 961705"/>
                <a:gd name="connsiteX2-605" fmla="*/ 311920 w 922712"/>
                <a:gd name="connsiteY2-606" fmla="*/ 905015 h 961705"/>
                <a:gd name="connsiteX3-607" fmla="*/ 39042 w 922712"/>
                <a:gd name="connsiteY3-608" fmla="*/ 680246 h 961705"/>
                <a:gd name="connsiteX4-609" fmla="*/ 32919 w 922712"/>
                <a:gd name="connsiteY4-610" fmla="*/ 338324 h 961705"/>
                <a:gd name="connsiteX5-611" fmla="*/ 297809 w 922712"/>
                <a:gd name="connsiteY5-612" fmla="*/ 74447 h 961705"/>
                <a:gd name="connsiteX6-613" fmla="*/ 568875 w 922712"/>
                <a:gd name="connsiteY6-614" fmla="*/ 1043 h 961705"/>
                <a:gd name="connsiteX7-615" fmla="*/ 904807 w 922712"/>
                <a:gd name="connsiteY7-616" fmla="*/ 85387 h 961705"/>
                <a:gd name="connsiteX8-617" fmla="*/ 890518 w 922712"/>
                <a:gd name="connsiteY8-618" fmla="*/ 225664 h 961705"/>
                <a:gd name="connsiteX9-619" fmla="*/ 799797 w 922712"/>
                <a:gd name="connsiteY9-620" fmla="*/ 337974 h 961705"/>
                <a:gd name="connsiteX10-621" fmla="*/ 749364 w 922712"/>
                <a:gd name="connsiteY10-622" fmla="*/ 604560 h 961705"/>
                <a:gd name="connsiteX11-623" fmla="*/ 866912 w 922712"/>
                <a:gd name="connsiteY11-624" fmla="*/ 858621 h 961705"/>
                <a:gd name="connsiteX0-625" fmla="*/ 866912 w 912474"/>
                <a:gd name="connsiteY0-626" fmla="*/ 859020 h 962104"/>
                <a:gd name="connsiteX1-627" fmla="*/ 654726 w 912474"/>
                <a:gd name="connsiteY1-628" fmla="*/ 959297 h 962104"/>
                <a:gd name="connsiteX2-629" fmla="*/ 311920 w 912474"/>
                <a:gd name="connsiteY2-630" fmla="*/ 905414 h 962104"/>
                <a:gd name="connsiteX3-631" fmla="*/ 39042 w 912474"/>
                <a:gd name="connsiteY3-632" fmla="*/ 680645 h 962104"/>
                <a:gd name="connsiteX4-633" fmla="*/ 32919 w 912474"/>
                <a:gd name="connsiteY4-634" fmla="*/ 338723 h 962104"/>
                <a:gd name="connsiteX5-635" fmla="*/ 297809 w 912474"/>
                <a:gd name="connsiteY5-636" fmla="*/ 74846 h 962104"/>
                <a:gd name="connsiteX6-637" fmla="*/ 568875 w 912474"/>
                <a:gd name="connsiteY6-638" fmla="*/ 1442 h 962104"/>
                <a:gd name="connsiteX7-639" fmla="*/ 904807 w 912474"/>
                <a:gd name="connsiteY7-640" fmla="*/ 85786 h 962104"/>
                <a:gd name="connsiteX8-641" fmla="*/ 799797 w 912474"/>
                <a:gd name="connsiteY8-642" fmla="*/ 338373 h 962104"/>
                <a:gd name="connsiteX9-643" fmla="*/ 749364 w 912474"/>
                <a:gd name="connsiteY9-644" fmla="*/ 604959 h 962104"/>
                <a:gd name="connsiteX10-645" fmla="*/ 866912 w 912474"/>
                <a:gd name="connsiteY10-646" fmla="*/ 859020 h 962104"/>
                <a:gd name="connsiteX0-647" fmla="*/ 866912 w 912474"/>
                <a:gd name="connsiteY0-648" fmla="*/ 861538 h 964622"/>
                <a:gd name="connsiteX1-649" fmla="*/ 654726 w 912474"/>
                <a:gd name="connsiteY1-650" fmla="*/ 961815 h 964622"/>
                <a:gd name="connsiteX2-651" fmla="*/ 311920 w 912474"/>
                <a:gd name="connsiteY2-652" fmla="*/ 907932 h 964622"/>
                <a:gd name="connsiteX3-653" fmla="*/ 39042 w 912474"/>
                <a:gd name="connsiteY3-654" fmla="*/ 683163 h 964622"/>
                <a:gd name="connsiteX4-655" fmla="*/ 32919 w 912474"/>
                <a:gd name="connsiteY4-656" fmla="*/ 341241 h 964622"/>
                <a:gd name="connsiteX5-657" fmla="*/ 297809 w 912474"/>
                <a:gd name="connsiteY5-658" fmla="*/ 77364 h 964622"/>
                <a:gd name="connsiteX6-659" fmla="*/ 568875 w 912474"/>
                <a:gd name="connsiteY6-660" fmla="*/ 3960 h 964622"/>
                <a:gd name="connsiteX7-661" fmla="*/ 904807 w 912474"/>
                <a:gd name="connsiteY7-662" fmla="*/ 88304 h 964622"/>
                <a:gd name="connsiteX8-663" fmla="*/ 799797 w 912474"/>
                <a:gd name="connsiteY8-664" fmla="*/ 340891 h 964622"/>
                <a:gd name="connsiteX9-665" fmla="*/ 749364 w 912474"/>
                <a:gd name="connsiteY9-666" fmla="*/ 607477 h 964622"/>
                <a:gd name="connsiteX10-667" fmla="*/ 866912 w 912474"/>
                <a:gd name="connsiteY10-668" fmla="*/ 861538 h 964622"/>
                <a:gd name="connsiteX0-669" fmla="*/ 866912 w 943348"/>
                <a:gd name="connsiteY0-670" fmla="*/ 861538 h 964622"/>
                <a:gd name="connsiteX1-671" fmla="*/ 654726 w 943348"/>
                <a:gd name="connsiteY1-672" fmla="*/ 961815 h 964622"/>
                <a:gd name="connsiteX2-673" fmla="*/ 311920 w 943348"/>
                <a:gd name="connsiteY2-674" fmla="*/ 907932 h 964622"/>
                <a:gd name="connsiteX3-675" fmla="*/ 39042 w 943348"/>
                <a:gd name="connsiteY3-676" fmla="*/ 683163 h 964622"/>
                <a:gd name="connsiteX4-677" fmla="*/ 32919 w 943348"/>
                <a:gd name="connsiteY4-678" fmla="*/ 341241 h 964622"/>
                <a:gd name="connsiteX5-679" fmla="*/ 297809 w 943348"/>
                <a:gd name="connsiteY5-680" fmla="*/ 77364 h 964622"/>
                <a:gd name="connsiteX6-681" fmla="*/ 568875 w 943348"/>
                <a:gd name="connsiteY6-682" fmla="*/ 3960 h 964622"/>
                <a:gd name="connsiteX7-683" fmla="*/ 904807 w 943348"/>
                <a:gd name="connsiteY7-684" fmla="*/ 88304 h 964622"/>
                <a:gd name="connsiteX8-685" fmla="*/ 799797 w 943348"/>
                <a:gd name="connsiteY8-686" fmla="*/ 340891 h 964622"/>
                <a:gd name="connsiteX9-687" fmla="*/ 749364 w 943348"/>
                <a:gd name="connsiteY9-688" fmla="*/ 607477 h 964622"/>
                <a:gd name="connsiteX10-689" fmla="*/ 866912 w 943348"/>
                <a:gd name="connsiteY10-690" fmla="*/ 861538 h 964622"/>
                <a:gd name="connsiteX0-691" fmla="*/ 866912 w 943348"/>
                <a:gd name="connsiteY0-692" fmla="*/ 861538 h 964622"/>
                <a:gd name="connsiteX1-693" fmla="*/ 654726 w 943348"/>
                <a:gd name="connsiteY1-694" fmla="*/ 961815 h 964622"/>
                <a:gd name="connsiteX2-695" fmla="*/ 311920 w 943348"/>
                <a:gd name="connsiteY2-696" fmla="*/ 907932 h 964622"/>
                <a:gd name="connsiteX3-697" fmla="*/ 39042 w 943348"/>
                <a:gd name="connsiteY3-698" fmla="*/ 683163 h 964622"/>
                <a:gd name="connsiteX4-699" fmla="*/ 32919 w 943348"/>
                <a:gd name="connsiteY4-700" fmla="*/ 341241 h 964622"/>
                <a:gd name="connsiteX5-701" fmla="*/ 297809 w 943348"/>
                <a:gd name="connsiteY5-702" fmla="*/ 77364 h 964622"/>
                <a:gd name="connsiteX6-703" fmla="*/ 568875 w 943348"/>
                <a:gd name="connsiteY6-704" fmla="*/ 3960 h 964622"/>
                <a:gd name="connsiteX7-705" fmla="*/ 904807 w 943348"/>
                <a:gd name="connsiteY7-706" fmla="*/ 88304 h 964622"/>
                <a:gd name="connsiteX8-707" fmla="*/ 799797 w 943348"/>
                <a:gd name="connsiteY8-708" fmla="*/ 340891 h 964622"/>
                <a:gd name="connsiteX9-709" fmla="*/ 749364 w 943348"/>
                <a:gd name="connsiteY9-710" fmla="*/ 585015 h 964622"/>
                <a:gd name="connsiteX10-711" fmla="*/ 866912 w 943348"/>
                <a:gd name="connsiteY10-712" fmla="*/ 861538 h 964622"/>
                <a:gd name="connsiteX0-713" fmla="*/ 866912 w 934777"/>
                <a:gd name="connsiteY0-714" fmla="*/ 861538 h 964622"/>
                <a:gd name="connsiteX1-715" fmla="*/ 654726 w 934777"/>
                <a:gd name="connsiteY1-716" fmla="*/ 961815 h 964622"/>
                <a:gd name="connsiteX2-717" fmla="*/ 311920 w 934777"/>
                <a:gd name="connsiteY2-718" fmla="*/ 907932 h 964622"/>
                <a:gd name="connsiteX3-719" fmla="*/ 39042 w 934777"/>
                <a:gd name="connsiteY3-720" fmla="*/ 683163 h 964622"/>
                <a:gd name="connsiteX4-721" fmla="*/ 32919 w 934777"/>
                <a:gd name="connsiteY4-722" fmla="*/ 341241 h 964622"/>
                <a:gd name="connsiteX5-723" fmla="*/ 297809 w 934777"/>
                <a:gd name="connsiteY5-724" fmla="*/ 77364 h 964622"/>
                <a:gd name="connsiteX6-725" fmla="*/ 568875 w 934777"/>
                <a:gd name="connsiteY6-726" fmla="*/ 3960 h 964622"/>
                <a:gd name="connsiteX7-727" fmla="*/ 904807 w 934777"/>
                <a:gd name="connsiteY7-728" fmla="*/ 88304 h 964622"/>
                <a:gd name="connsiteX8-729" fmla="*/ 717325 w 934777"/>
                <a:gd name="connsiteY8-730" fmla="*/ 423252 h 964622"/>
                <a:gd name="connsiteX9-731" fmla="*/ 749364 w 934777"/>
                <a:gd name="connsiteY9-732" fmla="*/ 585015 h 964622"/>
                <a:gd name="connsiteX10-733" fmla="*/ 866912 w 934777"/>
                <a:gd name="connsiteY10-734" fmla="*/ 861538 h 964622"/>
                <a:gd name="connsiteX0-735" fmla="*/ 866912 w 908207"/>
                <a:gd name="connsiteY0-736" fmla="*/ 861538 h 964622"/>
                <a:gd name="connsiteX1-737" fmla="*/ 654726 w 908207"/>
                <a:gd name="connsiteY1-738" fmla="*/ 961815 h 964622"/>
                <a:gd name="connsiteX2-739" fmla="*/ 311920 w 908207"/>
                <a:gd name="connsiteY2-740" fmla="*/ 907932 h 964622"/>
                <a:gd name="connsiteX3-741" fmla="*/ 39042 w 908207"/>
                <a:gd name="connsiteY3-742" fmla="*/ 683163 h 964622"/>
                <a:gd name="connsiteX4-743" fmla="*/ 32919 w 908207"/>
                <a:gd name="connsiteY4-744" fmla="*/ 341241 h 964622"/>
                <a:gd name="connsiteX5-745" fmla="*/ 297809 w 908207"/>
                <a:gd name="connsiteY5-746" fmla="*/ 77364 h 964622"/>
                <a:gd name="connsiteX6-747" fmla="*/ 568875 w 908207"/>
                <a:gd name="connsiteY6-748" fmla="*/ 3960 h 964622"/>
                <a:gd name="connsiteX7-749" fmla="*/ 904807 w 908207"/>
                <a:gd name="connsiteY7-750" fmla="*/ 88304 h 964622"/>
                <a:gd name="connsiteX8-751" fmla="*/ 749364 w 908207"/>
                <a:gd name="connsiteY8-752" fmla="*/ 585015 h 964622"/>
                <a:gd name="connsiteX9-753" fmla="*/ 866912 w 908207"/>
                <a:gd name="connsiteY9-754" fmla="*/ 861538 h 964622"/>
                <a:gd name="connsiteX0-755" fmla="*/ 866912 w 907376"/>
                <a:gd name="connsiteY0-756" fmla="*/ 861538 h 964622"/>
                <a:gd name="connsiteX1-757" fmla="*/ 654726 w 907376"/>
                <a:gd name="connsiteY1-758" fmla="*/ 961815 h 964622"/>
                <a:gd name="connsiteX2-759" fmla="*/ 311920 w 907376"/>
                <a:gd name="connsiteY2-760" fmla="*/ 907932 h 964622"/>
                <a:gd name="connsiteX3-761" fmla="*/ 39042 w 907376"/>
                <a:gd name="connsiteY3-762" fmla="*/ 683163 h 964622"/>
                <a:gd name="connsiteX4-763" fmla="*/ 32919 w 907376"/>
                <a:gd name="connsiteY4-764" fmla="*/ 341241 h 964622"/>
                <a:gd name="connsiteX5-765" fmla="*/ 297809 w 907376"/>
                <a:gd name="connsiteY5-766" fmla="*/ 77364 h 964622"/>
                <a:gd name="connsiteX6-767" fmla="*/ 568875 w 907376"/>
                <a:gd name="connsiteY6-768" fmla="*/ 3960 h 964622"/>
                <a:gd name="connsiteX7-769" fmla="*/ 904807 w 907376"/>
                <a:gd name="connsiteY7-770" fmla="*/ 88304 h 964622"/>
                <a:gd name="connsiteX8-771" fmla="*/ 749364 w 907376"/>
                <a:gd name="connsiteY8-772" fmla="*/ 585015 h 964622"/>
                <a:gd name="connsiteX9-773" fmla="*/ 866912 w 907376"/>
                <a:gd name="connsiteY9-774" fmla="*/ 861538 h 964622"/>
                <a:gd name="connsiteX0-775" fmla="*/ 866912 w 907376"/>
                <a:gd name="connsiteY0-776" fmla="*/ 861538 h 964622"/>
                <a:gd name="connsiteX1-777" fmla="*/ 654726 w 907376"/>
                <a:gd name="connsiteY1-778" fmla="*/ 961815 h 964622"/>
                <a:gd name="connsiteX2-779" fmla="*/ 311920 w 907376"/>
                <a:gd name="connsiteY2-780" fmla="*/ 907932 h 964622"/>
                <a:gd name="connsiteX3-781" fmla="*/ 39042 w 907376"/>
                <a:gd name="connsiteY3-782" fmla="*/ 683163 h 964622"/>
                <a:gd name="connsiteX4-783" fmla="*/ 32919 w 907376"/>
                <a:gd name="connsiteY4-784" fmla="*/ 341241 h 964622"/>
                <a:gd name="connsiteX5-785" fmla="*/ 297809 w 907376"/>
                <a:gd name="connsiteY5-786" fmla="*/ 77364 h 964622"/>
                <a:gd name="connsiteX6-787" fmla="*/ 568875 w 907376"/>
                <a:gd name="connsiteY6-788" fmla="*/ 3960 h 964622"/>
                <a:gd name="connsiteX7-789" fmla="*/ 904807 w 907376"/>
                <a:gd name="connsiteY7-790" fmla="*/ 88304 h 964622"/>
                <a:gd name="connsiteX8-791" fmla="*/ 749364 w 907376"/>
                <a:gd name="connsiteY8-792" fmla="*/ 585015 h 964622"/>
                <a:gd name="connsiteX9-793" fmla="*/ 866912 w 907376"/>
                <a:gd name="connsiteY9-794" fmla="*/ 861538 h 964622"/>
                <a:gd name="connsiteX0-795" fmla="*/ 866912 w 909155"/>
                <a:gd name="connsiteY0-796" fmla="*/ 861538 h 964622"/>
                <a:gd name="connsiteX1-797" fmla="*/ 654726 w 909155"/>
                <a:gd name="connsiteY1-798" fmla="*/ 961815 h 964622"/>
                <a:gd name="connsiteX2-799" fmla="*/ 311920 w 909155"/>
                <a:gd name="connsiteY2-800" fmla="*/ 907932 h 964622"/>
                <a:gd name="connsiteX3-801" fmla="*/ 39042 w 909155"/>
                <a:gd name="connsiteY3-802" fmla="*/ 683163 h 964622"/>
                <a:gd name="connsiteX4-803" fmla="*/ 32919 w 909155"/>
                <a:gd name="connsiteY4-804" fmla="*/ 341241 h 964622"/>
                <a:gd name="connsiteX5-805" fmla="*/ 297809 w 909155"/>
                <a:gd name="connsiteY5-806" fmla="*/ 77364 h 964622"/>
                <a:gd name="connsiteX6-807" fmla="*/ 568875 w 909155"/>
                <a:gd name="connsiteY6-808" fmla="*/ 3960 h 964622"/>
                <a:gd name="connsiteX7-809" fmla="*/ 904807 w 909155"/>
                <a:gd name="connsiteY7-810" fmla="*/ 88304 h 964622"/>
                <a:gd name="connsiteX8-811" fmla="*/ 856579 w 909155"/>
                <a:gd name="connsiteY8-812" fmla="*/ 629939 h 964622"/>
                <a:gd name="connsiteX9-813" fmla="*/ 866912 w 909155"/>
                <a:gd name="connsiteY9-814" fmla="*/ 861538 h 964622"/>
                <a:gd name="connsiteX0-815" fmla="*/ 866912 w 1039111"/>
                <a:gd name="connsiteY0-816" fmla="*/ 857982 h 961066"/>
                <a:gd name="connsiteX1-817" fmla="*/ 654726 w 1039111"/>
                <a:gd name="connsiteY1-818" fmla="*/ 958259 h 961066"/>
                <a:gd name="connsiteX2-819" fmla="*/ 311920 w 1039111"/>
                <a:gd name="connsiteY2-820" fmla="*/ 904376 h 961066"/>
                <a:gd name="connsiteX3-821" fmla="*/ 39042 w 1039111"/>
                <a:gd name="connsiteY3-822" fmla="*/ 679607 h 961066"/>
                <a:gd name="connsiteX4-823" fmla="*/ 32919 w 1039111"/>
                <a:gd name="connsiteY4-824" fmla="*/ 337685 h 961066"/>
                <a:gd name="connsiteX5-825" fmla="*/ 297809 w 1039111"/>
                <a:gd name="connsiteY5-826" fmla="*/ 73808 h 961066"/>
                <a:gd name="connsiteX6-827" fmla="*/ 568875 w 1039111"/>
                <a:gd name="connsiteY6-828" fmla="*/ 404 h 961066"/>
                <a:gd name="connsiteX7-829" fmla="*/ 1036763 w 1039111"/>
                <a:gd name="connsiteY7-830" fmla="*/ 241983 h 961066"/>
                <a:gd name="connsiteX8-831" fmla="*/ 856579 w 1039111"/>
                <a:gd name="connsiteY8-832" fmla="*/ 626383 h 961066"/>
                <a:gd name="connsiteX9-833" fmla="*/ 866912 w 1039111"/>
                <a:gd name="connsiteY9-834" fmla="*/ 857982 h 961066"/>
                <a:gd name="connsiteX0-835" fmla="*/ 866912 w 1039111"/>
                <a:gd name="connsiteY0-836" fmla="*/ 828122 h 931206"/>
                <a:gd name="connsiteX1-837" fmla="*/ 654726 w 1039111"/>
                <a:gd name="connsiteY1-838" fmla="*/ 928399 h 931206"/>
                <a:gd name="connsiteX2-839" fmla="*/ 311920 w 1039111"/>
                <a:gd name="connsiteY2-840" fmla="*/ 874516 h 931206"/>
                <a:gd name="connsiteX3-841" fmla="*/ 39042 w 1039111"/>
                <a:gd name="connsiteY3-842" fmla="*/ 649747 h 931206"/>
                <a:gd name="connsiteX4-843" fmla="*/ 32919 w 1039111"/>
                <a:gd name="connsiteY4-844" fmla="*/ 307825 h 931206"/>
                <a:gd name="connsiteX5-845" fmla="*/ 297809 w 1039111"/>
                <a:gd name="connsiteY5-846" fmla="*/ 43948 h 931206"/>
                <a:gd name="connsiteX6-847" fmla="*/ 684336 w 1039111"/>
                <a:gd name="connsiteY6-848" fmla="*/ 493 h 931206"/>
                <a:gd name="connsiteX7-849" fmla="*/ 1036763 w 1039111"/>
                <a:gd name="connsiteY7-850" fmla="*/ 212123 h 931206"/>
                <a:gd name="connsiteX8-851" fmla="*/ 856579 w 1039111"/>
                <a:gd name="connsiteY8-852" fmla="*/ 596523 h 931206"/>
                <a:gd name="connsiteX9-853" fmla="*/ 866912 w 1039111"/>
                <a:gd name="connsiteY9-854" fmla="*/ 828122 h 931206"/>
                <a:gd name="connsiteX0-855" fmla="*/ 866912 w 1039111"/>
                <a:gd name="connsiteY0-856" fmla="*/ 828122 h 931206"/>
                <a:gd name="connsiteX1-857" fmla="*/ 654726 w 1039111"/>
                <a:gd name="connsiteY1-858" fmla="*/ 928399 h 931206"/>
                <a:gd name="connsiteX2-859" fmla="*/ 311920 w 1039111"/>
                <a:gd name="connsiteY2-860" fmla="*/ 874516 h 931206"/>
                <a:gd name="connsiteX3-861" fmla="*/ 39042 w 1039111"/>
                <a:gd name="connsiteY3-862" fmla="*/ 649747 h 931206"/>
                <a:gd name="connsiteX4-863" fmla="*/ 32919 w 1039111"/>
                <a:gd name="connsiteY4-864" fmla="*/ 307825 h 931206"/>
                <a:gd name="connsiteX5-865" fmla="*/ 314304 w 1039111"/>
                <a:gd name="connsiteY5-866" fmla="*/ 66410 h 931206"/>
                <a:gd name="connsiteX6-867" fmla="*/ 684336 w 1039111"/>
                <a:gd name="connsiteY6-868" fmla="*/ 493 h 931206"/>
                <a:gd name="connsiteX7-869" fmla="*/ 1036763 w 1039111"/>
                <a:gd name="connsiteY7-870" fmla="*/ 212123 h 931206"/>
                <a:gd name="connsiteX8-871" fmla="*/ 856579 w 1039111"/>
                <a:gd name="connsiteY8-872" fmla="*/ 596523 h 931206"/>
                <a:gd name="connsiteX9-873" fmla="*/ 866912 w 1039111"/>
                <a:gd name="connsiteY9-874" fmla="*/ 828122 h 931206"/>
                <a:gd name="connsiteX0-875" fmla="*/ 866912 w 1039111"/>
                <a:gd name="connsiteY0-876" fmla="*/ 857981 h 961065"/>
                <a:gd name="connsiteX1-877" fmla="*/ 654726 w 1039111"/>
                <a:gd name="connsiteY1-878" fmla="*/ 958258 h 961065"/>
                <a:gd name="connsiteX2-879" fmla="*/ 311920 w 1039111"/>
                <a:gd name="connsiteY2-880" fmla="*/ 904375 h 961065"/>
                <a:gd name="connsiteX3-881" fmla="*/ 39042 w 1039111"/>
                <a:gd name="connsiteY3-882" fmla="*/ 679606 h 961065"/>
                <a:gd name="connsiteX4-883" fmla="*/ 32919 w 1039111"/>
                <a:gd name="connsiteY4-884" fmla="*/ 337684 h 961065"/>
                <a:gd name="connsiteX5-885" fmla="*/ 314304 w 1039111"/>
                <a:gd name="connsiteY5-886" fmla="*/ 96269 h 961065"/>
                <a:gd name="connsiteX6-887" fmla="*/ 684336 w 1039111"/>
                <a:gd name="connsiteY6-888" fmla="*/ 403 h 961065"/>
                <a:gd name="connsiteX7-889" fmla="*/ 1036763 w 1039111"/>
                <a:gd name="connsiteY7-890" fmla="*/ 241982 h 961065"/>
                <a:gd name="connsiteX8-891" fmla="*/ 856579 w 1039111"/>
                <a:gd name="connsiteY8-892" fmla="*/ 626382 h 961065"/>
                <a:gd name="connsiteX9-893" fmla="*/ 866912 w 1039111"/>
                <a:gd name="connsiteY9-894" fmla="*/ 857981 h 961065"/>
                <a:gd name="connsiteX0-895" fmla="*/ 866912 w 1039111"/>
                <a:gd name="connsiteY0-896" fmla="*/ 861754 h 964838"/>
                <a:gd name="connsiteX1-897" fmla="*/ 654726 w 1039111"/>
                <a:gd name="connsiteY1-898" fmla="*/ 962031 h 964838"/>
                <a:gd name="connsiteX2-899" fmla="*/ 311920 w 1039111"/>
                <a:gd name="connsiteY2-900" fmla="*/ 908148 h 964838"/>
                <a:gd name="connsiteX3-901" fmla="*/ 39042 w 1039111"/>
                <a:gd name="connsiteY3-902" fmla="*/ 683379 h 964838"/>
                <a:gd name="connsiteX4-903" fmla="*/ 32919 w 1039111"/>
                <a:gd name="connsiteY4-904" fmla="*/ 341457 h 964838"/>
                <a:gd name="connsiteX5-905" fmla="*/ 314304 w 1039111"/>
                <a:gd name="connsiteY5-906" fmla="*/ 100042 h 964838"/>
                <a:gd name="connsiteX6-907" fmla="*/ 684336 w 1039111"/>
                <a:gd name="connsiteY6-908" fmla="*/ 4176 h 964838"/>
                <a:gd name="connsiteX7-909" fmla="*/ 1036763 w 1039111"/>
                <a:gd name="connsiteY7-910" fmla="*/ 245755 h 964838"/>
                <a:gd name="connsiteX8-911" fmla="*/ 856579 w 1039111"/>
                <a:gd name="connsiteY8-912" fmla="*/ 630155 h 964838"/>
                <a:gd name="connsiteX9-913" fmla="*/ 866912 w 1039111"/>
                <a:gd name="connsiteY9-914" fmla="*/ 861754 h 964838"/>
                <a:gd name="connsiteX0-915" fmla="*/ 866912 w 1039111"/>
                <a:gd name="connsiteY0-916" fmla="*/ 861754 h 964838"/>
                <a:gd name="connsiteX1-917" fmla="*/ 654726 w 1039111"/>
                <a:gd name="connsiteY1-918" fmla="*/ 962031 h 964838"/>
                <a:gd name="connsiteX2-919" fmla="*/ 311920 w 1039111"/>
                <a:gd name="connsiteY2-920" fmla="*/ 908148 h 964838"/>
                <a:gd name="connsiteX3-921" fmla="*/ 39042 w 1039111"/>
                <a:gd name="connsiteY3-922" fmla="*/ 683379 h 964838"/>
                <a:gd name="connsiteX4-923" fmla="*/ 32919 w 1039111"/>
                <a:gd name="connsiteY4-924" fmla="*/ 341457 h 964838"/>
                <a:gd name="connsiteX5-925" fmla="*/ 314304 w 1039111"/>
                <a:gd name="connsiteY5-926" fmla="*/ 100042 h 964838"/>
                <a:gd name="connsiteX6-927" fmla="*/ 684336 w 1039111"/>
                <a:gd name="connsiteY6-928" fmla="*/ 4176 h 964838"/>
                <a:gd name="connsiteX7-929" fmla="*/ 1036763 w 1039111"/>
                <a:gd name="connsiteY7-930" fmla="*/ 245755 h 964838"/>
                <a:gd name="connsiteX8-931" fmla="*/ 856579 w 1039111"/>
                <a:gd name="connsiteY8-932" fmla="*/ 630155 h 964838"/>
                <a:gd name="connsiteX9-933" fmla="*/ 866912 w 1039111"/>
                <a:gd name="connsiteY9-934" fmla="*/ 861754 h 964838"/>
                <a:gd name="connsiteX0-935" fmla="*/ 866912 w 1039111"/>
                <a:gd name="connsiteY0-936" fmla="*/ 864167 h 967251"/>
                <a:gd name="connsiteX1-937" fmla="*/ 654726 w 1039111"/>
                <a:gd name="connsiteY1-938" fmla="*/ 964444 h 967251"/>
                <a:gd name="connsiteX2-939" fmla="*/ 311920 w 1039111"/>
                <a:gd name="connsiteY2-940" fmla="*/ 910561 h 967251"/>
                <a:gd name="connsiteX3-941" fmla="*/ 39042 w 1039111"/>
                <a:gd name="connsiteY3-942" fmla="*/ 685792 h 967251"/>
                <a:gd name="connsiteX4-943" fmla="*/ 32919 w 1039111"/>
                <a:gd name="connsiteY4-944" fmla="*/ 343870 h 967251"/>
                <a:gd name="connsiteX5-945" fmla="*/ 273068 w 1039111"/>
                <a:gd name="connsiteY5-946" fmla="*/ 72506 h 967251"/>
                <a:gd name="connsiteX6-947" fmla="*/ 684336 w 1039111"/>
                <a:gd name="connsiteY6-948" fmla="*/ 6589 h 967251"/>
                <a:gd name="connsiteX7-949" fmla="*/ 1036763 w 1039111"/>
                <a:gd name="connsiteY7-950" fmla="*/ 248168 h 967251"/>
                <a:gd name="connsiteX8-951" fmla="*/ 856579 w 1039111"/>
                <a:gd name="connsiteY8-952" fmla="*/ 632568 h 967251"/>
                <a:gd name="connsiteX9-953" fmla="*/ 866912 w 1039111"/>
                <a:gd name="connsiteY9-954" fmla="*/ 864167 h 967251"/>
                <a:gd name="connsiteX0-955" fmla="*/ 866912 w 1039111"/>
                <a:gd name="connsiteY0-956" fmla="*/ 882202 h 985286"/>
                <a:gd name="connsiteX1-957" fmla="*/ 654726 w 1039111"/>
                <a:gd name="connsiteY1-958" fmla="*/ 982479 h 985286"/>
                <a:gd name="connsiteX2-959" fmla="*/ 311920 w 1039111"/>
                <a:gd name="connsiteY2-960" fmla="*/ 928596 h 985286"/>
                <a:gd name="connsiteX3-961" fmla="*/ 39042 w 1039111"/>
                <a:gd name="connsiteY3-962" fmla="*/ 703827 h 985286"/>
                <a:gd name="connsiteX4-963" fmla="*/ 32919 w 1039111"/>
                <a:gd name="connsiteY4-964" fmla="*/ 361905 h 985286"/>
                <a:gd name="connsiteX5-965" fmla="*/ 273068 w 1039111"/>
                <a:gd name="connsiteY5-966" fmla="*/ 90541 h 985286"/>
                <a:gd name="connsiteX6-967" fmla="*/ 684336 w 1039111"/>
                <a:gd name="connsiteY6-968" fmla="*/ 24624 h 985286"/>
                <a:gd name="connsiteX7-969" fmla="*/ 1036763 w 1039111"/>
                <a:gd name="connsiteY7-970" fmla="*/ 266203 h 985286"/>
                <a:gd name="connsiteX8-971" fmla="*/ 856579 w 1039111"/>
                <a:gd name="connsiteY8-972" fmla="*/ 650603 h 985286"/>
                <a:gd name="connsiteX9-973" fmla="*/ 866912 w 1039111"/>
                <a:gd name="connsiteY9-974" fmla="*/ 882202 h 985286"/>
                <a:gd name="connsiteX0-975" fmla="*/ 866912 w 1039111"/>
                <a:gd name="connsiteY0-976" fmla="*/ 882202 h 985286"/>
                <a:gd name="connsiteX1-977" fmla="*/ 654726 w 1039111"/>
                <a:gd name="connsiteY1-978" fmla="*/ 982479 h 985286"/>
                <a:gd name="connsiteX2-979" fmla="*/ 311920 w 1039111"/>
                <a:gd name="connsiteY2-980" fmla="*/ 928596 h 985286"/>
                <a:gd name="connsiteX3-981" fmla="*/ 39042 w 1039111"/>
                <a:gd name="connsiteY3-982" fmla="*/ 703827 h 985286"/>
                <a:gd name="connsiteX4-983" fmla="*/ 32919 w 1039111"/>
                <a:gd name="connsiteY4-984" fmla="*/ 361905 h 985286"/>
                <a:gd name="connsiteX5-985" fmla="*/ 273068 w 1039111"/>
                <a:gd name="connsiteY5-986" fmla="*/ 90541 h 985286"/>
                <a:gd name="connsiteX6-987" fmla="*/ 684336 w 1039111"/>
                <a:gd name="connsiteY6-988" fmla="*/ 24624 h 985286"/>
                <a:gd name="connsiteX7-989" fmla="*/ 1036763 w 1039111"/>
                <a:gd name="connsiteY7-990" fmla="*/ 266203 h 985286"/>
                <a:gd name="connsiteX8-991" fmla="*/ 856579 w 1039111"/>
                <a:gd name="connsiteY8-992" fmla="*/ 650603 h 985286"/>
                <a:gd name="connsiteX9-993" fmla="*/ 866912 w 1039111"/>
                <a:gd name="connsiteY9-994" fmla="*/ 882202 h 985286"/>
                <a:gd name="connsiteX0-995" fmla="*/ 911008 w 1083207"/>
                <a:gd name="connsiteY0-996" fmla="*/ 882202 h 985286"/>
                <a:gd name="connsiteX1-997" fmla="*/ 698822 w 1083207"/>
                <a:gd name="connsiteY1-998" fmla="*/ 982479 h 985286"/>
                <a:gd name="connsiteX2-999" fmla="*/ 356016 w 1083207"/>
                <a:gd name="connsiteY2-1000" fmla="*/ 928596 h 985286"/>
                <a:gd name="connsiteX3-1001" fmla="*/ 83138 w 1083207"/>
                <a:gd name="connsiteY3-1002" fmla="*/ 703827 h 985286"/>
                <a:gd name="connsiteX4-1003" fmla="*/ 19285 w 1083207"/>
                <a:gd name="connsiteY4-1004" fmla="*/ 406830 h 985286"/>
                <a:gd name="connsiteX5-1005" fmla="*/ 317164 w 1083207"/>
                <a:gd name="connsiteY5-1006" fmla="*/ 90541 h 985286"/>
                <a:gd name="connsiteX6-1007" fmla="*/ 728432 w 1083207"/>
                <a:gd name="connsiteY6-1008" fmla="*/ 24624 h 985286"/>
                <a:gd name="connsiteX7-1009" fmla="*/ 1080859 w 1083207"/>
                <a:gd name="connsiteY7-1010" fmla="*/ 266203 h 985286"/>
                <a:gd name="connsiteX8-1011" fmla="*/ 900675 w 1083207"/>
                <a:gd name="connsiteY8-1012" fmla="*/ 650603 h 985286"/>
                <a:gd name="connsiteX9-1013" fmla="*/ 911008 w 1083207"/>
                <a:gd name="connsiteY9-1014" fmla="*/ 882202 h 985286"/>
                <a:gd name="connsiteX0-1015" fmla="*/ 911008 w 1083207"/>
                <a:gd name="connsiteY0-1016" fmla="*/ 882202 h 985286"/>
                <a:gd name="connsiteX1-1017" fmla="*/ 698822 w 1083207"/>
                <a:gd name="connsiteY1-1018" fmla="*/ 982479 h 985286"/>
                <a:gd name="connsiteX2-1019" fmla="*/ 356016 w 1083207"/>
                <a:gd name="connsiteY2-1020" fmla="*/ 928596 h 985286"/>
                <a:gd name="connsiteX3-1021" fmla="*/ 83138 w 1083207"/>
                <a:gd name="connsiteY3-1022" fmla="*/ 703827 h 985286"/>
                <a:gd name="connsiteX4-1023" fmla="*/ 19285 w 1083207"/>
                <a:gd name="connsiteY4-1024" fmla="*/ 406830 h 985286"/>
                <a:gd name="connsiteX5-1025" fmla="*/ 317164 w 1083207"/>
                <a:gd name="connsiteY5-1026" fmla="*/ 90541 h 985286"/>
                <a:gd name="connsiteX6-1027" fmla="*/ 728432 w 1083207"/>
                <a:gd name="connsiteY6-1028" fmla="*/ 24624 h 985286"/>
                <a:gd name="connsiteX7-1029" fmla="*/ 1080859 w 1083207"/>
                <a:gd name="connsiteY7-1030" fmla="*/ 266203 h 985286"/>
                <a:gd name="connsiteX8-1031" fmla="*/ 900675 w 1083207"/>
                <a:gd name="connsiteY8-1032" fmla="*/ 650603 h 985286"/>
                <a:gd name="connsiteX9-1033" fmla="*/ 911008 w 1083207"/>
                <a:gd name="connsiteY9-1034" fmla="*/ 882202 h 985286"/>
                <a:gd name="connsiteX0-1035" fmla="*/ 914455 w 1086654"/>
                <a:gd name="connsiteY0-1036" fmla="*/ 882202 h 985286"/>
                <a:gd name="connsiteX1-1037" fmla="*/ 702269 w 1086654"/>
                <a:gd name="connsiteY1-1038" fmla="*/ 982479 h 985286"/>
                <a:gd name="connsiteX2-1039" fmla="*/ 359463 w 1086654"/>
                <a:gd name="connsiteY2-1040" fmla="*/ 928596 h 985286"/>
                <a:gd name="connsiteX3-1041" fmla="*/ 86585 w 1086654"/>
                <a:gd name="connsiteY3-1042" fmla="*/ 703827 h 985286"/>
                <a:gd name="connsiteX4-1043" fmla="*/ 22732 w 1086654"/>
                <a:gd name="connsiteY4-1044" fmla="*/ 406830 h 985286"/>
                <a:gd name="connsiteX5-1045" fmla="*/ 320611 w 1086654"/>
                <a:gd name="connsiteY5-1046" fmla="*/ 90541 h 985286"/>
                <a:gd name="connsiteX6-1047" fmla="*/ 731879 w 1086654"/>
                <a:gd name="connsiteY6-1048" fmla="*/ 24624 h 985286"/>
                <a:gd name="connsiteX7-1049" fmla="*/ 1084306 w 1086654"/>
                <a:gd name="connsiteY7-1050" fmla="*/ 266203 h 985286"/>
                <a:gd name="connsiteX8-1051" fmla="*/ 904122 w 1086654"/>
                <a:gd name="connsiteY8-1052" fmla="*/ 650603 h 985286"/>
                <a:gd name="connsiteX9-1053" fmla="*/ 914455 w 1086654"/>
                <a:gd name="connsiteY9-1054" fmla="*/ 882202 h 985286"/>
                <a:gd name="connsiteX0-1055" fmla="*/ 914455 w 1086654"/>
                <a:gd name="connsiteY0-1056" fmla="*/ 882202 h 985286"/>
                <a:gd name="connsiteX1-1057" fmla="*/ 702269 w 1086654"/>
                <a:gd name="connsiteY1-1058" fmla="*/ 982479 h 985286"/>
                <a:gd name="connsiteX2-1059" fmla="*/ 359463 w 1086654"/>
                <a:gd name="connsiteY2-1060" fmla="*/ 928596 h 985286"/>
                <a:gd name="connsiteX3-1061" fmla="*/ 86585 w 1086654"/>
                <a:gd name="connsiteY3-1062" fmla="*/ 703827 h 985286"/>
                <a:gd name="connsiteX4-1063" fmla="*/ 22732 w 1086654"/>
                <a:gd name="connsiteY4-1064" fmla="*/ 406830 h 985286"/>
                <a:gd name="connsiteX5-1065" fmla="*/ 320611 w 1086654"/>
                <a:gd name="connsiteY5-1066" fmla="*/ 90541 h 985286"/>
                <a:gd name="connsiteX6-1067" fmla="*/ 731879 w 1086654"/>
                <a:gd name="connsiteY6-1068" fmla="*/ 24624 h 985286"/>
                <a:gd name="connsiteX7-1069" fmla="*/ 1084306 w 1086654"/>
                <a:gd name="connsiteY7-1070" fmla="*/ 266203 h 985286"/>
                <a:gd name="connsiteX8-1071" fmla="*/ 904122 w 1086654"/>
                <a:gd name="connsiteY8-1072" fmla="*/ 650603 h 985286"/>
                <a:gd name="connsiteX9-1073" fmla="*/ 914455 w 1086654"/>
                <a:gd name="connsiteY9-1074" fmla="*/ 882202 h 985286"/>
                <a:gd name="connsiteX0-1075" fmla="*/ 891723 w 1063922"/>
                <a:gd name="connsiteY0-1076" fmla="*/ 882202 h 995803"/>
                <a:gd name="connsiteX1-1077" fmla="*/ 679537 w 1063922"/>
                <a:gd name="connsiteY1-1078" fmla="*/ 982479 h 995803"/>
                <a:gd name="connsiteX2-1079" fmla="*/ 336731 w 1063922"/>
                <a:gd name="connsiteY2-1080" fmla="*/ 928596 h 995803"/>
                <a:gd name="connsiteX3-1081" fmla="*/ 0 w 1063922"/>
                <a:gd name="connsiteY3-1082" fmla="*/ 406830 h 995803"/>
                <a:gd name="connsiteX4-1083" fmla="*/ 297879 w 1063922"/>
                <a:gd name="connsiteY4-1084" fmla="*/ 90541 h 995803"/>
                <a:gd name="connsiteX5-1085" fmla="*/ 709147 w 1063922"/>
                <a:gd name="connsiteY5-1086" fmla="*/ 24624 h 995803"/>
                <a:gd name="connsiteX6-1087" fmla="*/ 1061574 w 1063922"/>
                <a:gd name="connsiteY6-1088" fmla="*/ 266203 h 995803"/>
                <a:gd name="connsiteX7-1089" fmla="*/ 881390 w 1063922"/>
                <a:gd name="connsiteY7-1090" fmla="*/ 650603 h 995803"/>
                <a:gd name="connsiteX8-1091" fmla="*/ 891723 w 1063922"/>
                <a:gd name="connsiteY8-1092" fmla="*/ 882202 h 995803"/>
                <a:gd name="connsiteX0-1093" fmla="*/ 891723 w 1063922"/>
                <a:gd name="connsiteY0-1094" fmla="*/ 882202 h 983779"/>
                <a:gd name="connsiteX1-1095" fmla="*/ 679537 w 1063922"/>
                <a:gd name="connsiteY1-1096" fmla="*/ 982479 h 983779"/>
                <a:gd name="connsiteX2-1097" fmla="*/ 204776 w 1063922"/>
                <a:gd name="connsiteY2-1098" fmla="*/ 846236 h 983779"/>
                <a:gd name="connsiteX3-1099" fmla="*/ 0 w 1063922"/>
                <a:gd name="connsiteY3-1100" fmla="*/ 406830 h 983779"/>
                <a:gd name="connsiteX4-1101" fmla="*/ 297879 w 1063922"/>
                <a:gd name="connsiteY4-1102" fmla="*/ 90541 h 983779"/>
                <a:gd name="connsiteX5-1103" fmla="*/ 709147 w 1063922"/>
                <a:gd name="connsiteY5-1104" fmla="*/ 24624 h 983779"/>
                <a:gd name="connsiteX6-1105" fmla="*/ 1061574 w 1063922"/>
                <a:gd name="connsiteY6-1106" fmla="*/ 266203 h 983779"/>
                <a:gd name="connsiteX7-1107" fmla="*/ 881390 w 1063922"/>
                <a:gd name="connsiteY7-1108" fmla="*/ 650603 h 983779"/>
                <a:gd name="connsiteX8-1109" fmla="*/ 891723 w 1063922"/>
                <a:gd name="connsiteY8-1110" fmla="*/ 882202 h 983779"/>
                <a:gd name="connsiteX0-1111" fmla="*/ 891723 w 1063922"/>
                <a:gd name="connsiteY0-1112" fmla="*/ 882202 h 985388"/>
                <a:gd name="connsiteX1-1113" fmla="*/ 679537 w 1063922"/>
                <a:gd name="connsiteY1-1114" fmla="*/ 982479 h 985388"/>
                <a:gd name="connsiteX2-1115" fmla="*/ 130551 w 1063922"/>
                <a:gd name="connsiteY2-1116" fmla="*/ 883672 h 985388"/>
                <a:gd name="connsiteX3-1117" fmla="*/ 0 w 1063922"/>
                <a:gd name="connsiteY3-1118" fmla="*/ 406830 h 985388"/>
                <a:gd name="connsiteX4-1119" fmla="*/ 297879 w 1063922"/>
                <a:gd name="connsiteY4-1120" fmla="*/ 90541 h 985388"/>
                <a:gd name="connsiteX5-1121" fmla="*/ 709147 w 1063922"/>
                <a:gd name="connsiteY5-1122" fmla="*/ 24624 h 985388"/>
                <a:gd name="connsiteX6-1123" fmla="*/ 1061574 w 1063922"/>
                <a:gd name="connsiteY6-1124" fmla="*/ 266203 h 985388"/>
                <a:gd name="connsiteX7-1125" fmla="*/ 881390 w 1063922"/>
                <a:gd name="connsiteY7-1126" fmla="*/ 650603 h 985388"/>
                <a:gd name="connsiteX8-1127" fmla="*/ 891723 w 1063922"/>
                <a:gd name="connsiteY8-1128" fmla="*/ 882202 h 985388"/>
                <a:gd name="connsiteX0-1129" fmla="*/ 924712 w 1096911"/>
                <a:gd name="connsiteY0-1130" fmla="*/ 882202 h 985388"/>
                <a:gd name="connsiteX1-1131" fmla="*/ 712526 w 1096911"/>
                <a:gd name="connsiteY1-1132" fmla="*/ 982479 h 985388"/>
                <a:gd name="connsiteX2-1133" fmla="*/ 163540 w 1096911"/>
                <a:gd name="connsiteY2-1134" fmla="*/ 883672 h 985388"/>
                <a:gd name="connsiteX3-1135" fmla="*/ 0 w 1096911"/>
                <a:gd name="connsiteY3-1136" fmla="*/ 406830 h 985388"/>
                <a:gd name="connsiteX4-1137" fmla="*/ 330868 w 1096911"/>
                <a:gd name="connsiteY4-1138" fmla="*/ 90541 h 985388"/>
                <a:gd name="connsiteX5-1139" fmla="*/ 742136 w 1096911"/>
                <a:gd name="connsiteY5-1140" fmla="*/ 24624 h 985388"/>
                <a:gd name="connsiteX6-1141" fmla="*/ 1094563 w 1096911"/>
                <a:gd name="connsiteY6-1142" fmla="*/ 266203 h 985388"/>
                <a:gd name="connsiteX7-1143" fmla="*/ 914379 w 1096911"/>
                <a:gd name="connsiteY7-1144" fmla="*/ 650603 h 985388"/>
                <a:gd name="connsiteX8-1145" fmla="*/ 924712 w 1096911"/>
                <a:gd name="connsiteY8-1146" fmla="*/ 882202 h 985388"/>
                <a:gd name="connsiteX0-1147" fmla="*/ 924712 w 1096911"/>
                <a:gd name="connsiteY0-1148" fmla="*/ 893543 h 996729"/>
                <a:gd name="connsiteX1-1149" fmla="*/ 712526 w 1096911"/>
                <a:gd name="connsiteY1-1150" fmla="*/ 993820 h 996729"/>
                <a:gd name="connsiteX2-1151" fmla="*/ 163540 w 1096911"/>
                <a:gd name="connsiteY2-1152" fmla="*/ 895013 h 996729"/>
                <a:gd name="connsiteX3-1153" fmla="*/ 0 w 1096911"/>
                <a:gd name="connsiteY3-1154" fmla="*/ 418171 h 996729"/>
                <a:gd name="connsiteX4-1155" fmla="*/ 297879 w 1096911"/>
                <a:gd name="connsiteY4-1156" fmla="*/ 79420 h 996729"/>
                <a:gd name="connsiteX5-1157" fmla="*/ 742136 w 1096911"/>
                <a:gd name="connsiteY5-1158" fmla="*/ 35965 h 996729"/>
                <a:gd name="connsiteX6-1159" fmla="*/ 1094563 w 1096911"/>
                <a:gd name="connsiteY6-1160" fmla="*/ 277544 h 996729"/>
                <a:gd name="connsiteX7-1161" fmla="*/ 914379 w 1096911"/>
                <a:gd name="connsiteY7-1162" fmla="*/ 661944 h 996729"/>
                <a:gd name="connsiteX8-1163" fmla="*/ 924712 w 1096911"/>
                <a:gd name="connsiteY8-1164" fmla="*/ 893543 h 996729"/>
                <a:gd name="connsiteX0-1165" fmla="*/ 924712 w 1096911"/>
                <a:gd name="connsiteY0-1166" fmla="*/ 893543 h 996729"/>
                <a:gd name="connsiteX1-1167" fmla="*/ 712526 w 1096911"/>
                <a:gd name="connsiteY1-1168" fmla="*/ 993820 h 996729"/>
                <a:gd name="connsiteX2-1169" fmla="*/ 163540 w 1096911"/>
                <a:gd name="connsiteY2-1170" fmla="*/ 895013 h 996729"/>
                <a:gd name="connsiteX3-1171" fmla="*/ 0 w 1096911"/>
                <a:gd name="connsiteY3-1172" fmla="*/ 418171 h 996729"/>
                <a:gd name="connsiteX4-1173" fmla="*/ 297879 w 1096911"/>
                <a:gd name="connsiteY4-1174" fmla="*/ 79420 h 996729"/>
                <a:gd name="connsiteX5-1175" fmla="*/ 742136 w 1096911"/>
                <a:gd name="connsiteY5-1176" fmla="*/ 35965 h 996729"/>
                <a:gd name="connsiteX6-1177" fmla="*/ 1094563 w 1096911"/>
                <a:gd name="connsiteY6-1178" fmla="*/ 277544 h 996729"/>
                <a:gd name="connsiteX7-1179" fmla="*/ 914379 w 1096911"/>
                <a:gd name="connsiteY7-1180" fmla="*/ 661944 h 996729"/>
                <a:gd name="connsiteX8-1181" fmla="*/ 924712 w 1096911"/>
                <a:gd name="connsiteY8-1182" fmla="*/ 893543 h 996729"/>
                <a:gd name="connsiteX0-1183" fmla="*/ 924712 w 1096143"/>
                <a:gd name="connsiteY0-1184" fmla="*/ 893543 h 996729"/>
                <a:gd name="connsiteX1-1185" fmla="*/ 712526 w 1096143"/>
                <a:gd name="connsiteY1-1186" fmla="*/ 993820 h 996729"/>
                <a:gd name="connsiteX2-1187" fmla="*/ 163540 w 1096143"/>
                <a:gd name="connsiteY2-1188" fmla="*/ 895013 h 996729"/>
                <a:gd name="connsiteX3-1189" fmla="*/ 0 w 1096143"/>
                <a:gd name="connsiteY3-1190" fmla="*/ 418171 h 996729"/>
                <a:gd name="connsiteX4-1191" fmla="*/ 297879 w 1096143"/>
                <a:gd name="connsiteY4-1192" fmla="*/ 79420 h 996729"/>
                <a:gd name="connsiteX5-1193" fmla="*/ 742136 w 1096143"/>
                <a:gd name="connsiteY5-1194" fmla="*/ 35965 h 996729"/>
                <a:gd name="connsiteX6-1195" fmla="*/ 1094563 w 1096143"/>
                <a:gd name="connsiteY6-1196" fmla="*/ 277544 h 996729"/>
                <a:gd name="connsiteX7-1197" fmla="*/ 774176 w 1096143"/>
                <a:gd name="connsiteY7-1198" fmla="*/ 639483 h 996729"/>
                <a:gd name="connsiteX8-1199" fmla="*/ 924712 w 1096143"/>
                <a:gd name="connsiteY8-1200" fmla="*/ 893543 h 996729"/>
                <a:gd name="connsiteX0-1201" fmla="*/ 924712 w 1096143"/>
                <a:gd name="connsiteY0-1202" fmla="*/ 896981 h 1000167"/>
                <a:gd name="connsiteX1-1203" fmla="*/ 712526 w 1096143"/>
                <a:gd name="connsiteY1-1204" fmla="*/ 997258 h 1000167"/>
                <a:gd name="connsiteX2-1205" fmla="*/ 163540 w 1096143"/>
                <a:gd name="connsiteY2-1206" fmla="*/ 898451 h 1000167"/>
                <a:gd name="connsiteX3-1207" fmla="*/ 0 w 1096143"/>
                <a:gd name="connsiteY3-1208" fmla="*/ 421609 h 1000167"/>
                <a:gd name="connsiteX4-1209" fmla="*/ 297879 w 1096143"/>
                <a:gd name="connsiteY4-1210" fmla="*/ 82858 h 1000167"/>
                <a:gd name="connsiteX5-1211" fmla="*/ 758631 w 1096143"/>
                <a:gd name="connsiteY5-1212" fmla="*/ 31916 h 1000167"/>
                <a:gd name="connsiteX6-1213" fmla="*/ 1094563 w 1096143"/>
                <a:gd name="connsiteY6-1214" fmla="*/ 280982 h 1000167"/>
                <a:gd name="connsiteX7-1215" fmla="*/ 774176 w 1096143"/>
                <a:gd name="connsiteY7-1216" fmla="*/ 642921 h 1000167"/>
                <a:gd name="connsiteX8-1217" fmla="*/ 924712 w 1096143"/>
                <a:gd name="connsiteY8-1218" fmla="*/ 896981 h 1000167"/>
                <a:gd name="connsiteX0-1219" fmla="*/ 924712 w 1096143"/>
                <a:gd name="connsiteY0-1220" fmla="*/ 911340 h 1014526"/>
                <a:gd name="connsiteX1-1221" fmla="*/ 712526 w 1096143"/>
                <a:gd name="connsiteY1-1222" fmla="*/ 1011617 h 1014526"/>
                <a:gd name="connsiteX2-1223" fmla="*/ 163540 w 1096143"/>
                <a:gd name="connsiteY2-1224" fmla="*/ 912810 h 1014526"/>
                <a:gd name="connsiteX3-1225" fmla="*/ 0 w 1096143"/>
                <a:gd name="connsiteY3-1226" fmla="*/ 435968 h 1014526"/>
                <a:gd name="connsiteX4-1227" fmla="*/ 297879 w 1096143"/>
                <a:gd name="connsiteY4-1228" fmla="*/ 97217 h 1014526"/>
                <a:gd name="connsiteX5-1229" fmla="*/ 758631 w 1096143"/>
                <a:gd name="connsiteY5-1230" fmla="*/ 46275 h 1014526"/>
                <a:gd name="connsiteX6-1231" fmla="*/ 1094563 w 1096143"/>
                <a:gd name="connsiteY6-1232" fmla="*/ 295341 h 1014526"/>
                <a:gd name="connsiteX7-1233" fmla="*/ 774176 w 1096143"/>
                <a:gd name="connsiteY7-1234" fmla="*/ 657280 h 1014526"/>
                <a:gd name="connsiteX8-1235" fmla="*/ 924712 w 1096143"/>
                <a:gd name="connsiteY8-1236" fmla="*/ 911340 h 1014526"/>
                <a:gd name="connsiteX0-1237" fmla="*/ 924712 w 1096143"/>
                <a:gd name="connsiteY0-1238" fmla="*/ 911340 h 1014526"/>
                <a:gd name="connsiteX1-1239" fmla="*/ 712526 w 1096143"/>
                <a:gd name="connsiteY1-1240" fmla="*/ 1011617 h 1014526"/>
                <a:gd name="connsiteX2-1241" fmla="*/ 163540 w 1096143"/>
                <a:gd name="connsiteY2-1242" fmla="*/ 912810 h 1014526"/>
                <a:gd name="connsiteX3-1243" fmla="*/ 0 w 1096143"/>
                <a:gd name="connsiteY3-1244" fmla="*/ 435968 h 1014526"/>
                <a:gd name="connsiteX4-1245" fmla="*/ 297879 w 1096143"/>
                <a:gd name="connsiteY4-1246" fmla="*/ 97217 h 1014526"/>
                <a:gd name="connsiteX5-1247" fmla="*/ 758631 w 1096143"/>
                <a:gd name="connsiteY5-1248" fmla="*/ 46275 h 1014526"/>
                <a:gd name="connsiteX6-1249" fmla="*/ 1094563 w 1096143"/>
                <a:gd name="connsiteY6-1250" fmla="*/ 295341 h 1014526"/>
                <a:gd name="connsiteX7-1251" fmla="*/ 774176 w 1096143"/>
                <a:gd name="connsiteY7-1252" fmla="*/ 657280 h 1014526"/>
                <a:gd name="connsiteX8-1253" fmla="*/ 924712 w 1096143"/>
                <a:gd name="connsiteY8-1254" fmla="*/ 911340 h 1014526"/>
                <a:gd name="connsiteX0-1255" fmla="*/ 924712 w 1096143"/>
                <a:gd name="connsiteY0-1256" fmla="*/ 914358 h 1017544"/>
                <a:gd name="connsiteX1-1257" fmla="*/ 712526 w 1096143"/>
                <a:gd name="connsiteY1-1258" fmla="*/ 1014635 h 1017544"/>
                <a:gd name="connsiteX2-1259" fmla="*/ 163540 w 1096143"/>
                <a:gd name="connsiteY2-1260" fmla="*/ 915828 h 1017544"/>
                <a:gd name="connsiteX3-1261" fmla="*/ 0 w 1096143"/>
                <a:gd name="connsiteY3-1262" fmla="*/ 438986 h 1017544"/>
                <a:gd name="connsiteX4-1263" fmla="*/ 297879 w 1096143"/>
                <a:gd name="connsiteY4-1264" fmla="*/ 100235 h 1017544"/>
                <a:gd name="connsiteX5-1265" fmla="*/ 758631 w 1096143"/>
                <a:gd name="connsiteY5-1266" fmla="*/ 49293 h 1017544"/>
                <a:gd name="connsiteX6-1267" fmla="*/ 1094563 w 1096143"/>
                <a:gd name="connsiteY6-1268" fmla="*/ 298359 h 1017544"/>
                <a:gd name="connsiteX7-1269" fmla="*/ 774176 w 1096143"/>
                <a:gd name="connsiteY7-1270" fmla="*/ 660298 h 1017544"/>
                <a:gd name="connsiteX8-1271" fmla="*/ 924712 w 1096143"/>
                <a:gd name="connsiteY8-1272" fmla="*/ 914358 h 1017544"/>
                <a:gd name="connsiteX0-1273" fmla="*/ 924712 w 1096143"/>
                <a:gd name="connsiteY0-1274" fmla="*/ 905625 h 1008811"/>
                <a:gd name="connsiteX1-1275" fmla="*/ 712526 w 1096143"/>
                <a:gd name="connsiteY1-1276" fmla="*/ 1005902 h 1008811"/>
                <a:gd name="connsiteX2-1277" fmla="*/ 163540 w 1096143"/>
                <a:gd name="connsiteY2-1278" fmla="*/ 907095 h 1008811"/>
                <a:gd name="connsiteX3-1279" fmla="*/ 0 w 1096143"/>
                <a:gd name="connsiteY3-1280" fmla="*/ 430253 h 1008811"/>
                <a:gd name="connsiteX4-1281" fmla="*/ 264890 w 1096143"/>
                <a:gd name="connsiteY4-1282" fmla="*/ 113964 h 1008811"/>
                <a:gd name="connsiteX5-1283" fmla="*/ 758631 w 1096143"/>
                <a:gd name="connsiteY5-1284" fmla="*/ 40560 h 1008811"/>
                <a:gd name="connsiteX6-1285" fmla="*/ 1094563 w 1096143"/>
                <a:gd name="connsiteY6-1286" fmla="*/ 289626 h 1008811"/>
                <a:gd name="connsiteX7-1287" fmla="*/ 774176 w 1096143"/>
                <a:gd name="connsiteY7-1288" fmla="*/ 651565 h 1008811"/>
                <a:gd name="connsiteX8-1289" fmla="*/ 924712 w 1096143"/>
                <a:gd name="connsiteY8-1290" fmla="*/ 905625 h 1008811"/>
                <a:gd name="connsiteX0-1291" fmla="*/ 924712 w 1096143"/>
                <a:gd name="connsiteY0-1292" fmla="*/ 886261 h 989447"/>
                <a:gd name="connsiteX1-1293" fmla="*/ 712526 w 1096143"/>
                <a:gd name="connsiteY1-1294" fmla="*/ 986538 h 989447"/>
                <a:gd name="connsiteX2-1295" fmla="*/ 163540 w 1096143"/>
                <a:gd name="connsiteY2-1296" fmla="*/ 887731 h 989447"/>
                <a:gd name="connsiteX3-1297" fmla="*/ 0 w 1096143"/>
                <a:gd name="connsiteY3-1298" fmla="*/ 410889 h 989447"/>
                <a:gd name="connsiteX4-1299" fmla="*/ 264890 w 1096143"/>
                <a:gd name="connsiteY4-1300" fmla="*/ 94600 h 989447"/>
                <a:gd name="connsiteX5-1301" fmla="*/ 758631 w 1096143"/>
                <a:gd name="connsiteY5-1302" fmla="*/ 21196 h 989447"/>
                <a:gd name="connsiteX6-1303" fmla="*/ 1094563 w 1096143"/>
                <a:gd name="connsiteY6-1304" fmla="*/ 270262 h 989447"/>
                <a:gd name="connsiteX7-1305" fmla="*/ 774176 w 1096143"/>
                <a:gd name="connsiteY7-1306" fmla="*/ 632201 h 989447"/>
                <a:gd name="connsiteX8-1307" fmla="*/ 924712 w 1096143"/>
                <a:gd name="connsiteY8-1308" fmla="*/ 886261 h 989447"/>
                <a:gd name="connsiteX0-1309" fmla="*/ 924712 w 1096143"/>
                <a:gd name="connsiteY0-1310" fmla="*/ 886261 h 989447"/>
                <a:gd name="connsiteX1-1311" fmla="*/ 712526 w 1096143"/>
                <a:gd name="connsiteY1-1312" fmla="*/ 986538 h 989447"/>
                <a:gd name="connsiteX2-1313" fmla="*/ 163540 w 1096143"/>
                <a:gd name="connsiteY2-1314" fmla="*/ 887731 h 989447"/>
                <a:gd name="connsiteX3-1315" fmla="*/ 0 w 1096143"/>
                <a:gd name="connsiteY3-1316" fmla="*/ 410889 h 989447"/>
                <a:gd name="connsiteX4-1317" fmla="*/ 264890 w 1096143"/>
                <a:gd name="connsiteY4-1318" fmla="*/ 94600 h 989447"/>
                <a:gd name="connsiteX5-1319" fmla="*/ 758631 w 1096143"/>
                <a:gd name="connsiteY5-1320" fmla="*/ 21196 h 989447"/>
                <a:gd name="connsiteX6-1321" fmla="*/ 1094563 w 1096143"/>
                <a:gd name="connsiteY6-1322" fmla="*/ 270262 h 989447"/>
                <a:gd name="connsiteX7-1323" fmla="*/ 774176 w 1096143"/>
                <a:gd name="connsiteY7-1324" fmla="*/ 632201 h 989447"/>
                <a:gd name="connsiteX8-1325" fmla="*/ 924712 w 1096143"/>
                <a:gd name="connsiteY8-1326" fmla="*/ 886261 h 989447"/>
                <a:gd name="connsiteX0-1327" fmla="*/ 924712 w 1096143"/>
                <a:gd name="connsiteY0-1328" fmla="*/ 888487 h 991673"/>
                <a:gd name="connsiteX1-1329" fmla="*/ 712526 w 1096143"/>
                <a:gd name="connsiteY1-1330" fmla="*/ 988764 h 991673"/>
                <a:gd name="connsiteX2-1331" fmla="*/ 163540 w 1096143"/>
                <a:gd name="connsiteY2-1332" fmla="*/ 889957 h 991673"/>
                <a:gd name="connsiteX3-1333" fmla="*/ 0 w 1096143"/>
                <a:gd name="connsiteY3-1334" fmla="*/ 413115 h 991673"/>
                <a:gd name="connsiteX4-1335" fmla="*/ 240148 w 1096143"/>
                <a:gd name="connsiteY4-1336" fmla="*/ 81851 h 991673"/>
                <a:gd name="connsiteX5-1337" fmla="*/ 758631 w 1096143"/>
                <a:gd name="connsiteY5-1338" fmla="*/ 23422 h 991673"/>
                <a:gd name="connsiteX6-1339" fmla="*/ 1094563 w 1096143"/>
                <a:gd name="connsiteY6-1340" fmla="*/ 272488 h 991673"/>
                <a:gd name="connsiteX7-1341" fmla="*/ 774176 w 1096143"/>
                <a:gd name="connsiteY7-1342" fmla="*/ 634427 h 991673"/>
                <a:gd name="connsiteX8-1343" fmla="*/ 924712 w 1096143"/>
                <a:gd name="connsiteY8-1344" fmla="*/ 888487 h 991673"/>
                <a:gd name="connsiteX0-1345" fmla="*/ 930234 w 1101665"/>
                <a:gd name="connsiteY0-1346" fmla="*/ 888487 h 991673"/>
                <a:gd name="connsiteX1-1347" fmla="*/ 718048 w 1101665"/>
                <a:gd name="connsiteY1-1348" fmla="*/ 988764 h 991673"/>
                <a:gd name="connsiteX2-1349" fmla="*/ 169062 w 1101665"/>
                <a:gd name="connsiteY2-1350" fmla="*/ 889957 h 991673"/>
                <a:gd name="connsiteX3-1351" fmla="*/ 5522 w 1101665"/>
                <a:gd name="connsiteY3-1352" fmla="*/ 413115 h 991673"/>
                <a:gd name="connsiteX4-1353" fmla="*/ 245670 w 1101665"/>
                <a:gd name="connsiteY4-1354" fmla="*/ 81851 h 991673"/>
                <a:gd name="connsiteX5-1355" fmla="*/ 764153 w 1101665"/>
                <a:gd name="connsiteY5-1356" fmla="*/ 23422 h 991673"/>
                <a:gd name="connsiteX6-1357" fmla="*/ 1100085 w 1101665"/>
                <a:gd name="connsiteY6-1358" fmla="*/ 272488 h 991673"/>
                <a:gd name="connsiteX7-1359" fmla="*/ 779698 w 1101665"/>
                <a:gd name="connsiteY7-1360" fmla="*/ 634427 h 991673"/>
                <a:gd name="connsiteX8-1361" fmla="*/ 930234 w 1101665"/>
                <a:gd name="connsiteY8-1362" fmla="*/ 888487 h 991673"/>
                <a:gd name="connsiteX0-1363" fmla="*/ 930234 w 1101665"/>
                <a:gd name="connsiteY0-1364" fmla="*/ 888487 h 991022"/>
                <a:gd name="connsiteX1-1365" fmla="*/ 718048 w 1101665"/>
                <a:gd name="connsiteY1-1366" fmla="*/ 988764 h 991022"/>
                <a:gd name="connsiteX2-1367" fmla="*/ 169062 w 1101665"/>
                <a:gd name="connsiteY2-1368" fmla="*/ 889957 h 991022"/>
                <a:gd name="connsiteX3-1369" fmla="*/ 5522 w 1101665"/>
                <a:gd name="connsiteY3-1370" fmla="*/ 473013 h 991022"/>
                <a:gd name="connsiteX4-1371" fmla="*/ 245670 w 1101665"/>
                <a:gd name="connsiteY4-1372" fmla="*/ 81851 h 991022"/>
                <a:gd name="connsiteX5-1373" fmla="*/ 764153 w 1101665"/>
                <a:gd name="connsiteY5-1374" fmla="*/ 23422 h 991022"/>
                <a:gd name="connsiteX6-1375" fmla="*/ 1100085 w 1101665"/>
                <a:gd name="connsiteY6-1376" fmla="*/ 272488 h 991022"/>
                <a:gd name="connsiteX7-1377" fmla="*/ 779698 w 1101665"/>
                <a:gd name="connsiteY7-1378" fmla="*/ 634427 h 991022"/>
                <a:gd name="connsiteX8-1379" fmla="*/ 930234 w 1101665"/>
                <a:gd name="connsiteY8-1380" fmla="*/ 888487 h 991022"/>
                <a:gd name="connsiteX0-1381" fmla="*/ 930234 w 1101665"/>
                <a:gd name="connsiteY0-1382" fmla="*/ 888487 h 991022"/>
                <a:gd name="connsiteX1-1383" fmla="*/ 718048 w 1101665"/>
                <a:gd name="connsiteY1-1384" fmla="*/ 988764 h 991022"/>
                <a:gd name="connsiteX2-1385" fmla="*/ 169062 w 1101665"/>
                <a:gd name="connsiteY2-1386" fmla="*/ 889957 h 991022"/>
                <a:gd name="connsiteX3-1387" fmla="*/ 5522 w 1101665"/>
                <a:gd name="connsiteY3-1388" fmla="*/ 473013 h 991022"/>
                <a:gd name="connsiteX4-1389" fmla="*/ 245670 w 1101665"/>
                <a:gd name="connsiteY4-1390" fmla="*/ 81851 h 991022"/>
                <a:gd name="connsiteX5-1391" fmla="*/ 764153 w 1101665"/>
                <a:gd name="connsiteY5-1392" fmla="*/ 23422 h 991022"/>
                <a:gd name="connsiteX6-1393" fmla="*/ 1100085 w 1101665"/>
                <a:gd name="connsiteY6-1394" fmla="*/ 272488 h 991022"/>
                <a:gd name="connsiteX7-1395" fmla="*/ 779698 w 1101665"/>
                <a:gd name="connsiteY7-1396" fmla="*/ 634427 h 991022"/>
                <a:gd name="connsiteX8-1397" fmla="*/ 930234 w 1101665"/>
                <a:gd name="connsiteY8-1398" fmla="*/ 888487 h 991022"/>
                <a:gd name="connsiteX0-1399" fmla="*/ 930234 w 1101665"/>
                <a:gd name="connsiteY0-1400" fmla="*/ 888487 h 991022"/>
                <a:gd name="connsiteX1-1401" fmla="*/ 718048 w 1101665"/>
                <a:gd name="connsiteY1-1402" fmla="*/ 988764 h 991022"/>
                <a:gd name="connsiteX2-1403" fmla="*/ 169062 w 1101665"/>
                <a:gd name="connsiteY2-1404" fmla="*/ 889957 h 991022"/>
                <a:gd name="connsiteX3-1405" fmla="*/ 5522 w 1101665"/>
                <a:gd name="connsiteY3-1406" fmla="*/ 473013 h 991022"/>
                <a:gd name="connsiteX4-1407" fmla="*/ 278659 w 1101665"/>
                <a:gd name="connsiteY4-1408" fmla="*/ 81851 h 991022"/>
                <a:gd name="connsiteX5-1409" fmla="*/ 764153 w 1101665"/>
                <a:gd name="connsiteY5-1410" fmla="*/ 23422 h 991022"/>
                <a:gd name="connsiteX6-1411" fmla="*/ 1100085 w 1101665"/>
                <a:gd name="connsiteY6-1412" fmla="*/ 272488 h 991022"/>
                <a:gd name="connsiteX7-1413" fmla="*/ 779698 w 1101665"/>
                <a:gd name="connsiteY7-1414" fmla="*/ 634427 h 991022"/>
                <a:gd name="connsiteX8-1415" fmla="*/ 930234 w 1101665"/>
                <a:gd name="connsiteY8-1416" fmla="*/ 888487 h 991022"/>
                <a:gd name="connsiteX0-1417" fmla="*/ 930234 w 1101665"/>
                <a:gd name="connsiteY0-1418" fmla="*/ 892182 h 994717"/>
                <a:gd name="connsiteX1-1419" fmla="*/ 718048 w 1101665"/>
                <a:gd name="connsiteY1-1420" fmla="*/ 992459 h 994717"/>
                <a:gd name="connsiteX2-1421" fmla="*/ 169062 w 1101665"/>
                <a:gd name="connsiteY2-1422" fmla="*/ 893652 h 994717"/>
                <a:gd name="connsiteX3-1423" fmla="*/ 5522 w 1101665"/>
                <a:gd name="connsiteY3-1424" fmla="*/ 476708 h 994717"/>
                <a:gd name="connsiteX4-1425" fmla="*/ 278659 w 1101665"/>
                <a:gd name="connsiteY4-1426" fmla="*/ 85546 h 994717"/>
                <a:gd name="connsiteX5-1427" fmla="*/ 764153 w 1101665"/>
                <a:gd name="connsiteY5-1428" fmla="*/ 27117 h 994717"/>
                <a:gd name="connsiteX6-1429" fmla="*/ 1100085 w 1101665"/>
                <a:gd name="connsiteY6-1430" fmla="*/ 276183 h 994717"/>
                <a:gd name="connsiteX7-1431" fmla="*/ 779698 w 1101665"/>
                <a:gd name="connsiteY7-1432" fmla="*/ 638122 h 994717"/>
                <a:gd name="connsiteX8-1433" fmla="*/ 930234 w 1101665"/>
                <a:gd name="connsiteY8-1434" fmla="*/ 892182 h 994717"/>
                <a:gd name="connsiteX0-1435" fmla="*/ 930234 w 1101665"/>
                <a:gd name="connsiteY0-1436" fmla="*/ 897972 h 1000507"/>
                <a:gd name="connsiteX1-1437" fmla="*/ 718048 w 1101665"/>
                <a:gd name="connsiteY1-1438" fmla="*/ 998249 h 1000507"/>
                <a:gd name="connsiteX2-1439" fmla="*/ 169062 w 1101665"/>
                <a:gd name="connsiteY2-1440" fmla="*/ 899442 h 1000507"/>
                <a:gd name="connsiteX3-1441" fmla="*/ 5522 w 1101665"/>
                <a:gd name="connsiteY3-1442" fmla="*/ 482498 h 1000507"/>
                <a:gd name="connsiteX4-1443" fmla="*/ 278659 w 1101665"/>
                <a:gd name="connsiteY4-1444" fmla="*/ 91336 h 1000507"/>
                <a:gd name="connsiteX5-1445" fmla="*/ 764153 w 1101665"/>
                <a:gd name="connsiteY5-1446" fmla="*/ 32907 h 1000507"/>
                <a:gd name="connsiteX6-1447" fmla="*/ 1100085 w 1101665"/>
                <a:gd name="connsiteY6-1448" fmla="*/ 281973 h 1000507"/>
                <a:gd name="connsiteX7-1449" fmla="*/ 779698 w 1101665"/>
                <a:gd name="connsiteY7-1450" fmla="*/ 643912 h 1000507"/>
                <a:gd name="connsiteX8-1451" fmla="*/ 930234 w 1101665"/>
                <a:gd name="connsiteY8-1452" fmla="*/ 897972 h 1000507"/>
                <a:gd name="connsiteX0-1453" fmla="*/ 930234 w 1101665"/>
                <a:gd name="connsiteY0-1454" fmla="*/ 897972 h 1000507"/>
                <a:gd name="connsiteX1-1455" fmla="*/ 718048 w 1101665"/>
                <a:gd name="connsiteY1-1456" fmla="*/ 998249 h 1000507"/>
                <a:gd name="connsiteX2-1457" fmla="*/ 169062 w 1101665"/>
                <a:gd name="connsiteY2-1458" fmla="*/ 899442 h 1000507"/>
                <a:gd name="connsiteX3-1459" fmla="*/ 5522 w 1101665"/>
                <a:gd name="connsiteY3-1460" fmla="*/ 482498 h 1000507"/>
                <a:gd name="connsiteX4-1461" fmla="*/ 278659 w 1101665"/>
                <a:gd name="connsiteY4-1462" fmla="*/ 91336 h 1000507"/>
                <a:gd name="connsiteX5-1463" fmla="*/ 764153 w 1101665"/>
                <a:gd name="connsiteY5-1464" fmla="*/ 32907 h 1000507"/>
                <a:gd name="connsiteX6-1465" fmla="*/ 1100085 w 1101665"/>
                <a:gd name="connsiteY6-1466" fmla="*/ 281973 h 1000507"/>
                <a:gd name="connsiteX7-1467" fmla="*/ 779698 w 1101665"/>
                <a:gd name="connsiteY7-1468" fmla="*/ 643912 h 1000507"/>
                <a:gd name="connsiteX8-1469" fmla="*/ 930234 w 1101665"/>
                <a:gd name="connsiteY8-1470" fmla="*/ 897972 h 1000507"/>
                <a:gd name="connsiteX0-1471" fmla="*/ 930234 w 1101665"/>
                <a:gd name="connsiteY0-1472" fmla="*/ 880821 h 983356"/>
                <a:gd name="connsiteX1-1473" fmla="*/ 718048 w 1101665"/>
                <a:gd name="connsiteY1-1474" fmla="*/ 981098 h 983356"/>
                <a:gd name="connsiteX2-1475" fmla="*/ 169062 w 1101665"/>
                <a:gd name="connsiteY2-1476" fmla="*/ 882291 h 983356"/>
                <a:gd name="connsiteX3-1477" fmla="*/ 5522 w 1101665"/>
                <a:gd name="connsiteY3-1478" fmla="*/ 465347 h 983356"/>
                <a:gd name="connsiteX4-1479" fmla="*/ 278659 w 1101665"/>
                <a:gd name="connsiteY4-1480" fmla="*/ 74185 h 983356"/>
                <a:gd name="connsiteX5-1481" fmla="*/ 764153 w 1101665"/>
                <a:gd name="connsiteY5-1482" fmla="*/ 15756 h 983356"/>
                <a:gd name="connsiteX6-1483" fmla="*/ 1100085 w 1101665"/>
                <a:gd name="connsiteY6-1484" fmla="*/ 264822 h 983356"/>
                <a:gd name="connsiteX7-1485" fmla="*/ 779698 w 1101665"/>
                <a:gd name="connsiteY7-1486" fmla="*/ 626761 h 983356"/>
                <a:gd name="connsiteX8-1487" fmla="*/ 930234 w 1101665"/>
                <a:gd name="connsiteY8-1488" fmla="*/ 880821 h 983356"/>
                <a:gd name="connsiteX0-1489" fmla="*/ 930234 w 1101665"/>
                <a:gd name="connsiteY0-1490" fmla="*/ 880821 h 983356"/>
                <a:gd name="connsiteX1-1491" fmla="*/ 718048 w 1101665"/>
                <a:gd name="connsiteY1-1492" fmla="*/ 981098 h 983356"/>
                <a:gd name="connsiteX2-1493" fmla="*/ 169062 w 1101665"/>
                <a:gd name="connsiteY2-1494" fmla="*/ 882291 h 983356"/>
                <a:gd name="connsiteX3-1495" fmla="*/ 5522 w 1101665"/>
                <a:gd name="connsiteY3-1496" fmla="*/ 465347 h 983356"/>
                <a:gd name="connsiteX4-1497" fmla="*/ 278659 w 1101665"/>
                <a:gd name="connsiteY4-1498" fmla="*/ 74185 h 983356"/>
                <a:gd name="connsiteX5-1499" fmla="*/ 764153 w 1101665"/>
                <a:gd name="connsiteY5-1500" fmla="*/ 15756 h 983356"/>
                <a:gd name="connsiteX6-1501" fmla="*/ 1100085 w 1101665"/>
                <a:gd name="connsiteY6-1502" fmla="*/ 264822 h 983356"/>
                <a:gd name="connsiteX7-1503" fmla="*/ 779698 w 1101665"/>
                <a:gd name="connsiteY7-1504" fmla="*/ 626761 h 983356"/>
                <a:gd name="connsiteX8-1505" fmla="*/ 930234 w 1101665"/>
                <a:gd name="connsiteY8-1506" fmla="*/ 880821 h 983356"/>
                <a:gd name="connsiteX0-1507" fmla="*/ 930234 w 1076817"/>
                <a:gd name="connsiteY0-1508" fmla="*/ 880821 h 983356"/>
                <a:gd name="connsiteX1-1509" fmla="*/ 718048 w 1076817"/>
                <a:gd name="connsiteY1-1510" fmla="*/ 981098 h 983356"/>
                <a:gd name="connsiteX2-1511" fmla="*/ 169062 w 1076817"/>
                <a:gd name="connsiteY2-1512" fmla="*/ 882291 h 983356"/>
                <a:gd name="connsiteX3-1513" fmla="*/ 5522 w 1076817"/>
                <a:gd name="connsiteY3-1514" fmla="*/ 465347 h 983356"/>
                <a:gd name="connsiteX4-1515" fmla="*/ 278659 w 1076817"/>
                <a:gd name="connsiteY4-1516" fmla="*/ 74185 h 983356"/>
                <a:gd name="connsiteX5-1517" fmla="*/ 764153 w 1076817"/>
                <a:gd name="connsiteY5-1518" fmla="*/ 15756 h 983356"/>
                <a:gd name="connsiteX6-1519" fmla="*/ 1075140 w 1076817"/>
                <a:gd name="connsiteY6-1520" fmla="*/ 231665 h 983356"/>
                <a:gd name="connsiteX7-1521" fmla="*/ 779698 w 1076817"/>
                <a:gd name="connsiteY7-1522" fmla="*/ 626761 h 983356"/>
                <a:gd name="connsiteX8-1523" fmla="*/ 930234 w 1076817"/>
                <a:gd name="connsiteY8-1524" fmla="*/ 880821 h 983356"/>
                <a:gd name="connsiteX0-1525" fmla="*/ 930234 w 1076817"/>
                <a:gd name="connsiteY0-1526" fmla="*/ 880821 h 983356"/>
                <a:gd name="connsiteX1-1527" fmla="*/ 718048 w 1076817"/>
                <a:gd name="connsiteY1-1528" fmla="*/ 981098 h 983356"/>
                <a:gd name="connsiteX2-1529" fmla="*/ 169062 w 1076817"/>
                <a:gd name="connsiteY2-1530" fmla="*/ 882291 h 983356"/>
                <a:gd name="connsiteX3-1531" fmla="*/ 5522 w 1076817"/>
                <a:gd name="connsiteY3-1532" fmla="*/ 465347 h 983356"/>
                <a:gd name="connsiteX4-1533" fmla="*/ 278659 w 1076817"/>
                <a:gd name="connsiteY4-1534" fmla="*/ 74185 h 983356"/>
                <a:gd name="connsiteX5-1535" fmla="*/ 764153 w 1076817"/>
                <a:gd name="connsiteY5-1536" fmla="*/ 15756 h 983356"/>
                <a:gd name="connsiteX6-1537" fmla="*/ 1075140 w 1076817"/>
                <a:gd name="connsiteY6-1538" fmla="*/ 231665 h 983356"/>
                <a:gd name="connsiteX7-1539" fmla="*/ 779698 w 1076817"/>
                <a:gd name="connsiteY7-1540" fmla="*/ 626761 h 983356"/>
                <a:gd name="connsiteX8-1541" fmla="*/ 930234 w 1076817"/>
                <a:gd name="connsiteY8-1542" fmla="*/ 880821 h 983356"/>
                <a:gd name="connsiteX0-1543" fmla="*/ 930234 w 1039571"/>
                <a:gd name="connsiteY0-1544" fmla="*/ 880821 h 983356"/>
                <a:gd name="connsiteX1-1545" fmla="*/ 718048 w 1039571"/>
                <a:gd name="connsiteY1-1546" fmla="*/ 981098 h 983356"/>
                <a:gd name="connsiteX2-1547" fmla="*/ 169062 w 1039571"/>
                <a:gd name="connsiteY2-1548" fmla="*/ 882291 h 983356"/>
                <a:gd name="connsiteX3-1549" fmla="*/ 5522 w 1039571"/>
                <a:gd name="connsiteY3-1550" fmla="*/ 465347 h 983356"/>
                <a:gd name="connsiteX4-1551" fmla="*/ 278659 w 1039571"/>
                <a:gd name="connsiteY4-1552" fmla="*/ 74185 h 983356"/>
                <a:gd name="connsiteX5-1553" fmla="*/ 764153 w 1039571"/>
                <a:gd name="connsiteY5-1554" fmla="*/ 15756 h 983356"/>
                <a:gd name="connsiteX6-1555" fmla="*/ 1037722 w 1039571"/>
                <a:gd name="connsiteY6-1556" fmla="*/ 226139 h 983356"/>
                <a:gd name="connsiteX7-1557" fmla="*/ 779698 w 1039571"/>
                <a:gd name="connsiteY7-1558" fmla="*/ 626761 h 983356"/>
                <a:gd name="connsiteX8-1559" fmla="*/ 930234 w 1039571"/>
                <a:gd name="connsiteY8-1560" fmla="*/ 880821 h 983356"/>
                <a:gd name="connsiteX0-1561" fmla="*/ 930234 w 1039571"/>
                <a:gd name="connsiteY0-1562" fmla="*/ 880821 h 983356"/>
                <a:gd name="connsiteX1-1563" fmla="*/ 718048 w 1039571"/>
                <a:gd name="connsiteY1-1564" fmla="*/ 981098 h 983356"/>
                <a:gd name="connsiteX2-1565" fmla="*/ 169062 w 1039571"/>
                <a:gd name="connsiteY2-1566" fmla="*/ 882291 h 983356"/>
                <a:gd name="connsiteX3-1567" fmla="*/ 5522 w 1039571"/>
                <a:gd name="connsiteY3-1568" fmla="*/ 465347 h 983356"/>
                <a:gd name="connsiteX4-1569" fmla="*/ 278659 w 1039571"/>
                <a:gd name="connsiteY4-1570" fmla="*/ 74185 h 983356"/>
                <a:gd name="connsiteX5-1571" fmla="*/ 764153 w 1039571"/>
                <a:gd name="connsiteY5-1572" fmla="*/ 15756 h 983356"/>
                <a:gd name="connsiteX6-1573" fmla="*/ 1037722 w 1039571"/>
                <a:gd name="connsiteY6-1574" fmla="*/ 275875 h 983356"/>
                <a:gd name="connsiteX7-1575" fmla="*/ 779698 w 1039571"/>
                <a:gd name="connsiteY7-1576" fmla="*/ 626761 h 983356"/>
                <a:gd name="connsiteX8-1577" fmla="*/ 930234 w 1039571"/>
                <a:gd name="connsiteY8-1578" fmla="*/ 880821 h 983356"/>
                <a:gd name="connsiteX0-1579" fmla="*/ 930234 w 1039603"/>
                <a:gd name="connsiteY0-1580" fmla="*/ 880821 h 983356"/>
                <a:gd name="connsiteX1-1581" fmla="*/ 718048 w 1039603"/>
                <a:gd name="connsiteY1-1582" fmla="*/ 981098 h 983356"/>
                <a:gd name="connsiteX2-1583" fmla="*/ 169062 w 1039603"/>
                <a:gd name="connsiteY2-1584" fmla="*/ 882291 h 983356"/>
                <a:gd name="connsiteX3-1585" fmla="*/ 5522 w 1039603"/>
                <a:gd name="connsiteY3-1586" fmla="*/ 465347 h 983356"/>
                <a:gd name="connsiteX4-1587" fmla="*/ 278659 w 1039603"/>
                <a:gd name="connsiteY4-1588" fmla="*/ 74185 h 983356"/>
                <a:gd name="connsiteX5-1589" fmla="*/ 764153 w 1039603"/>
                <a:gd name="connsiteY5-1590" fmla="*/ 15756 h 983356"/>
                <a:gd name="connsiteX6-1591" fmla="*/ 1037722 w 1039603"/>
                <a:gd name="connsiteY6-1592" fmla="*/ 275875 h 983356"/>
                <a:gd name="connsiteX7-1593" fmla="*/ 785934 w 1039603"/>
                <a:gd name="connsiteY7-1594" fmla="*/ 604656 h 983356"/>
                <a:gd name="connsiteX8-1595" fmla="*/ 930234 w 1039603"/>
                <a:gd name="connsiteY8-1596" fmla="*/ 880821 h 983356"/>
                <a:gd name="connsiteX0-1597" fmla="*/ 930234 w 1039603"/>
                <a:gd name="connsiteY0-1598" fmla="*/ 880821 h 983356"/>
                <a:gd name="connsiteX1-1599" fmla="*/ 718048 w 1039603"/>
                <a:gd name="connsiteY1-1600" fmla="*/ 981098 h 983356"/>
                <a:gd name="connsiteX2-1601" fmla="*/ 169062 w 1039603"/>
                <a:gd name="connsiteY2-1602" fmla="*/ 882291 h 983356"/>
                <a:gd name="connsiteX3-1603" fmla="*/ 5522 w 1039603"/>
                <a:gd name="connsiteY3-1604" fmla="*/ 465347 h 983356"/>
                <a:gd name="connsiteX4-1605" fmla="*/ 278659 w 1039603"/>
                <a:gd name="connsiteY4-1606" fmla="*/ 74185 h 983356"/>
                <a:gd name="connsiteX5-1607" fmla="*/ 764153 w 1039603"/>
                <a:gd name="connsiteY5-1608" fmla="*/ 15756 h 983356"/>
                <a:gd name="connsiteX6-1609" fmla="*/ 1037722 w 1039603"/>
                <a:gd name="connsiteY6-1610" fmla="*/ 275875 h 983356"/>
                <a:gd name="connsiteX7-1611" fmla="*/ 785934 w 1039603"/>
                <a:gd name="connsiteY7-1612" fmla="*/ 621235 h 983356"/>
                <a:gd name="connsiteX8-1613" fmla="*/ 930234 w 1039603"/>
                <a:gd name="connsiteY8-1614" fmla="*/ 880821 h 983356"/>
                <a:gd name="connsiteX0-1615" fmla="*/ 930234 w 1039376"/>
                <a:gd name="connsiteY0-1616" fmla="*/ 880821 h 983356"/>
                <a:gd name="connsiteX1-1617" fmla="*/ 718048 w 1039376"/>
                <a:gd name="connsiteY1-1618" fmla="*/ 981098 h 983356"/>
                <a:gd name="connsiteX2-1619" fmla="*/ 169062 w 1039376"/>
                <a:gd name="connsiteY2-1620" fmla="*/ 882291 h 983356"/>
                <a:gd name="connsiteX3-1621" fmla="*/ 5522 w 1039376"/>
                <a:gd name="connsiteY3-1622" fmla="*/ 465347 h 983356"/>
                <a:gd name="connsiteX4-1623" fmla="*/ 278659 w 1039376"/>
                <a:gd name="connsiteY4-1624" fmla="*/ 74185 h 983356"/>
                <a:gd name="connsiteX5-1625" fmla="*/ 764153 w 1039376"/>
                <a:gd name="connsiteY5-1626" fmla="*/ 15756 h 983356"/>
                <a:gd name="connsiteX6-1627" fmla="*/ 1037722 w 1039376"/>
                <a:gd name="connsiteY6-1628" fmla="*/ 275875 h 983356"/>
                <a:gd name="connsiteX7-1629" fmla="*/ 785934 w 1039376"/>
                <a:gd name="connsiteY7-1630" fmla="*/ 621235 h 983356"/>
                <a:gd name="connsiteX8-1631" fmla="*/ 930234 w 1039376"/>
                <a:gd name="connsiteY8-1632" fmla="*/ 880821 h 983356"/>
                <a:gd name="connsiteX0-1633" fmla="*/ 930234 w 1039376"/>
                <a:gd name="connsiteY0-1634" fmla="*/ 880821 h 983356"/>
                <a:gd name="connsiteX1-1635" fmla="*/ 718048 w 1039376"/>
                <a:gd name="connsiteY1-1636" fmla="*/ 981098 h 983356"/>
                <a:gd name="connsiteX2-1637" fmla="*/ 169062 w 1039376"/>
                <a:gd name="connsiteY2-1638" fmla="*/ 882291 h 983356"/>
                <a:gd name="connsiteX3-1639" fmla="*/ 5522 w 1039376"/>
                <a:gd name="connsiteY3-1640" fmla="*/ 465347 h 983356"/>
                <a:gd name="connsiteX4-1641" fmla="*/ 278659 w 1039376"/>
                <a:gd name="connsiteY4-1642" fmla="*/ 74185 h 983356"/>
                <a:gd name="connsiteX5-1643" fmla="*/ 764153 w 1039376"/>
                <a:gd name="connsiteY5-1644" fmla="*/ 15756 h 983356"/>
                <a:gd name="connsiteX6-1645" fmla="*/ 1037722 w 1039376"/>
                <a:gd name="connsiteY6-1646" fmla="*/ 275875 h 983356"/>
                <a:gd name="connsiteX7-1647" fmla="*/ 785934 w 1039376"/>
                <a:gd name="connsiteY7-1648" fmla="*/ 621235 h 983356"/>
                <a:gd name="connsiteX8-1649" fmla="*/ 930234 w 1039376"/>
                <a:gd name="connsiteY8-1650" fmla="*/ 880821 h 983356"/>
                <a:gd name="connsiteX0-1651" fmla="*/ 930234 w 1039376"/>
                <a:gd name="connsiteY0-1652" fmla="*/ 880821 h 983356"/>
                <a:gd name="connsiteX1-1653" fmla="*/ 718048 w 1039376"/>
                <a:gd name="connsiteY1-1654" fmla="*/ 981098 h 983356"/>
                <a:gd name="connsiteX2-1655" fmla="*/ 169062 w 1039376"/>
                <a:gd name="connsiteY2-1656" fmla="*/ 882291 h 983356"/>
                <a:gd name="connsiteX3-1657" fmla="*/ 5522 w 1039376"/>
                <a:gd name="connsiteY3-1658" fmla="*/ 465347 h 983356"/>
                <a:gd name="connsiteX4-1659" fmla="*/ 278659 w 1039376"/>
                <a:gd name="connsiteY4-1660" fmla="*/ 74185 h 983356"/>
                <a:gd name="connsiteX5-1661" fmla="*/ 764153 w 1039376"/>
                <a:gd name="connsiteY5-1662" fmla="*/ 15756 h 983356"/>
                <a:gd name="connsiteX6-1663" fmla="*/ 1037722 w 1039376"/>
                <a:gd name="connsiteY6-1664" fmla="*/ 275875 h 983356"/>
                <a:gd name="connsiteX7-1665" fmla="*/ 785934 w 1039376"/>
                <a:gd name="connsiteY7-1666" fmla="*/ 621235 h 983356"/>
                <a:gd name="connsiteX8-1667" fmla="*/ 930234 w 1039376"/>
                <a:gd name="connsiteY8-1668" fmla="*/ 880821 h 983356"/>
                <a:gd name="connsiteX0-1669" fmla="*/ 930234 w 1039376"/>
                <a:gd name="connsiteY0-1670" fmla="*/ 880821 h 983356"/>
                <a:gd name="connsiteX1-1671" fmla="*/ 718048 w 1039376"/>
                <a:gd name="connsiteY1-1672" fmla="*/ 981098 h 983356"/>
                <a:gd name="connsiteX2-1673" fmla="*/ 169062 w 1039376"/>
                <a:gd name="connsiteY2-1674" fmla="*/ 882291 h 983356"/>
                <a:gd name="connsiteX3-1675" fmla="*/ 5522 w 1039376"/>
                <a:gd name="connsiteY3-1676" fmla="*/ 465347 h 983356"/>
                <a:gd name="connsiteX4-1677" fmla="*/ 278659 w 1039376"/>
                <a:gd name="connsiteY4-1678" fmla="*/ 74185 h 983356"/>
                <a:gd name="connsiteX5-1679" fmla="*/ 764153 w 1039376"/>
                <a:gd name="connsiteY5-1680" fmla="*/ 15756 h 983356"/>
                <a:gd name="connsiteX6-1681" fmla="*/ 1037722 w 1039376"/>
                <a:gd name="connsiteY6-1682" fmla="*/ 275875 h 983356"/>
                <a:gd name="connsiteX7-1683" fmla="*/ 785934 w 1039376"/>
                <a:gd name="connsiteY7-1684" fmla="*/ 621235 h 983356"/>
                <a:gd name="connsiteX8-1685" fmla="*/ 930234 w 1039376"/>
                <a:gd name="connsiteY8-1686" fmla="*/ 880821 h 983356"/>
                <a:gd name="connsiteX0-1687" fmla="*/ 930234 w 1039376"/>
                <a:gd name="connsiteY0-1688" fmla="*/ 877205 h 979740"/>
                <a:gd name="connsiteX1-1689" fmla="*/ 718048 w 1039376"/>
                <a:gd name="connsiteY1-1690" fmla="*/ 977482 h 979740"/>
                <a:gd name="connsiteX2-1691" fmla="*/ 169062 w 1039376"/>
                <a:gd name="connsiteY2-1692" fmla="*/ 878675 h 979740"/>
                <a:gd name="connsiteX3-1693" fmla="*/ 5522 w 1039376"/>
                <a:gd name="connsiteY3-1694" fmla="*/ 461731 h 979740"/>
                <a:gd name="connsiteX4-1695" fmla="*/ 278659 w 1039376"/>
                <a:gd name="connsiteY4-1696" fmla="*/ 70569 h 979740"/>
                <a:gd name="connsiteX5-1697" fmla="*/ 764153 w 1039376"/>
                <a:gd name="connsiteY5-1698" fmla="*/ 12140 h 979740"/>
                <a:gd name="connsiteX6-1699" fmla="*/ 1037722 w 1039376"/>
                <a:gd name="connsiteY6-1700" fmla="*/ 272259 h 979740"/>
                <a:gd name="connsiteX7-1701" fmla="*/ 785934 w 1039376"/>
                <a:gd name="connsiteY7-1702" fmla="*/ 617619 h 979740"/>
                <a:gd name="connsiteX8-1703" fmla="*/ 930234 w 1039376"/>
                <a:gd name="connsiteY8-1704" fmla="*/ 877205 h 979740"/>
                <a:gd name="connsiteX0-1705" fmla="*/ 930234 w 1039376"/>
                <a:gd name="connsiteY0-1706" fmla="*/ 880820 h 983355"/>
                <a:gd name="connsiteX1-1707" fmla="*/ 718048 w 1039376"/>
                <a:gd name="connsiteY1-1708" fmla="*/ 981097 h 983355"/>
                <a:gd name="connsiteX2-1709" fmla="*/ 169062 w 1039376"/>
                <a:gd name="connsiteY2-1710" fmla="*/ 882290 h 983355"/>
                <a:gd name="connsiteX3-1711" fmla="*/ 5522 w 1039376"/>
                <a:gd name="connsiteY3-1712" fmla="*/ 465346 h 983355"/>
                <a:gd name="connsiteX4-1713" fmla="*/ 278659 w 1039376"/>
                <a:gd name="connsiteY4-1714" fmla="*/ 74184 h 983355"/>
                <a:gd name="connsiteX5-1715" fmla="*/ 764153 w 1039376"/>
                <a:gd name="connsiteY5-1716" fmla="*/ 15755 h 983355"/>
                <a:gd name="connsiteX6-1717" fmla="*/ 1037722 w 1039376"/>
                <a:gd name="connsiteY6-1718" fmla="*/ 275874 h 983355"/>
                <a:gd name="connsiteX7-1719" fmla="*/ 785934 w 1039376"/>
                <a:gd name="connsiteY7-1720" fmla="*/ 621234 h 983355"/>
                <a:gd name="connsiteX8-1721" fmla="*/ 930234 w 1039376"/>
                <a:gd name="connsiteY8-1722" fmla="*/ 880820 h 983355"/>
                <a:gd name="connsiteX0-1723" fmla="*/ 930234 w 1039376"/>
                <a:gd name="connsiteY0-1724" fmla="*/ 880820 h 983355"/>
                <a:gd name="connsiteX1-1725" fmla="*/ 718048 w 1039376"/>
                <a:gd name="connsiteY1-1726" fmla="*/ 981097 h 983355"/>
                <a:gd name="connsiteX2-1727" fmla="*/ 169062 w 1039376"/>
                <a:gd name="connsiteY2-1728" fmla="*/ 882290 h 983355"/>
                <a:gd name="connsiteX3-1729" fmla="*/ 5522 w 1039376"/>
                <a:gd name="connsiteY3-1730" fmla="*/ 465346 h 983355"/>
                <a:gd name="connsiteX4-1731" fmla="*/ 278659 w 1039376"/>
                <a:gd name="connsiteY4-1732" fmla="*/ 74184 h 983355"/>
                <a:gd name="connsiteX5-1733" fmla="*/ 764153 w 1039376"/>
                <a:gd name="connsiteY5-1734" fmla="*/ 15755 h 983355"/>
                <a:gd name="connsiteX6-1735" fmla="*/ 1037722 w 1039376"/>
                <a:gd name="connsiteY6-1736" fmla="*/ 275874 h 983355"/>
                <a:gd name="connsiteX7-1737" fmla="*/ 785934 w 1039376"/>
                <a:gd name="connsiteY7-1738" fmla="*/ 621234 h 983355"/>
                <a:gd name="connsiteX8-1739" fmla="*/ 930234 w 1039376"/>
                <a:gd name="connsiteY8-1740" fmla="*/ 880820 h 983355"/>
                <a:gd name="connsiteX0-1741" fmla="*/ 930234 w 1039376"/>
                <a:gd name="connsiteY0-1742" fmla="*/ 879296 h 981831"/>
                <a:gd name="connsiteX1-1743" fmla="*/ 718048 w 1039376"/>
                <a:gd name="connsiteY1-1744" fmla="*/ 979573 h 981831"/>
                <a:gd name="connsiteX2-1745" fmla="*/ 169062 w 1039376"/>
                <a:gd name="connsiteY2-1746" fmla="*/ 880766 h 981831"/>
                <a:gd name="connsiteX3-1747" fmla="*/ 5522 w 1039376"/>
                <a:gd name="connsiteY3-1748" fmla="*/ 463822 h 981831"/>
                <a:gd name="connsiteX4-1749" fmla="*/ 316076 w 1039376"/>
                <a:gd name="connsiteY4-1750" fmla="*/ 78187 h 981831"/>
                <a:gd name="connsiteX5-1751" fmla="*/ 764153 w 1039376"/>
                <a:gd name="connsiteY5-1752" fmla="*/ 14231 h 981831"/>
                <a:gd name="connsiteX6-1753" fmla="*/ 1037722 w 1039376"/>
                <a:gd name="connsiteY6-1754" fmla="*/ 274350 h 981831"/>
                <a:gd name="connsiteX7-1755" fmla="*/ 785934 w 1039376"/>
                <a:gd name="connsiteY7-1756" fmla="*/ 619710 h 981831"/>
                <a:gd name="connsiteX8-1757" fmla="*/ 930234 w 1039376"/>
                <a:gd name="connsiteY8-1758" fmla="*/ 879296 h 981831"/>
                <a:gd name="connsiteX0-1759" fmla="*/ 930234 w 1039376"/>
                <a:gd name="connsiteY0-1760" fmla="*/ 871496 h 974031"/>
                <a:gd name="connsiteX1-1761" fmla="*/ 718048 w 1039376"/>
                <a:gd name="connsiteY1-1762" fmla="*/ 971773 h 974031"/>
                <a:gd name="connsiteX2-1763" fmla="*/ 169062 w 1039376"/>
                <a:gd name="connsiteY2-1764" fmla="*/ 872966 h 974031"/>
                <a:gd name="connsiteX3-1765" fmla="*/ 5522 w 1039376"/>
                <a:gd name="connsiteY3-1766" fmla="*/ 456022 h 974031"/>
                <a:gd name="connsiteX4-1767" fmla="*/ 316076 w 1039376"/>
                <a:gd name="connsiteY4-1768" fmla="*/ 70387 h 974031"/>
                <a:gd name="connsiteX5-1769" fmla="*/ 695554 w 1039376"/>
                <a:gd name="connsiteY5-1770" fmla="*/ 17483 h 974031"/>
                <a:gd name="connsiteX6-1771" fmla="*/ 1037722 w 1039376"/>
                <a:gd name="connsiteY6-1772" fmla="*/ 266550 h 974031"/>
                <a:gd name="connsiteX7-1773" fmla="*/ 785934 w 1039376"/>
                <a:gd name="connsiteY7-1774" fmla="*/ 611910 h 974031"/>
                <a:gd name="connsiteX8-1775" fmla="*/ 930234 w 1039376"/>
                <a:gd name="connsiteY8-1776" fmla="*/ 871496 h 974031"/>
                <a:gd name="connsiteX0-1777" fmla="*/ 930234 w 940132"/>
                <a:gd name="connsiteY0-1778" fmla="*/ 871496 h 974031"/>
                <a:gd name="connsiteX1-1779" fmla="*/ 718048 w 940132"/>
                <a:gd name="connsiteY1-1780" fmla="*/ 971773 h 974031"/>
                <a:gd name="connsiteX2-1781" fmla="*/ 169062 w 940132"/>
                <a:gd name="connsiteY2-1782" fmla="*/ 872966 h 974031"/>
                <a:gd name="connsiteX3-1783" fmla="*/ 5522 w 940132"/>
                <a:gd name="connsiteY3-1784" fmla="*/ 456022 h 974031"/>
                <a:gd name="connsiteX4-1785" fmla="*/ 316076 w 940132"/>
                <a:gd name="connsiteY4-1786" fmla="*/ 70387 h 974031"/>
                <a:gd name="connsiteX5-1787" fmla="*/ 695554 w 940132"/>
                <a:gd name="connsiteY5-1788" fmla="*/ 17483 h 974031"/>
                <a:gd name="connsiteX6-1789" fmla="*/ 937943 w 940132"/>
                <a:gd name="connsiteY6-1790" fmla="*/ 261024 h 974031"/>
                <a:gd name="connsiteX7-1791" fmla="*/ 785934 w 940132"/>
                <a:gd name="connsiteY7-1792" fmla="*/ 611910 h 974031"/>
                <a:gd name="connsiteX8-1793" fmla="*/ 930234 w 940132"/>
                <a:gd name="connsiteY8-1794" fmla="*/ 871496 h 974031"/>
                <a:gd name="connsiteX0-1795" fmla="*/ 930234 w 964913"/>
                <a:gd name="connsiteY0-1796" fmla="*/ 871496 h 974031"/>
                <a:gd name="connsiteX1-1797" fmla="*/ 718048 w 964913"/>
                <a:gd name="connsiteY1-1798" fmla="*/ 971773 h 974031"/>
                <a:gd name="connsiteX2-1799" fmla="*/ 169062 w 964913"/>
                <a:gd name="connsiteY2-1800" fmla="*/ 872966 h 974031"/>
                <a:gd name="connsiteX3-1801" fmla="*/ 5522 w 964913"/>
                <a:gd name="connsiteY3-1802" fmla="*/ 456022 h 974031"/>
                <a:gd name="connsiteX4-1803" fmla="*/ 316076 w 964913"/>
                <a:gd name="connsiteY4-1804" fmla="*/ 70387 h 974031"/>
                <a:gd name="connsiteX5-1805" fmla="*/ 695554 w 964913"/>
                <a:gd name="connsiteY5-1806" fmla="*/ 17483 h 974031"/>
                <a:gd name="connsiteX6-1807" fmla="*/ 962888 w 964913"/>
                <a:gd name="connsiteY6-1808" fmla="*/ 255498 h 974031"/>
                <a:gd name="connsiteX7-1809" fmla="*/ 785934 w 964913"/>
                <a:gd name="connsiteY7-1810" fmla="*/ 611910 h 974031"/>
                <a:gd name="connsiteX8-1811" fmla="*/ 930234 w 964913"/>
                <a:gd name="connsiteY8-1812" fmla="*/ 871496 h 974031"/>
                <a:gd name="connsiteX0-1813" fmla="*/ 930234 w 962888"/>
                <a:gd name="connsiteY0-1814" fmla="*/ 871496 h 974031"/>
                <a:gd name="connsiteX1-1815" fmla="*/ 718048 w 962888"/>
                <a:gd name="connsiteY1-1816" fmla="*/ 971773 h 974031"/>
                <a:gd name="connsiteX2-1817" fmla="*/ 169062 w 962888"/>
                <a:gd name="connsiteY2-1818" fmla="*/ 872966 h 974031"/>
                <a:gd name="connsiteX3-1819" fmla="*/ 5522 w 962888"/>
                <a:gd name="connsiteY3-1820" fmla="*/ 456022 h 974031"/>
                <a:gd name="connsiteX4-1821" fmla="*/ 316076 w 962888"/>
                <a:gd name="connsiteY4-1822" fmla="*/ 70387 h 974031"/>
                <a:gd name="connsiteX5-1823" fmla="*/ 695554 w 962888"/>
                <a:gd name="connsiteY5-1824" fmla="*/ 17483 h 974031"/>
                <a:gd name="connsiteX6-1825" fmla="*/ 962888 w 962888"/>
                <a:gd name="connsiteY6-1826" fmla="*/ 255498 h 974031"/>
                <a:gd name="connsiteX7-1827" fmla="*/ 785934 w 962888"/>
                <a:gd name="connsiteY7-1828" fmla="*/ 611910 h 974031"/>
                <a:gd name="connsiteX8-1829" fmla="*/ 930234 w 962888"/>
                <a:gd name="connsiteY8-1830" fmla="*/ 871496 h 974031"/>
                <a:gd name="connsiteX0-1831" fmla="*/ 930234 w 962888"/>
                <a:gd name="connsiteY0-1832" fmla="*/ 861400 h 963935"/>
                <a:gd name="connsiteX1-1833" fmla="*/ 718048 w 962888"/>
                <a:gd name="connsiteY1-1834" fmla="*/ 961677 h 963935"/>
                <a:gd name="connsiteX2-1835" fmla="*/ 169062 w 962888"/>
                <a:gd name="connsiteY2-1836" fmla="*/ 862870 h 963935"/>
                <a:gd name="connsiteX3-1837" fmla="*/ 5522 w 962888"/>
                <a:gd name="connsiteY3-1838" fmla="*/ 445926 h 963935"/>
                <a:gd name="connsiteX4-1839" fmla="*/ 316076 w 962888"/>
                <a:gd name="connsiteY4-1840" fmla="*/ 60291 h 963935"/>
                <a:gd name="connsiteX5-1841" fmla="*/ 782862 w 962888"/>
                <a:gd name="connsiteY5-1842" fmla="*/ 23965 h 963935"/>
                <a:gd name="connsiteX6-1843" fmla="*/ 962888 w 962888"/>
                <a:gd name="connsiteY6-1844" fmla="*/ 245402 h 963935"/>
                <a:gd name="connsiteX7-1845" fmla="*/ 785934 w 962888"/>
                <a:gd name="connsiteY7-1846" fmla="*/ 601814 h 963935"/>
                <a:gd name="connsiteX8-1847" fmla="*/ 930234 w 962888"/>
                <a:gd name="connsiteY8-1848" fmla="*/ 861400 h 963935"/>
                <a:gd name="connsiteX0-1849" fmla="*/ 930234 w 963766"/>
                <a:gd name="connsiteY0-1850" fmla="*/ 861400 h 963935"/>
                <a:gd name="connsiteX1-1851" fmla="*/ 718048 w 963766"/>
                <a:gd name="connsiteY1-1852" fmla="*/ 961677 h 963935"/>
                <a:gd name="connsiteX2-1853" fmla="*/ 169062 w 963766"/>
                <a:gd name="connsiteY2-1854" fmla="*/ 862870 h 963935"/>
                <a:gd name="connsiteX3-1855" fmla="*/ 5522 w 963766"/>
                <a:gd name="connsiteY3-1856" fmla="*/ 445926 h 963935"/>
                <a:gd name="connsiteX4-1857" fmla="*/ 316076 w 963766"/>
                <a:gd name="connsiteY4-1858" fmla="*/ 60291 h 963935"/>
                <a:gd name="connsiteX5-1859" fmla="*/ 782862 w 963766"/>
                <a:gd name="connsiteY5-1860" fmla="*/ 23965 h 963935"/>
                <a:gd name="connsiteX6-1861" fmla="*/ 962888 w 963766"/>
                <a:gd name="connsiteY6-1862" fmla="*/ 245402 h 963935"/>
                <a:gd name="connsiteX7-1863" fmla="*/ 785934 w 963766"/>
                <a:gd name="connsiteY7-1864" fmla="*/ 601814 h 963935"/>
                <a:gd name="connsiteX8-1865" fmla="*/ 930234 w 963766"/>
                <a:gd name="connsiteY8-1866" fmla="*/ 861400 h 963935"/>
                <a:gd name="connsiteX0-1867" fmla="*/ 930234 w 963766"/>
                <a:gd name="connsiteY0-1868" fmla="*/ 861400 h 963935"/>
                <a:gd name="connsiteX1-1869" fmla="*/ 718048 w 963766"/>
                <a:gd name="connsiteY1-1870" fmla="*/ 961677 h 963935"/>
                <a:gd name="connsiteX2-1871" fmla="*/ 169062 w 963766"/>
                <a:gd name="connsiteY2-1872" fmla="*/ 862870 h 963935"/>
                <a:gd name="connsiteX3-1873" fmla="*/ 5522 w 963766"/>
                <a:gd name="connsiteY3-1874" fmla="*/ 445926 h 963935"/>
                <a:gd name="connsiteX4-1875" fmla="*/ 316076 w 963766"/>
                <a:gd name="connsiteY4-1876" fmla="*/ 60291 h 963935"/>
                <a:gd name="connsiteX5-1877" fmla="*/ 782862 w 963766"/>
                <a:gd name="connsiteY5-1878" fmla="*/ 23965 h 963935"/>
                <a:gd name="connsiteX6-1879" fmla="*/ 962888 w 963766"/>
                <a:gd name="connsiteY6-1880" fmla="*/ 245402 h 963935"/>
                <a:gd name="connsiteX7-1881" fmla="*/ 760989 w 963766"/>
                <a:gd name="connsiteY7-1882" fmla="*/ 723390 h 963935"/>
                <a:gd name="connsiteX8-1883" fmla="*/ 930234 w 963766"/>
                <a:gd name="connsiteY8-1884" fmla="*/ 861400 h 963935"/>
                <a:gd name="connsiteX0-1885" fmla="*/ 930234 w 963766"/>
                <a:gd name="connsiteY0-1886" fmla="*/ 861400 h 963935"/>
                <a:gd name="connsiteX1-1887" fmla="*/ 718048 w 963766"/>
                <a:gd name="connsiteY1-1888" fmla="*/ 961677 h 963935"/>
                <a:gd name="connsiteX2-1889" fmla="*/ 169062 w 963766"/>
                <a:gd name="connsiteY2-1890" fmla="*/ 862870 h 963935"/>
                <a:gd name="connsiteX3-1891" fmla="*/ 5522 w 963766"/>
                <a:gd name="connsiteY3-1892" fmla="*/ 445926 h 963935"/>
                <a:gd name="connsiteX4-1893" fmla="*/ 316076 w 963766"/>
                <a:gd name="connsiteY4-1894" fmla="*/ 60291 h 963935"/>
                <a:gd name="connsiteX5-1895" fmla="*/ 782862 w 963766"/>
                <a:gd name="connsiteY5-1896" fmla="*/ 23965 h 963935"/>
                <a:gd name="connsiteX6-1897" fmla="*/ 962888 w 963766"/>
                <a:gd name="connsiteY6-1898" fmla="*/ 245402 h 963935"/>
                <a:gd name="connsiteX7-1899" fmla="*/ 704863 w 963766"/>
                <a:gd name="connsiteY7-1900" fmla="*/ 634971 h 963935"/>
                <a:gd name="connsiteX8-1901" fmla="*/ 930234 w 963766"/>
                <a:gd name="connsiteY8-1902" fmla="*/ 861400 h 963935"/>
                <a:gd name="connsiteX0-1903" fmla="*/ 886581 w 963766"/>
                <a:gd name="connsiteY0-1904" fmla="*/ 828243 h 963935"/>
                <a:gd name="connsiteX1-1905" fmla="*/ 718048 w 963766"/>
                <a:gd name="connsiteY1-1906" fmla="*/ 961677 h 963935"/>
                <a:gd name="connsiteX2-1907" fmla="*/ 169062 w 963766"/>
                <a:gd name="connsiteY2-1908" fmla="*/ 862870 h 963935"/>
                <a:gd name="connsiteX3-1909" fmla="*/ 5522 w 963766"/>
                <a:gd name="connsiteY3-1910" fmla="*/ 445926 h 963935"/>
                <a:gd name="connsiteX4-1911" fmla="*/ 316076 w 963766"/>
                <a:gd name="connsiteY4-1912" fmla="*/ 60291 h 963935"/>
                <a:gd name="connsiteX5-1913" fmla="*/ 782862 w 963766"/>
                <a:gd name="connsiteY5-1914" fmla="*/ 23965 h 963935"/>
                <a:gd name="connsiteX6-1915" fmla="*/ 962888 w 963766"/>
                <a:gd name="connsiteY6-1916" fmla="*/ 245402 h 963935"/>
                <a:gd name="connsiteX7-1917" fmla="*/ 704863 w 963766"/>
                <a:gd name="connsiteY7-1918" fmla="*/ 634971 h 963935"/>
                <a:gd name="connsiteX8-1919" fmla="*/ 886581 w 963766"/>
                <a:gd name="connsiteY8-1920" fmla="*/ 828243 h 963935"/>
                <a:gd name="connsiteX0-1921" fmla="*/ 886581 w 963766"/>
                <a:gd name="connsiteY0-1922" fmla="*/ 828243 h 963935"/>
                <a:gd name="connsiteX1-1923" fmla="*/ 718048 w 963766"/>
                <a:gd name="connsiteY1-1924" fmla="*/ 961677 h 963935"/>
                <a:gd name="connsiteX2-1925" fmla="*/ 169062 w 963766"/>
                <a:gd name="connsiteY2-1926" fmla="*/ 862870 h 963935"/>
                <a:gd name="connsiteX3-1927" fmla="*/ 5522 w 963766"/>
                <a:gd name="connsiteY3-1928" fmla="*/ 445926 h 963935"/>
                <a:gd name="connsiteX4-1929" fmla="*/ 316076 w 963766"/>
                <a:gd name="connsiteY4-1930" fmla="*/ 60291 h 963935"/>
                <a:gd name="connsiteX5-1931" fmla="*/ 782862 w 963766"/>
                <a:gd name="connsiteY5-1932" fmla="*/ 23965 h 963935"/>
                <a:gd name="connsiteX6-1933" fmla="*/ 962888 w 963766"/>
                <a:gd name="connsiteY6-1934" fmla="*/ 317243 h 963935"/>
                <a:gd name="connsiteX7-1935" fmla="*/ 704863 w 963766"/>
                <a:gd name="connsiteY7-1936" fmla="*/ 634971 h 963935"/>
                <a:gd name="connsiteX8-1937" fmla="*/ 886581 w 963766"/>
                <a:gd name="connsiteY8-1938" fmla="*/ 828243 h 963935"/>
                <a:gd name="connsiteX0-1939" fmla="*/ 886581 w 963766"/>
                <a:gd name="connsiteY0-1940" fmla="*/ 828243 h 963935"/>
                <a:gd name="connsiteX1-1941" fmla="*/ 718048 w 963766"/>
                <a:gd name="connsiteY1-1942" fmla="*/ 961677 h 963935"/>
                <a:gd name="connsiteX2-1943" fmla="*/ 169062 w 963766"/>
                <a:gd name="connsiteY2-1944" fmla="*/ 862870 h 963935"/>
                <a:gd name="connsiteX3-1945" fmla="*/ 5522 w 963766"/>
                <a:gd name="connsiteY3-1946" fmla="*/ 445926 h 963935"/>
                <a:gd name="connsiteX4-1947" fmla="*/ 316076 w 963766"/>
                <a:gd name="connsiteY4-1948" fmla="*/ 60291 h 963935"/>
                <a:gd name="connsiteX5-1949" fmla="*/ 782862 w 963766"/>
                <a:gd name="connsiteY5-1950" fmla="*/ 23965 h 963935"/>
                <a:gd name="connsiteX6-1951" fmla="*/ 962888 w 963766"/>
                <a:gd name="connsiteY6-1952" fmla="*/ 317243 h 963935"/>
                <a:gd name="connsiteX7-1953" fmla="*/ 704863 w 963766"/>
                <a:gd name="connsiteY7-1954" fmla="*/ 623919 h 963935"/>
                <a:gd name="connsiteX8-1955" fmla="*/ 886581 w 963766"/>
                <a:gd name="connsiteY8-1956" fmla="*/ 828243 h 963935"/>
                <a:gd name="connsiteX0-1957" fmla="*/ 886581 w 963766"/>
                <a:gd name="connsiteY0-1958" fmla="*/ 828243 h 963935"/>
                <a:gd name="connsiteX1-1959" fmla="*/ 718048 w 963766"/>
                <a:gd name="connsiteY1-1960" fmla="*/ 961677 h 963935"/>
                <a:gd name="connsiteX2-1961" fmla="*/ 169062 w 963766"/>
                <a:gd name="connsiteY2-1962" fmla="*/ 862870 h 963935"/>
                <a:gd name="connsiteX3-1963" fmla="*/ 5522 w 963766"/>
                <a:gd name="connsiteY3-1964" fmla="*/ 445926 h 963935"/>
                <a:gd name="connsiteX4-1965" fmla="*/ 316076 w 963766"/>
                <a:gd name="connsiteY4-1966" fmla="*/ 60291 h 963935"/>
                <a:gd name="connsiteX5-1967" fmla="*/ 782862 w 963766"/>
                <a:gd name="connsiteY5-1968" fmla="*/ 23965 h 963935"/>
                <a:gd name="connsiteX6-1969" fmla="*/ 962888 w 963766"/>
                <a:gd name="connsiteY6-1970" fmla="*/ 317243 h 963935"/>
                <a:gd name="connsiteX7-1971" fmla="*/ 704863 w 963766"/>
                <a:gd name="connsiteY7-1972" fmla="*/ 623919 h 963935"/>
                <a:gd name="connsiteX8-1973" fmla="*/ 886581 w 963766"/>
                <a:gd name="connsiteY8-1974" fmla="*/ 828243 h 963935"/>
                <a:gd name="connsiteX0-1975" fmla="*/ 886581 w 963766"/>
                <a:gd name="connsiteY0-1976" fmla="*/ 828243 h 963935"/>
                <a:gd name="connsiteX1-1977" fmla="*/ 718048 w 963766"/>
                <a:gd name="connsiteY1-1978" fmla="*/ 961677 h 963935"/>
                <a:gd name="connsiteX2-1979" fmla="*/ 169062 w 963766"/>
                <a:gd name="connsiteY2-1980" fmla="*/ 862870 h 963935"/>
                <a:gd name="connsiteX3-1981" fmla="*/ 5522 w 963766"/>
                <a:gd name="connsiteY3-1982" fmla="*/ 445926 h 963935"/>
                <a:gd name="connsiteX4-1983" fmla="*/ 316076 w 963766"/>
                <a:gd name="connsiteY4-1984" fmla="*/ 60291 h 963935"/>
                <a:gd name="connsiteX5-1985" fmla="*/ 782862 w 963766"/>
                <a:gd name="connsiteY5-1986" fmla="*/ 23965 h 963935"/>
                <a:gd name="connsiteX6-1987" fmla="*/ 962888 w 963766"/>
                <a:gd name="connsiteY6-1988" fmla="*/ 317243 h 963935"/>
                <a:gd name="connsiteX7-1989" fmla="*/ 704863 w 963766"/>
                <a:gd name="connsiteY7-1990" fmla="*/ 623919 h 963935"/>
                <a:gd name="connsiteX8-1991" fmla="*/ 886581 w 963766"/>
                <a:gd name="connsiteY8-1992" fmla="*/ 828243 h 963935"/>
                <a:gd name="connsiteX0-1993" fmla="*/ 886581 w 963766"/>
                <a:gd name="connsiteY0-1994" fmla="*/ 828243 h 963935"/>
                <a:gd name="connsiteX1-1995" fmla="*/ 718048 w 963766"/>
                <a:gd name="connsiteY1-1996" fmla="*/ 961677 h 963935"/>
                <a:gd name="connsiteX2-1997" fmla="*/ 169062 w 963766"/>
                <a:gd name="connsiteY2-1998" fmla="*/ 862870 h 963935"/>
                <a:gd name="connsiteX3-1999" fmla="*/ 5522 w 963766"/>
                <a:gd name="connsiteY3-2000" fmla="*/ 445926 h 963935"/>
                <a:gd name="connsiteX4-2001" fmla="*/ 316076 w 963766"/>
                <a:gd name="connsiteY4-2002" fmla="*/ 60291 h 963935"/>
                <a:gd name="connsiteX5-2003" fmla="*/ 782862 w 963766"/>
                <a:gd name="connsiteY5-2004" fmla="*/ 23965 h 963935"/>
                <a:gd name="connsiteX6-2005" fmla="*/ 962888 w 963766"/>
                <a:gd name="connsiteY6-2006" fmla="*/ 317243 h 963935"/>
                <a:gd name="connsiteX7-2007" fmla="*/ 704863 w 963766"/>
                <a:gd name="connsiteY7-2008" fmla="*/ 623919 h 963935"/>
                <a:gd name="connsiteX8-2009" fmla="*/ 886581 w 963766"/>
                <a:gd name="connsiteY8-2010" fmla="*/ 828243 h 963935"/>
                <a:gd name="connsiteX0-2011" fmla="*/ 886581 w 963766"/>
                <a:gd name="connsiteY0-2012" fmla="*/ 828243 h 963935"/>
                <a:gd name="connsiteX1-2013" fmla="*/ 718048 w 963766"/>
                <a:gd name="connsiteY1-2014" fmla="*/ 961677 h 963935"/>
                <a:gd name="connsiteX2-2015" fmla="*/ 169062 w 963766"/>
                <a:gd name="connsiteY2-2016" fmla="*/ 862870 h 963935"/>
                <a:gd name="connsiteX3-2017" fmla="*/ 5522 w 963766"/>
                <a:gd name="connsiteY3-2018" fmla="*/ 445926 h 963935"/>
                <a:gd name="connsiteX4-2019" fmla="*/ 316076 w 963766"/>
                <a:gd name="connsiteY4-2020" fmla="*/ 60291 h 963935"/>
                <a:gd name="connsiteX5-2021" fmla="*/ 782862 w 963766"/>
                <a:gd name="connsiteY5-2022" fmla="*/ 23965 h 963935"/>
                <a:gd name="connsiteX6-2023" fmla="*/ 962888 w 963766"/>
                <a:gd name="connsiteY6-2024" fmla="*/ 317243 h 963935"/>
                <a:gd name="connsiteX7-2025" fmla="*/ 704863 w 963766"/>
                <a:gd name="connsiteY7-2026" fmla="*/ 623919 h 963935"/>
                <a:gd name="connsiteX8-2027" fmla="*/ 886581 w 963766"/>
                <a:gd name="connsiteY8-2028" fmla="*/ 828243 h 963935"/>
                <a:gd name="connsiteX0-2029" fmla="*/ 911526 w 963766"/>
                <a:gd name="connsiteY0-2030" fmla="*/ 828243 h 963935"/>
                <a:gd name="connsiteX1-2031" fmla="*/ 718048 w 963766"/>
                <a:gd name="connsiteY1-2032" fmla="*/ 961677 h 963935"/>
                <a:gd name="connsiteX2-2033" fmla="*/ 169062 w 963766"/>
                <a:gd name="connsiteY2-2034" fmla="*/ 862870 h 963935"/>
                <a:gd name="connsiteX3-2035" fmla="*/ 5522 w 963766"/>
                <a:gd name="connsiteY3-2036" fmla="*/ 445926 h 963935"/>
                <a:gd name="connsiteX4-2037" fmla="*/ 316076 w 963766"/>
                <a:gd name="connsiteY4-2038" fmla="*/ 60291 h 963935"/>
                <a:gd name="connsiteX5-2039" fmla="*/ 782862 w 963766"/>
                <a:gd name="connsiteY5-2040" fmla="*/ 23965 h 963935"/>
                <a:gd name="connsiteX6-2041" fmla="*/ 962888 w 963766"/>
                <a:gd name="connsiteY6-2042" fmla="*/ 317243 h 963935"/>
                <a:gd name="connsiteX7-2043" fmla="*/ 704863 w 963766"/>
                <a:gd name="connsiteY7-2044" fmla="*/ 623919 h 963935"/>
                <a:gd name="connsiteX8-2045" fmla="*/ 911526 w 963766"/>
                <a:gd name="connsiteY8-2046" fmla="*/ 828243 h 963935"/>
                <a:gd name="connsiteX0-2047" fmla="*/ 824219 w 963766"/>
                <a:gd name="connsiteY0-2048" fmla="*/ 828243 h 963935"/>
                <a:gd name="connsiteX1-2049" fmla="*/ 718048 w 963766"/>
                <a:gd name="connsiteY1-2050" fmla="*/ 961677 h 963935"/>
                <a:gd name="connsiteX2-2051" fmla="*/ 169062 w 963766"/>
                <a:gd name="connsiteY2-2052" fmla="*/ 862870 h 963935"/>
                <a:gd name="connsiteX3-2053" fmla="*/ 5522 w 963766"/>
                <a:gd name="connsiteY3-2054" fmla="*/ 445926 h 963935"/>
                <a:gd name="connsiteX4-2055" fmla="*/ 316076 w 963766"/>
                <a:gd name="connsiteY4-2056" fmla="*/ 60291 h 963935"/>
                <a:gd name="connsiteX5-2057" fmla="*/ 782862 w 963766"/>
                <a:gd name="connsiteY5-2058" fmla="*/ 23965 h 963935"/>
                <a:gd name="connsiteX6-2059" fmla="*/ 962888 w 963766"/>
                <a:gd name="connsiteY6-2060" fmla="*/ 317243 h 963935"/>
                <a:gd name="connsiteX7-2061" fmla="*/ 704863 w 963766"/>
                <a:gd name="connsiteY7-2062" fmla="*/ 623919 h 963935"/>
                <a:gd name="connsiteX8-2063" fmla="*/ 824219 w 963766"/>
                <a:gd name="connsiteY8-2064" fmla="*/ 828243 h 963935"/>
                <a:gd name="connsiteX0-2065" fmla="*/ 892817 w 963766"/>
                <a:gd name="connsiteY0-2066" fmla="*/ 839295 h 963935"/>
                <a:gd name="connsiteX1-2067" fmla="*/ 718048 w 963766"/>
                <a:gd name="connsiteY1-2068" fmla="*/ 961677 h 963935"/>
                <a:gd name="connsiteX2-2069" fmla="*/ 169062 w 963766"/>
                <a:gd name="connsiteY2-2070" fmla="*/ 862870 h 963935"/>
                <a:gd name="connsiteX3-2071" fmla="*/ 5522 w 963766"/>
                <a:gd name="connsiteY3-2072" fmla="*/ 445926 h 963935"/>
                <a:gd name="connsiteX4-2073" fmla="*/ 316076 w 963766"/>
                <a:gd name="connsiteY4-2074" fmla="*/ 60291 h 963935"/>
                <a:gd name="connsiteX5-2075" fmla="*/ 782862 w 963766"/>
                <a:gd name="connsiteY5-2076" fmla="*/ 23965 h 963935"/>
                <a:gd name="connsiteX6-2077" fmla="*/ 962888 w 963766"/>
                <a:gd name="connsiteY6-2078" fmla="*/ 317243 h 963935"/>
                <a:gd name="connsiteX7-2079" fmla="*/ 704863 w 963766"/>
                <a:gd name="connsiteY7-2080" fmla="*/ 623919 h 963935"/>
                <a:gd name="connsiteX8-2081" fmla="*/ 892817 w 963766"/>
                <a:gd name="connsiteY8-2082" fmla="*/ 839295 h 963935"/>
                <a:gd name="connsiteX0-2083" fmla="*/ 892817 w 963766"/>
                <a:gd name="connsiteY0-2084" fmla="*/ 839295 h 963935"/>
                <a:gd name="connsiteX1-2085" fmla="*/ 718048 w 963766"/>
                <a:gd name="connsiteY1-2086" fmla="*/ 961677 h 963935"/>
                <a:gd name="connsiteX2-2087" fmla="*/ 169062 w 963766"/>
                <a:gd name="connsiteY2-2088" fmla="*/ 862870 h 963935"/>
                <a:gd name="connsiteX3-2089" fmla="*/ 5522 w 963766"/>
                <a:gd name="connsiteY3-2090" fmla="*/ 445926 h 963935"/>
                <a:gd name="connsiteX4-2091" fmla="*/ 316076 w 963766"/>
                <a:gd name="connsiteY4-2092" fmla="*/ 60291 h 963935"/>
                <a:gd name="connsiteX5-2093" fmla="*/ 782862 w 963766"/>
                <a:gd name="connsiteY5-2094" fmla="*/ 23965 h 963935"/>
                <a:gd name="connsiteX6-2095" fmla="*/ 962888 w 963766"/>
                <a:gd name="connsiteY6-2096" fmla="*/ 317243 h 963935"/>
                <a:gd name="connsiteX7-2097" fmla="*/ 704863 w 963766"/>
                <a:gd name="connsiteY7-2098" fmla="*/ 623919 h 963935"/>
                <a:gd name="connsiteX8-2099" fmla="*/ 892817 w 963766"/>
                <a:gd name="connsiteY8-2100" fmla="*/ 839295 h 963935"/>
                <a:gd name="connsiteX0-2101" fmla="*/ 892817 w 963766"/>
                <a:gd name="connsiteY0-2102" fmla="*/ 839295 h 963935"/>
                <a:gd name="connsiteX1-2103" fmla="*/ 718048 w 963766"/>
                <a:gd name="connsiteY1-2104" fmla="*/ 961677 h 963935"/>
                <a:gd name="connsiteX2-2105" fmla="*/ 169062 w 963766"/>
                <a:gd name="connsiteY2-2106" fmla="*/ 862870 h 963935"/>
                <a:gd name="connsiteX3-2107" fmla="*/ 5522 w 963766"/>
                <a:gd name="connsiteY3-2108" fmla="*/ 445926 h 963935"/>
                <a:gd name="connsiteX4-2109" fmla="*/ 316076 w 963766"/>
                <a:gd name="connsiteY4-2110" fmla="*/ 60291 h 963935"/>
                <a:gd name="connsiteX5-2111" fmla="*/ 782862 w 963766"/>
                <a:gd name="connsiteY5-2112" fmla="*/ 23965 h 963935"/>
                <a:gd name="connsiteX6-2113" fmla="*/ 962888 w 963766"/>
                <a:gd name="connsiteY6-2114" fmla="*/ 317243 h 963935"/>
                <a:gd name="connsiteX7-2115" fmla="*/ 704863 w 963766"/>
                <a:gd name="connsiteY7-2116" fmla="*/ 623919 h 963935"/>
                <a:gd name="connsiteX8-2117" fmla="*/ 892817 w 963766"/>
                <a:gd name="connsiteY8-2118" fmla="*/ 839295 h 963935"/>
                <a:gd name="connsiteX0-2119" fmla="*/ 892817 w 963766"/>
                <a:gd name="connsiteY0-2120" fmla="*/ 839295 h 963935"/>
                <a:gd name="connsiteX1-2121" fmla="*/ 718048 w 963766"/>
                <a:gd name="connsiteY1-2122" fmla="*/ 961677 h 963935"/>
                <a:gd name="connsiteX2-2123" fmla="*/ 169062 w 963766"/>
                <a:gd name="connsiteY2-2124" fmla="*/ 862870 h 963935"/>
                <a:gd name="connsiteX3-2125" fmla="*/ 5522 w 963766"/>
                <a:gd name="connsiteY3-2126" fmla="*/ 445926 h 963935"/>
                <a:gd name="connsiteX4-2127" fmla="*/ 316076 w 963766"/>
                <a:gd name="connsiteY4-2128" fmla="*/ 60291 h 963935"/>
                <a:gd name="connsiteX5-2129" fmla="*/ 782862 w 963766"/>
                <a:gd name="connsiteY5-2130" fmla="*/ 23965 h 963935"/>
                <a:gd name="connsiteX6-2131" fmla="*/ 962888 w 963766"/>
                <a:gd name="connsiteY6-2132" fmla="*/ 317243 h 963935"/>
                <a:gd name="connsiteX7-2133" fmla="*/ 704863 w 963766"/>
                <a:gd name="connsiteY7-2134" fmla="*/ 623919 h 963935"/>
                <a:gd name="connsiteX8-2135" fmla="*/ 892817 w 963766"/>
                <a:gd name="connsiteY8-2136" fmla="*/ 839295 h 963935"/>
                <a:gd name="connsiteX0-2137" fmla="*/ 892817 w 963766"/>
                <a:gd name="connsiteY0-2138" fmla="*/ 839295 h 963935"/>
                <a:gd name="connsiteX1-2139" fmla="*/ 718048 w 963766"/>
                <a:gd name="connsiteY1-2140" fmla="*/ 961677 h 963935"/>
                <a:gd name="connsiteX2-2141" fmla="*/ 169062 w 963766"/>
                <a:gd name="connsiteY2-2142" fmla="*/ 862870 h 963935"/>
                <a:gd name="connsiteX3-2143" fmla="*/ 5522 w 963766"/>
                <a:gd name="connsiteY3-2144" fmla="*/ 445926 h 963935"/>
                <a:gd name="connsiteX4-2145" fmla="*/ 316076 w 963766"/>
                <a:gd name="connsiteY4-2146" fmla="*/ 60291 h 963935"/>
                <a:gd name="connsiteX5-2147" fmla="*/ 782862 w 963766"/>
                <a:gd name="connsiteY5-2148" fmla="*/ 23965 h 963935"/>
                <a:gd name="connsiteX6-2149" fmla="*/ 962888 w 963766"/>
                <a:gd name="connsiteY6-2150" fmla="*/ 317243 h 963935"/>
                <a:gd name="connsiteX7-2151" fmla="*/ 704863 w 963766"/>
                <a:gd name="connsiteY7-2152" fmla="*/ 623919 h 963935"/>
                <a:gd name="connsiteX8-2153" fmla="*/ 892817 w 963766"/>
                <a:gd name="connsiteY8-2154" fmla="*/ 839295 h 963935"/>
                <a:gd name="connsiteX0-2155" fmla="*/ 892817 w 963877"/>
                <a:gd name="connsiteY0-2156" fmla="*/ 839295 h 963935"/>
                <a:gd name="connsiteX1-2157" fmla="*/ 718048 w 963877"/>
                <a:gd name="connsiteY1-2158" fmla="*/ 961677 h 963935"/>
                <a:gd name="connsiteX2-2159" fmla="*/ 169062 w 963877"/>
                <a:gd name="connsiteY2-2160" fmla="*/ 862870 h 963935"/>
                <a:gd name="connsiteX3-2161" fmla="*/ 5522 w 963877"/>
                <a:gd name="connsiteY3-2162" fmla="*/ 445926 h 963935"/>
                <a:gd name="connsiteX4-2163" fmla="*/ 316076 w 963877"/>
                <a:gd name="connsiteY4-2164" fmla="*/ 60291 h 963935"/>
                <a:gd name="connsiteX5-2165" fmla="*/ 782862 w 963877"/>
                <a:gd name="connsiteY5-2166" fmla="*/ 23965 h 963935"/>
                <a:gd name="connsiteX6-2167" fmla="*/ 962888 w 963877"/>
                <a:gd name="connsiteY6-2168" fmla="*/ 317243 h 963935"/>
                <a:gd name="connsiteX7-2169" fmla="*/ 704863 w 963877"/>
                <a:gd name="connsiteY7-2170" fmla="*/ 623919 h 963935"/>
                <a:gd name="connsiteX8-2171" fmla="*/ 892817 w 963877"/>
                <a:gd name="connsiteY8-2172" fmla="*/ 839295 h 963935"/>
                <a:gd name="connsiteX0-2173" fmla="*/ 892817 w 963877"/>
                <a:gd name="connsiteY0-2174" fmla="*/ 848349 h 972989"/>
                <a:gd name="connsiteX1-2175" fmla="*/ 718048 w 963877"/>
                <a:gd name="connsiteY1-2176" fmla="*/ 970731 h 972989"/>
                <a:gd name="connsiteX2-2177" fmla="*/ 169062 w 963877"/>
                <a:gd name="connsiteY2-2178" fmla="*/ 871924 h 972989"/>
                <a:gd name="connsiteX3-2179" fmla="*/ 5522 w 963877"/>
                <a:gd name="connsiteY3-2180" fmla="*/ 454980 h 972989"/>
                <a:gd name="connsiteX4-2181" fmla="*/ 316076 w 963877"/>
                <a:gd name="connsiteY4-2182" fmla="*/ 69345 h 972989"/>
                <a:gd name="connsiteX5-2183" fmla="*/ 782862 w 963877"/>
                <a:gd name="connsiteY5-2184" fmla="*/ 33019 h 972989"/>
                <a:gd name="connsiteX6-2185" fmla="*/ 962888 w 963877"/>
                <a:gd name="connsiteY6-2186" fmla="*/ 326297 h 972989"/>
                <a:gd name="connsiteX7-2187" fmla="*/ 704863 w 963877"/>
                <a:gd name="connsiteY7-2188" fmla="*/ 632973 h 972989"/>
                <a:gd name="connsiteX8-2189" fmla="*/ 892817 w 963877"/>
                <a:gd name="connsiteY8-2190" fmla="*/ 848349 h 972989"/>
                <a:gd name="connsiteX0-2191" fmla="*/ 892726 w 963786"/>
                <a:gd name="connsiteY0-2192" fmla="*/ 848349 h 1000915"/>
                <a:gd name="connsiteX1-2193" fmla="*/ 717957 w 963786"/>
                <a:gd name="connsiteY1-2194" fmla="*/ 970731 h 1000915"/>
                <a:gd name="connsiteX2-2195" fmla="*/ 170718 w 963786"/>
                <a:gd name="connsiteY2-2196" fmla="*/ 955459 h 1000915"/>
                <a:gd name="connsiteX3-2197" fmla="*/ 5431 w 963786"/>
                <a:gd name="connsiteY3-2198" fmla="*/ 454980 h 1000915"/>
                <a:gd name="connsiteX4-2199" fmla="*/ 315985 w 963786"/>
                <a:gd name="connsiteY4-2200" fmla="*/ 69345 h 1000915"/>
                <a:gd name="connsiteX5-2201" fmla="*/ 782771 w 963786"/>
                <a:gd name="connsiteY5-2202" fmla="*/ 33019 h 1000915"/>
                <a:gd name="connsiteX6-2203" fmla="*/ 962797 w 963786"/>
                <a:gd name="connsiteY6-2204" fmla="*/ 326297 h 1000915"/>
                <a:gd name="connsiteX7-2205" fmla="*/ 704772 w 963786"/>
                <a:gd name="connsiteY7-2206" fmla="*/ 632973 h 1000915"/>
                <a:gd name="connsiteX8-2207" fmla="*/ 892726 w 963786"/>
                <a:gd name="connsiteY8-2208" fmla="*/ 848349 h 1000915"/>
                <a:gd name="connsiteX0-2209" fmla="*/ 891259 w 962319"/>
                <a:gd name="connsiteY0-2210" fmla="*/ 848349 h 1000295"/>
                <a:gd name="connsiteX1-2211" fmla="*/ 716490 w 962319"/>
                <a:gd name="connsiteY1-2212" fmla="*/ 970731 h 1000295"/>
                <a:gd name="connsiteX2-2213" fmla="*/ 207065 w 962319"/>
                <a:gd name="connsiteY2-2214" fmla="*/ 954494 h 1000295"/>
                <a:gd name="connsiteX3-2215" fmla="*/ 3964 w 962319"/>
                <a:gd name="connsiteY3-2216" fmla="*/ 454980 h 1000295"/>
                <a:gd name="connsiteX4-2217" fmla="*/ 314518 w 962319"/>
                <a:gd name="connsiteY4-2218" fmla="*/ 69345 h 1000295"/>
                <a:gd name="connsiteX5-2219" fmla="*/ 781304 w 962319"/>
                <a:gd name="connsiteY5-2220" fmla="*/ 33019 h 1000295"/>
                <a:gd name="connsiteX6-2221" fmla="*/ 961330 w 962319"/>
                <a:gd name="connsiteY6-2222" fmla="*/ 326297 h 1000295"/>
                <a:gd name="connsiteX7-2223" fmla="*/ 703305 w 962319"/>
                <a:gd name="connsiteY7-2224" fmla="*/ 632973 h 1000295"/>
                <a:gd name="connsiteX8-2225" fmla="*/ 891259 w 962319"/>
                <a:gd name="connsiteY8-2226" fmla="*/ 848349 h 1000295"/>
                <a:gd name="connsiteX0-2227" fmla="*/ 890960 w 962020"/>
                <a:gd name="connsiteY0-2228" fmla="*/ 848349 h 1012098"/>
                <a:gd name="connsiteX1-2229" fmla="*/ 646732 w 962020"/>
                <a:gd name="connsiteY1-2230" fmla="*/ 994582 h 1012098"/>
                <a:gd name="connsiteX2-2231" fmla="*/ 206766 w 962020"/>
                <a:gd name="connsiteY2-2232" fmla="*/ 954494 h 1012098"/>
                <a:gd name="connsiteX3-2233" fmla="*/ 3665 w 962020"/>
                <a:gd name="connsiteY3-2234" fmla="*/ 454980 h 1012098"/>
                <a:gd name="connsiteX4-2235" fmla="*/ 314219 w 962020"/>
                <a:gd name="connsiteY4-2236" fmla="*/ 69345 h 1012098"/>
                <a:gd name="connsiteX5-2237" fmla="*/ 781005 w 962020"/>
                <a:gd name="connsiteY5-2238" fmla="*/ 33019 h 1012098"/>
                <a:gd name="connsiteX6-2239" fmla="*/ 961031 w 962020"/>
                <a:gd name="connsiteY6-2240" fmla="*/ 326297 h 1012098"/>
                <a:gd name="connsiteX7-2241" fmla="*/ 703006 w 962020"/>
                <a:gd name="connsiteY7-2242" fmla="*/ 632973 h 1012098"/>
                <a:gd name="connsiteX8-2243" fmla="*/ 890960 w 962020"/>
                <a:gd name="connsiteY8-2244" fmla="*/ 848349 h 1012098"/>
                <a:gd name="connsiteX0-2245" fmla="*/ 890960 w 962020"/>
                <a:gd name="connsiteY0-2246" fmla="*/ 848349 h 1023661"/>
                <a:gd name="connsiteX1-2247" fmla="*/ 646732 w 962020"/>
                <a:gd name="connsiteY1-2248" fmla="*/ 994582 h 1023661"/>
                <a:gd name="connsiteX2-2249" fmla="*/ 206766 w 962020"/>
                <a:gd name="connsiteY2-2250" fmla="*/ 954494 h 1023661"/>
                <a:gd name="connsiteX3-2251" fmla="*/ 3665 w 962020"/>
                <a:gd name="connsiteY3-2252" fmla="*/ 454980 h 1023661"/>
                <a:gd name="connsiteX4-2253" fmla="*/ 314219 w 962020"/>
                <a:gd name="connsiteY4-2254" fmla="*/ 69345 h 1023661"/>
                <a:gd name="connsiteX5-2255" fmla="*/ 781005 w 962020"/>
                <a:gd name="connsiteY5-2256" fmla="*/ 33019 h 1023661"/>
                <a:gd name="connsiteX6-2257" fmla="*/ 961031 w 962020"/>
                <a:gd name="connsiteY6-2258" fmla="*/ 326297 h 1023661"/>
                <a:gd name="connsiteX7-2259" fmla="*/ 703006 w 962020"/>
                <a:gd name="connsiteY7-2260" fmla="*/ 632973 h 1023661"/>
                <a:gd name="connsiteX8-2261" fmla="*/ 890960 w 962020"/>
                <a:gd name="connsiteY8-2262" fmla="*/ 848349 h 1023661"/>
                <a:gd name="connsiteX0-2263" fmla="*/ 890960 w 962020"/>
                <a:gd name="connsiteY0-2264" fmla="*/ 848349 h 1023661"/>
                <a:gd name="connsiteX1-2265" fmla="*/ 646732 w 962020"/>
                <a:gd name="connsiteY1-2266" fmla="*/ 994582 h 1023661"/>
                <a:gd name="connsiteX2-2267" fmla="*/ 206766 w 962020"/>
                <a:gd name="connsiteY2-2268" fmla="*/ 954494 h 1023661"/>
                <a:gd name="connsiteX3-2269" fmla="*/ 3665 w 962020"/>
                <a:gd name="connsiteY3-2270" fmla="*/ 454980 h 1023661"/>
                <a:gd name="connsiteX4-2271" fmla="*/ 314219 w 962020"/>
                <a:gd name="connsiteY4-2272" fmla="*/ 69345 h 1023661"/>
                <a:gd name="connsiteX5-2273" fmla="*/ 781005 w 962020"/>
                <a:gd name="connsiteY5-2274" fmla="*/ 33019 h 1023661"/>
                <a:gd name="connsiteX6-2275" fmla="*/ 961031 w 962020"/>
                <a:gd name="connsiteY6-2276" fmla="*/ 326297 h 1023661"/>
                <a:gd name="connsiteX7-2277" fmla="*/ 703006 w 962020"/>
                <a:gd name="connsiteY7-2278" fmla="*/ 632973 h 1023661"/>
                <a:gd name="connsiteX8-2279" fmla="*/ 890960 w 962020"/>
                <a:gd name="connsiteY8-2280" fmla="*/ 848349 h 1023661"/>
                <a:gd name="connsiteX0-2281" fmla="*/ 833301 w 962020"/>
                <a:gd name="connsiteY0-2282" fmla="*/ 856128 h 1023661"/>
                <a:gd name="connsiteX1-2283" fmla="*/ 646732 w 962020"/>
                <a:gd name="connsiteY1-2284" fmla="*/ 994582 h 1023661"/>
                <a:gd name="connsiteX2-2285" fmla="*/ 206766 w 962020"/>
                <a:gd name="connsiteY2-2286" fmla="*/ 954494 h 1023661"/>
                <a:gd name="connsiteX3-2287" fmla="*/ 3665 w 962020"/>
                <a:gd name="connsiteY3-2288" fmla="*/ 454980 h 1023661"/>
                <a:gd name="connsiteX4-2289" fmla="*/ 314219 w 962020"/>
                <a:gd name="connsiteY4-2290" fmla="*/ 69345 h 1023661"/>
                <a:gd name="connsiteX5-2291" fmla="*/ 781005 w 962020"/>
                <a:gd name="connsiteY5-2292" fmla="*/ 33019 h 1023661"/>
                <a:gd name="connsiteX6-2293" fmla="*/ 961031 w 962020"/>
                <a:gd name="connsiteY6-2294" fmla="*/ 326297 h 1023661"/>
                <a:gd name="connsiteX7-2295" fmla="*/ 703006 w 962020"/>
                <a:gd name="connsiteY7-2296" fmla="*/ 632973 h 1023661"/>
                <a:gd name="connsiteX8-2297" fmla="*/ 833301 w 962020"/>
                <a:gd name="connsiteY8-2298" fmla="*/ 856128 h 1023661"/>
                <a:gd name="connsiteX0-2299" fmla="*/ 820294 w 962020"/>
                <a:gd name="connsiteY0-2300" fmla="*/ 848574 h 1023661"/>
                <a:gd name="connsiteX1-2301" fmla="*/ 646732 w 962020"/>
                <a:gd name="connsiteY1-2302" fmla="*/ 994582 h 1023661"/>
                <a:gd name="connsiteX2-2303" fmla="*/ 206766 w 962020"/>
                <a:gd name="connsiteY2-2304" fmla="*/ 954494 h 1023661"/>
                <a:gd name="connsiteX3-2305" fmla="*/ 3665 w 962020"/>
                <a:gd name="connsiteY3-2306" fmla="*/ 454980 h 1023661"/>
                <a:gd name="connsiteX4-2307" fmla="*/ 314219 w 962020"/>
                <a:gd name="connsiteY4-2308" fmla="*/ 69345 h 1023661"/>
                <a:gd name="connsiteX5-2309" fmla="*/ 781005 w 962020"/>
                <a:gd name="connsiteY5-2310" fmla="*/ 33019 h 1023661"/>
                <a:gd name="connsiteX6-2311" fmla="*/ 961031 w 962020"/>
                <a:gd name="connsiteY6-2312" fmla="*/ 326297 h 1023661"/>
                <a:gd name="connsiteX7-2313" fmla="*/ 703006 w 962020"/>
                <a:gd name="connsiteY7-2314" fmla="*/ 632973 h 1023661"/>
                <a:gd name="connsiteX8-2315" fmla="*/ 820294 w 962020"/>
                <a:gd name="connsiteY8-2316" fmla="*/ 848574 h 1023661"/>
                <a:gd name="connsiteX0-2317" fmla="*/ 820294 w 962020"/>
                <a:gd name="connsiteY0-2318" fmla="*/ 848574 h 1023661"/>
                <a:gd name="connsiteX1-2319" fmla="*/ 646732 w 962020"/>
                <a:gd name="connsiteY1-2320" fmla="*/ 994582 h 1023661"/>
                <a:gd name="connsiteX2-2321" fmla="*/ 206766 w 962020"/>
                <a:gd name="connsiteY2-2322" fmla="*/ 954494 h 1023661"/>
                <a:gd name="connsiteX3-2323" fmla="*/ 3665 w 962020"/>
                <a:gd name="connsiteY3-2324" fmla="*/ 454980 h 1023661"/>
                <a:gd name="connsiteX4-2325" fmla="*/ 314219 w 962020"/>
                <a:gd name="connsiteY4-2326" fmla="*/ 69345 h 1023661"/>
                <a:gd name="connsiteX5-2327" fmla="*/ 781005 w 962020"/>
                <a:gd name="connsiteY5-2328" fmla="*/ 33019 h 1023661"/>
                <a:gd name="connsiteX6-2329" fmla="*/ 961031 w 962020"/>
                <a:gd name="connsiteY6-2330" fmla="*/ 326297 h 1023661"/>
                <a:gd name="connsiteX7-2331" fmla="*/ 704549 w 962020"/>
                <a:gd name="connsiteY7-2332" fmla="*/ 638453 h 1023661"/>
                <a:gd name="connsiteX8-2333" fmla="*/ 820294 w 962020"/>
                <a:gd name="connsiteY8-2334" fmla="*/ 848574 h 1023661"/>
                <a:gd name="connsiteX0-2335" fmla="*/ 820294 w 879922"/>
                <a:gd name="connsiteY0-2336" fmla="*/ 848574 h 1023661"/>
                <a:gd name="connsiteX1-2337" fmla="*/ 646732 w 879922"/>
                <a:gd name="connsiteY1-2338" fmla="*/ 994582 h 1023661"/>
                <a:gd name="connsiteX2-2339" fmla="*/ 206766 w 879922"/>
                <a:gd name="connsiteY2-2340" fmla="*/ 954494 h 1023661"/>
                <a:gd name="connsiteX3-2341" fmla="*/ 3665 w 879922"/>
                <a:gd name="connsiteY3-2342" fmla="*/ 454980 h 1023661"/>
                <a:gd name="connsiteX4-2343" fmla="*/ 314219 w 879922"/>
                <a:gd name="connsiteY4-2344" fmla="*/ 69345 h 1023661"/>
                <a:gd name="connsiteX5-2345" fmla="*/ 781005 w 879922"/>
                <a:gd name="connsiteY5-2346" fmla="*/ 33019 h 1023661"/>
                <a:gd name="connsiteX6-2347" fmla="*/ 857717 w 879922"/>
                <a:gd name="connsiteY6-2348" fmla="*/ 403840 h 1023661"/>
                <a:gd name="connsiteX7-2349" fmla="*/ 704549 w 879922"/>
                <a:gd name="connsiteY7-2350" fmla="*/ 638453 h 1023661"/>
                <a:gd name="connsiteX8-2351" fmla="*/ 820294 w 879922"/>
                <a:gd name="connsiteY8-2352" fmla="*/ 848574 h 1023661"/>
                <a:gd name="connsiteX0-2353" fmla="*/ 820294 w 859397"/>
                <a:gd name="connsiteY0-2354" fmla="*/ 817587 h 992674"/>
                <a:gd name="connsiteX1-2355" fmla="*/ 646732 w 859397"/>
                <a:gd name="connsiteY1-2356" fmla="*/ 963595 h 992674"/>
                <a:gd name="connsiteX2-2357" fmla="*/ 206766 w 859397"/>
                <a:gd name="connsiteY2-2358" fmla="*/ 923507 h 992674"/>
                <a:gd name="connsiteX3-2359" fmla="*/ 3665 w 859397"/>
                <a:gd name="connsiteY3-2360" fmla="*/ 423993 h 992674"/>
                <a:gd name="connsiteX4-2361" fmla="*/ 314219 w 859397"/>
                <a:gd name="connsiteY4-2362" fmla="*/ 38358 h 992674"/>
                <a:gd name="connsiteX5-2363" fmla="*/ 699079 w 859397"/>
                <a:gd name="connsiteY5-2364" fmla="*/ 78241 h 992674"/>
                <a:gd name="connsiteX6-2365" fmla="*/ 857717 w 859397"/>
                <a:gd name="connsiteY6-2366" fmla="*/ 372853 h 992674"/>
                <a:gd name="connsiteX7-2367" fmla="*/ 704549 w 859397"/>
                <a:gd name="connsiteY7-2368" fmla="*/ 607466 h 992674"/>
                <a:gd name="connsiteX8-2369" fmla="*/ 820294 w 859397"/>
                <a:gd name="connsiteY8-2370" fmla="*/ 817587 h 992674"/>
                <a:gd name="connsiteX0-2371" fmla="*/ 820294 w 864475"/>
                <a:gd name="connsiteY0-2372" fmla="*/ 821277 h 996364"/>
                <a:gd name="connsiteX1-2373" fmla="*/ 646732 w 864475"/>
                <a:gd name="connsiteY1-2374" fmla="*/ 967285 h 996364"/>
                <a:gd name="connsiteX2-2375" fmla="*/ 206766 w 864475"/>
                <a:gd name="connsiteY2-2376" fmla="*/ 927197 h 996364"/>
                <a:gd name="connsiteX3-2377" fmla="*/ 3665 w 864475"/>
                <a:gd name="connsiteY3-2378" fmla="*/ 427683 h 996364"/>
                <a:gd name="connsiteX4-2379" fmla="*/ 314219 w 864475"/>
                <a:gd name="connsiteY4-2380" fmla="*/ 42048 h 996364"/>
                <a:gd name="connsiteX5-2381" fmla="*/ 738769 w 864475"/>
                <a:gd name="connsiteY5-2382" fmla="*/ 68302 h 996364"/>
                <a:gd name="connsiteX6-2383" fmla="*/ 857717 w 864475"/>
                <a:gd name="connsiteY6-2384" fmla="*/ 376543 h 996364"/>
                <a:gd name="connsiteX7-2385" fmla="*/ 704549 w 864475"/>
                <a:gd name="connsiteY7-2386" fmla="*/ 611156 h 996364"/>
                <a:gd name="connsiteX8-2387" fmla="*/ 820294 w 864475"/>
                <a:gd name="connsiteY8-2388" fmla="*/ 821277 h 996364"/>
                <a:gd name="connsiteX0-2389" fmla="*/ 820294 w 864475"/>
                <a:gd name="connsiteY0-2390" fmla="*/ 821277 h 996364"/>
                <a:gd name="connsiteX1-2391" fmla="*/ 646732 w 864475"/>
                <a:gd name="connsiteY1-2392" fmla="*/ 967285 h 996364"/>
                <a:gd name="connsiteX2-2393" fmla="*/ 206766 w 864475"/>
                <a:gd name="connsiteY2-2394" fmla="*/ 927197 h 996364"/>
                <a:gd name="connsiteX3-2395" fmla="*/ 3665 w 864475"/>
                <a:gd name="connsiteY3-2396" fmla="*/ 427683 h 996364"/>
                <a:gd name="connsiteX4-2397" fmla="*/ 314219 w 864475"/>
                <a:gd name="connsiteY4-2398" fmla="*/ 42048 h 996364"/>
                <a:gd name="connsiteX5-2399" fmla="*/ 738769 w 864475"/>
                <a:gd name="connsiteY5-2400" fmla="*/ 68302 h 996364"/>
                <a:gd name="connsiteX6-2401" fmla="*/ 857717 w 864475"/>
                <a:gd name="connsiteY6-2402" fmla="*/ 376543 h 996364"/>
                <a:gd name="connsiteX7-2403" fmla="*/ 704549 w 864475"/>
                <a:gd name="connsiteY7-2404" fmla="*/ 611156 h 996364"/>
                <a:gd name="connsiteX8-2405" fmla="*/ 820294 w 864475"/>
                <a:gd name="connsiteY8-2406" fmla="*/ 821277 h 996364"/>
                <a:gd name="connsiteX0-2407" fmla="*/ 820294 w 864475"/>
                <a:gd name="connsiteY0-2408" fmla="*/ 821277 h 996364"/>
                <a:gd name="connsiteX1-2409" fmla="*/ 646732 w 864475"/>
                <a:gd name="connsiteY1-2410" fmla="*/ 967285 h 996364"/>
                <a:gd name="connsiteX2-2411" fmla="*/ 206766 w 864475"/>
                <a:gd name="connsiteY2-2412" fmla="*/ 927197 h 996364"/>
                <a:gd name="connsiteX3-2413" fmla="*/ 3665 w 864475"/>
                <a:gd name="connsiteY3-2414" fmla="*/ 427683 h 996364"/>
                <a:gd name="connsiteX4-2415" fmla="*/ 314219 w 864475"/>
                <a:gd name="connsiteY4-2416" fmla="*/ 42048 h 996364"/>
                <a:gd name="connsiteX5-2417" fmla="*/ 738769 w 864475"/>
                <a:gd name="connsiteY5-2418" fmla="*/ 68302 h 996364"/>
                <a:gd name="connsiteX6-2419" fmla="*/ 857717 w 864475"/>
                <a:gd name="connsiteY6-2420" fmla="*/ 376543 h 996364"/>
                <a:gd name="connsiteX7-2421" fmla="*/ 689331 w 864475"/>
                <a:gd name="connsiteY7-2422" fmla="*/ 634410 h 996364"/>
                <a:gd name="connsiteX8-2423" fmla="*/ 820294 w 864475"/>
                <a:gd name="connsiteY8-2424" fmla="*/ 821277 h 996364"/>
                <a:gd name="connsiteX0-2425" fmla="*/ 820294 w 864475"/>
                <a:gd name="connsiteY0-2426" fmla="*/ 821277 h 996364"/>
                <a:gd name="connsiteX1-2427" fmla="*/ 646732 w 864475"/>
                <a:gd name="connsiteY1-2428" fmla="*/ 967285 h 996364"/>
                <a:gd name="connsiteX2-2429" fmla="*/ 206766 w 864475"/>
                <a:gd name="connsiteY2-2430" fmla="*/ 927197 h 996364"/>
                <a:gd name="connsiteX3-2431" fmla="*/ 3665 w 864475"/>
                <a:gd name="connsiteY3-2432" fmla="*/ 427683 h 996364"/>
                <a:gd name="connsiteX4-2433" fmla="*/ 314219 w 864475"/>
                <a:gd name="connsiteY4-2434" fmla="*/ 42048 h 996364"/>
                <a:gd name="connsiteX5-2435" fmla="*/ 738769 w 864475"/>
                <a:gd name="connsiteY5-2436" fmla="*/ 68302 h 996364"/>
                <a:gd name="connsiteX6-2437" fmla="*/ 857717 w 864475"/>
                <a:gd name="connsiteY6-2438" fmla="*/ 376543 h 996364"/>
                <a:gd name="connsiteX7-2439" fmla="*/ 689331 w 864475"/>
                <a:gd name="connsiteY7-2440" fmla="*/ 634410 h 996364"/>
                <a:gd name="connsiteX8-2441" fmla="*/ 820294 w 864475"/>
                <a:gd name="connsiteY8-2442" fmla="*/ 821277 h 996364"/>
                <a:gd name="connsiteX0-2443" fmla="*/ 820294 w 854717"/>
                <a:gd name="connsiteY0-2444" fmla="*/ 821277 h 996364"/>
                <a:gd name="connsiteX1-2445" fmla="*/ 646732 w 854717"/>
                <a:gd name="connsiteY1-2446" fmla="*/ 967285 h 996364"/>
                <a:gd name="connsiteX2-2447" fmla="*/ 206766 w 854717"/>
                <a:gd name="connsiteY2-2448" fmla="*/ 927197 h 996364"/>
                <a:gd name="connsiteX3-2449" fmla="*/ 3665 w 854717"/>
                <a:gd name="connsiteY3-2450" fmla="*/ 427683 h 996364"/>
                <a:gd name="connsiteX4-2451" fmla="*/ 314219 w 854717"/>
                <a:gd name="connsiteY4-2452" fmla="*/ 42048 h 996364"/>
                <a:gd name="connsiteX5-2453" fmla="*/ 738769 w 854717"/>
                <a:gd name="connsiteY5-2454" fmla="*/ 68302 h 996364"/>
                <a:gd name="connsiteX6-2455" fmla="*/ 844170 w 854717"/>
                <a:gd name="connsiteY6-2456" fmla="*/ 309078 h 996364"/>
                <a:gd name="connsiteX7-2457" fmla="*/ 689331 w 854717"/>
                <a:gd name="connsiteY7-2458" fmla="*/ 634410 h 996364"/>
                <a:gd name="connsiteX8-2459" fmla="*/ 820294 w 854717"/>
                <a:gd name="connsiteY8-2460" fmla="*/ 821277 h 996364"/>
                <a:gd name="connsiteX0-2461" fmla="*/ 820294 w 859223"/>
                <a:gd name="connsiteY0-2462" fmla="*/ 821277 h 996364"/>
                <a:gd name="connsiteX1-2463" fmla="*/ 646732 w 859223"/>
                <a:gd name="connsiteY1-2464" fmla="*/ 967285 h 996364"/>
                <a:gd name="connsiteX2-2465" fmla="*/ 206766 w 859223"/>
                <a:gd name="connsiteY2-2466" fmla="*/ 927197 h 996364"/>
                <a:gd name="connsiteX3-2467" fmla="*/ 3665 w 859223"/>
                <a:gd name="connsiteY3-2468" fmla="*/ 427683 h 996364"/>
                <a:gd name="connsiteX4-2469" fmla="*/ 314219 w 859223"/>
                <a:gd name="connsiteY4-2470" fmla="*/ 42048 h 996364"/>
                <a:gd name="connsiteX5-2471" fmla="*/ 738769 w 859223"/>
                <a:gd name="connsiteY5-2472" fmla="*/ 68302 h 996364"/>
                <a:gd name="connsiteX6-2473" fmla="*/ 844170 w 859223"/>
                <a:gd name="connsiteY6-2474" fmla="*/ 309078 h 996364"/>
                <a:gd name="connsiteX7-2475" fmla="*/ 689331 w 859223"/>
                <a:gd name="connsiteY7-2476" fmla="*/ 634410 h 996364"/>
                <a:gd name="connsiteX8-2477" fmla="*/ 820294 w 859223"/>
                <a:gd name="connsiteY8-2478" fmla="*/ 821277 h 996364"/>
                <a:gd name="connsiteX0-2479" fmla="*/ 820294 w 859223"/>
                <a:gd name="connsiteY0-2480" fmla="*/ 821277 h 996364"/>
                <a:gd name="connsiteX1-2481" fmla="*/ 646732 w 859223"/>
                <a:gd name="connsiteY1-2482" fmla="*/ 967285 h 996364"/>
                <a:gd name="connsiteX2-2483" fmla="*/ 206766 w 859223"/>
                <a:gd name="connsiteY2-2484" fmla="*/ 927197 h 996364"/>
                <a:gd name="connsiteX3-2485" fmla="*/ 3665 w 859223"/>
                <a:gd name="connsiteY3-2486" fmla="*/ 427683 h 996364"/>
                <a:gd name="connsiteX4-2487" fmla="*/ 314219 w 859223"/>
                <a:gd name="connsiteY4-2488" fmla="*/ 42048 h 996364"/>
                <a:gd name="connsiteX5-2489" fmla="*/ 738769 w 859223"/>
                <a:gd name="connsiteY5-2490" fmla="*/ 68302 h 996364"/>
                <a:gd name="connsiteX6-2491" fmla="*/ 844170 w 859223"/>
                <a:gd name="connsiteY6-2492" fmla="*/ 309078 h 996364"/>
                <a:gd name="connsiteX7-2493" fmla="*/ 689331 w 859223"/>
                <a:gd name="connsiteY7-2494" fmla="*/ 634410 h 996364"/>
                <a:gd name="connsiteX8-2495" fmla="*/ 820294 w 859223"/>
                <a:gd name="connsiteY8-2496" fmla="*/ 821277 h 996364"/>
                <a:gd name="connsiteX0-2497" fmla="*/ 820294 w 854278"/>
                <a:gd name="connsiteY0-2498" fmla="*/ 821277 h 996364"/>
                <a:gd name="connsiteX1-2499" fmla="*/ 646732 w 854278"/>
                <a:gd name="connsiteY1-2500" fmla="*/ 967285 h 996364"/>
                <a:gd name="connsiteX2-2501" fmla="*/ 206766 w 854278"/>
                <a:gd name="connsiteY2-2502" fmla="*/ 927197 h 996364"/>
                <a:gd name="connsiteX3-2503" fmla="*/ 3665 w 854278"/>
                <a:gd name="connsiteY3-2504" fmla="*/ 427683 h 996364"/>
                <a:gd name="connsiteX4-2505" fmla="*/ 314219 w 854278"/>
                <a:gd name="connsiteY4-2506" fmla="*/ 42048 h 996364"/>
                <a:gd name="connsiteX5-2507" fmla="*/ 738769 w 854278"/>
                <a:gd name="connsiteY5-2508" fmla="*/ 68302 h 996364"/>
                <a:gd name="connsiteX6-2509" fmla="*/ 844170 w 854278"/>
                <a:gd name="connsiteY6-2510" fmla="*/ 309078 h 996364"/>
                <a:gd name="connsiteX7-2511" fmla="*/ 689331 w 854278"/>
                <a:gd name="connsiteY7-2512" fmla="*/ 634410 h 996364"/>
                <a:gd name="connsiteX8-2513" fmla="*/ 820294 w 854278"/>
                <a:gd name="connsiteY8-2514" fmla="*/ 821277 h 996364"/>
                <a:gd name="connsiteX0-2515" fmla="*/ 805221 w 839205"/>
                <a:gd name="connsiteY0-2516" fmla="*/ 821277 h 993483"/>
                <a:gd name="connsiteX1-2517" fmla="*/ 631659 w 839205"/>
                <a:gd name="connsiteY1-2518" fmla="*/ 967285 h 993483"/>
                <a:gd name="connsiteX2-2519" fmla="*/ 191693 w 839205"/>
                <a:gd name="connsiteY2-2520" fmla="*/ 927197 h 993483"/>
                <a:gd name="connsiteX3-2521" fmla="*/ 4016 w 839205"/>
                <a:gd name="connsiteY3-2522" fmla="*/ 482484 h 993483"/>
                <a:gd name="connsiteX4-2523" fmla="*/ 299146 w 839205"/>
                <a:gd name="connsiteY4-2524" fmla="*/ 42048 h 993483"/>
                <a:gd name="connsiteX5-2525" fmla="*/ 723696 w 839205"/>
                <a:gd name="connsiteY5-2526" fmla="*/ 68302 h 993483"/>
                <a:gd name="connsiteX6-2527" fmla="*/ 829097 w 839205"/>
                <a:gd name="connsiteY6-2528" fmla="*/ 309078 h 993483"/>
                <a:gd name="connsiteX7-2529" fmla="*/ 674258 w 839205"/>
                <a:gd name="connsiteY7-2530" fmla="*/ 634410 h 993483"/>
                <a:gd name="connsiteX8-2531" fmla="*/ 805221 w 839205"/>
                <a:gd name="connsiteY8-2532" fmla="*/ 821277 h 993483"/>
                <a:gd name="connsiteX0-2533" fmla="*/ 810061 w 844045"/>
                <a:gd name="connsiteY0-2534" fmla="*/ 821277 h 993397"/>
                <a:gd name="connsiteX1-2535" fmla="*/ 636499 w 844045"/>
                <a:gd name="connsiteY1-2536" fmla="*/ 967285 h 993397"/>
                <a:gd name="connsiteX2-2537" fmla="*/ 196533 w 844045"/>
                <a:gd name="connsiteY2-2538" fmla="*/ 927197 h 993397"/>
                <a:gd name="connsiteX3-2539" fmla="*/ 3895 w 844045"/>
                <a:gd name="connsiteY3-2540" fmla="*/ 484188 h 993397"/>
                <a:gd name="connsiteX4-2541" fmla="*/ 303986 w 844045"/>
                <a:gd name="connsiteY4-2542" fmla="*/ 42048 h 993397"/>
                <a:gd name="connsiteX5-2543" fmla="*/ 728536 w 844045"/>
                <a:gd name="connsiteY5-2544" fmla="*/ 68302 h 993397"/>
                <a:gd name="connsiteX6-2545" fmla="*/ 833937 w 844045"/>
                <a:gd name="connsiteY6-2546" fmla="*/ 309078 h 993397"/>
                <a:gd name="connsiteX7-2547" fmla="*/ 679098 w 844045"/>
                <a:gd name="connsiteY7-2548" fmla="*/ 634410 h 993397"/>
                <a:gd name="connsiteX8-2549" fmla="*/ 810061 w 844045"/>
                <a:gd name="connsiteY8-2550" fmla="*/ 821277 h 993397"/>
                <a:gd name="connsiteX0-2551" fmla="*/ 810061 w 844045"/>
                <a:gd name="connsiteY0-2552" fmla="*/ 825239 h 997359"/>
                <a:gd name="connsiteX1-2553" fmla="*/ 636499 w 844045"/>
                <a:gd name="connsiteY1-2554" fmla="*/ 971247 h 997359"/>
                <a:gd name="connsiteX2-2555" fmla="*/ 196533 w 844045"/>
                <a:gd name="connsiteY2-2556" fmla="*/ 931159 h 997359"/>
                <a:gd name="connsiteX3-2557" fmla="*/ 3895 w 844045"/>
                <a:gd name="connsiteY3-2558" fmla="*/ 488150 h 997359"/>
                <a:gd name="connsiteX4-2559" fmla="*/ 303986 w 844045"/>
                <a:gd name="connsiteY4-2560" fmla="*/ 46010 h 997359"/>
                <a:gd name="connsiteX5-2561" fmla="*/ 728536 w 844045"/>
                <a:gd name="connsiteY5-2562" fmla="*/ 72264 h 997359"/>
                <a:gd name="connsiteX6-2563" fmla="*/ 833937 w 844045"/>
                <a:gd name="connsiteY6-2564" fmla="*/ 313040 h 997359"/>
                <a:gd name="connsiteX7-2565" fmla="*/ 679098 w 844045"/>
                <a:gd name="connsiteY7-2566" fmla="*/ 638372 h 997359"/>
                <a:gd name="connsiteX8-2567" fmla="*/ 810061 w 844045"/>
                <a:gd name="connsiteY8-2568" fmla="*/ 825239 h 997359"/>
                <a:gd name="connsiteX0-2569" fmla="*/ 810061 w 837826"/>
                <a:gd name="connsiteY0-2570" fmla="*/ 825239 h 997359"/>
                <a:gd name="connsiteX1-2571" fmla="*/ 636499 w 837826"/>
                <a:gd name="connsiteY1-2572" fmla="*/ 971247 h 997359"/>
                <a:gd name="connsiteX2-2573" fmla="*/ 196533 w 837826"/>
                <a:gd name="connsiteY2-2574" fmla="*/ 931159 h 997359"/>
                <a:gd name="connsiteX3-2575" fmla="*/ 3895 w 837826"/>
                <a:gd name="connsiteY3-2576" fmla="*/ 488150 h 997359"/>
                <a:gd name="connsiteX4-2577" fmla="*/ 303986 w 837826"/>
                <a:gd name="connsiteY4-2578" fmla="*/ 46010 h 997359"/>
                <a:gd name="connsiteX5-2579" fmla="*/ 728536 w 837826"/>
                <a:gd name="connsiteY5-2580" fmla="*/ 72264 h 997359"/>
                <a:gd name="connsiteX6-2581" fmla="*/ 833937 w 837826"/>
                <a:gd name="connsiteY6-2582" fmla="*/ 313040 h 997359"/>
                <a:gd name="connsiteX7-2583" fmla="*/ 679098 w 837826"/>
                <a:gd name="connsiteY7-2584" fmla="*/ 638372 h 997359"/>
                <a:gd name="connsiteX8-2585" fmla="*/ 810061 w 837826"/>
                <a:gd name="connsiteY8-2586" fmla="*/ 825239 h 997359"/>
                <a:gd name="connsiteX0-2587" fmla="*/ 810061 w 839752"/>
                <a:gd name="connsiteY0-2588" fmla="*/ 825239 h 997359"/>
                <a:gd name="connsiteX1-2589" fmla="*/ 636499 w 839752"/>
                <a:gd name="connsiteY1-2590" fmla="*/ 971247 h 997359"/>
                <a:gd name="connsiteX2-2591" fmla="*/ 196533 w 839752"/>
                <a:gd name="connsiteY2-2592" fmla="*/ 931159 h 997359"/>
                <a:gd name="connsiteX3-2593" fmla="*/ 3895 w 839752"/>
                <a:gd name="connsiteY3-2594" fmla="*/ 488150 h 997359"/>
                <a:gd name="connsiteX4-2595" fmla="*/ 303986 w 839752"/>
                <a:gd name="connsiteY4-2596" fmla="*/ 46010 h 997359"/>
                <a:gd name="connsiteX5-2597" fmla="*/ 728536 w 839752"/>
                <a:gd name="connsiteY5-2598" fmla="*/ 72264 h 997359"/>
                <a:gd name="connsiteX6-2599" fmla="*/ 833937 w 839752"/>
                <a:gd name="connsiteY6-2600" fmla="*/ 313040 h 997359"/>
                <a:gd name="connsiteX7-2601" fmla="*/ 679098 w 839752"/>
                <a:gd name="connsiteY7-2602" fmla="*/ 638372 h 997359"/>
                <a:gd name="connsiteX8-2603" fmla="*/ 810061 w 839752"/>
                <a:gd name="connsiteY8-2604" fmla="*/ 825239 h 997359"/>
                <a:gd name="connsiteX0-2605" fmla="*/ 810061 w 835020"/>
                <a:gd name="connsiteY0-2606" fmla="*/ 825239 h 997359"/>
                <a:gd name="connsiteX1-2607" fmla="*/ 636499 w 835020"/>
                <a:gd name="connsiteY1-2608" fmla="*/ 971247 h 997359"/>
                <a:gd name="connsiteX2-2609" fmla="*/ 196533 w 835020"/>
                <a:gd name="connsiteY2-2610" fmla="*/ 931159 h 997359"/>
                <a:gd name="connsiteX3-2611" fmla="*/ 3895 w 835020"/>
                <a:gd name="connsiteY3-2612" fmla="*/ 488150 h 997359"/>
                <a:gd name="connsiteX4-2613" fmla="*/ 303986 w 835020"/>
                <a:gd name="connsiteY4-2614" fmla="*/ 46010 h 997359"/>
                <a:gd name="connsiteX5-2615" fmla="*/ 728536 w 835020"/>
                <a:gd name="connsiteY5-2616" fmla="*/ 72264 h 997359"/>
                <a:gd name="connsiteX6-2617" fmla="*/ 833937 w 835020"/>
                <a:gd name="connsiteY6-2618" fmla="*/ 313040 h 997359"/>
                <a:gd name="connsiteX7-2619" fmla="*/ 679098 w 835020"/>
                <a:gd name="connsiteY7-2620" fmla="*/ 638372 h 997359"/>
                <a:gd name="connsiteX8-2621" fmla="*/ 810061 w 835020"/>
                <a:gd name="connsiteY8-2622" fmla="*/ 825239 h 997359"/>
                <a:gd name="connsiteX0-2623" fmla="*/ 810061 w 835020"/>
                <a:gd name="connsiteY0-2624" fmla="*/ 825239 h 997359"/>
                <a:gd name="connsiteX1-2625" fmla="*/ 636499 w 835020"/>
                <a:gd name="connsiteY1-2626" fmla="*/ 971247 h 997359"/>
                <a:gd name="connsiteX2-2627" fmla="*/ 196533 w 835020"/>
                <a:gd name="connsiteY2-2628" fmla="*/ 931159 h 997359"/>
                <a:gd name="connsiteX3-2629" fmla="*/ 3895 w 835020"/>
                <a:gd name="connsiteY3-2630" fmla="*/ 488150 h 997359"/>
                <a:gd name="connsiteX4-2631" fmla="*/ 303986 w 835020"/>
                <a:gd name="connsiteY4-2632" fmla="*/ 46010 h 997359"/>
                <a:gd name="connsiteX5-2633" fmla="*/ 728536 w 835020"/>
                <a:gd name="connsiteY5-2634" fmla="*/ 72264 h 997359"/>
                <a:gd name="connsiteX6-2635" fmla="*/ 833937 w 835020"/>
                <a:gd name="connsiteY6-2636" fmla="*/ 313040 h 997359"/>
                <a:gd name="connsiteX7-2637" fmla="*/ 679098 w 835020"/>
                <a:gd name="connsiteY7-2638" fmla="*/ 638372 h 997359"/>
                <a:gd name="connsiteX8-2639" fmla="*/ 810061 w 835020"/>
                <a:gd name="connsiteY8-2640" fmla="*/ 825239 h 997359"/>
                <a:gd name="connsiteX0-2641" fmla="*/ 810061 w 835020"/>
                <a:gd name="connsiteY0-2642" fmla="*/ 825239 h 997359"/>
                <a:gd name="connsiteX1-2643" fmla="*/ 636499 w 835020"/>
                <a:gd name="connsiteY1-2644" fmla="*/ 971247 h 997359"/>
                <a:gd name="connsiteX2-2645" fmla="*/ 196533 w 835020"/>
                <a:gd name="connsiteY2-2646" fmla="*/ 931159 h 997359"/>
                <a:gd name="connsiteX3-2647" fmla="*/ 3895 w 835020"/>
                <a:gd name="connsiteY3-2648" fmla="*/ 488150 h 997359"/>
                <a:gd name="connsiteX4-2649" fmla="*/ 303986 w 835020"/>
                <a:gd name="connsiteY4-2650" fmla="*/ 46010 h 997359"/>
                <a:gd name="connsiteX5-2651" fmla="*/ 728536 w 835020"/>
                <a:gd name="connsiteY5-2652" fmla="*/ 72264 h 997359"/>
                <a:gd name="connsiteX6-2653" fmla="*/ 833937 w 835020"/>
                <a:gd name="connsiteY6-2654" fmla="*/ 313040 h 997359"/>
                <a:gd name="connsiteX7-2655" fmla="*/ 679098 w 835020"/>
                <a:gd name="connsiteY7-2656" fmla="*/ 638372 h 997359"/>
                <a:gd name="connsiteX8-2657" fmla="*/ 810061 w 835020"/>
                <a:gd name="connsiteY8-2658" fmla="*/ 825239 h 9973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119" y="connsiteY6-120"/>
                </a:cxn>
                <a:cxn ang="0">
                  <a:pos x="connsiteX7-135" y="connsiteY7-136"/>
                </a:cxn>
                <a:cxn ang="0">
                  <a:pos x="connsiteX8-153" y="connsiteY8-154"/>
                </a:cxn>
              </a:cxnLst>
              <a:rect l="l" t="t" r="r" b="b"/>
              <a:pathLst>
                <a:path w="835020" h="997359">
                  <a:moveTo>
                    <a:pt x="810061" y="825239"/>
                  </a:moveTo>
                  <a:cubicBezTo>
                    <a:pt x="802535" y="892973"/>
                    <a:pt x="793128" y="921694"/>
                    <a:pt x="636499" y="971247"/>
                  </a:cubicBezTo>
                  <a:cubicBezTo>
                    <a:pt x="509639" y="1010579"/>
                    <a:pt x="301967" y="1011675"/>
                    <a:pt x="196533" y="931159"/>
                  </a:cubicBezTo>
                  <a:cubicBezTo>
                    <a:pt x="91099" y="850643"/>
                    <a:pt x="-22619" y="627826"/>
                    <a:pt x="3895" y="488150"/>
                  </a:cubicBezTo>
                  <a:cubicBezTo>
                    <a:pt x="44850" y="274277"/>
                    <a:pt x="141406" y="135380"/>
                    <a:pt x="303986" y="46010"/>
                  </a:cubicBezTo>
                  <a:cubicBezTo>
                    <a:pt x="508213" y="-39080"/>
                    <a:pt x="629281" y="8213"/>
                    <a:pt x="728536" y="72264"/>
                  </a:cubicBezTo>
                  <a:cubicBezTo>
                    <a:pt x="818540" y="136504"/>
                    <a:pt x="840518" y="268354"/>
                    <a:pt x="833937" y="313040"/>
                  </a:cubicBezTo>
                  <a:cubicBezTo>
                    <a:pt x="812993" y="400119"/>
                    <a:pt x="646859" y="471045"/>
                    <a:pt x="679098" y="638372"/>
                  </a:cubicBezTo>
                  <a:cubicBezTo>
                    <a:pt x="729838" y="779093"/>
                    <a:pt x="812351" y="709408"/>
                    <a:pt x="810061" y="825239"/>
                  </a:cubicBezTo>
                  <a:close/>
                </a:path>
              </a:pathLst>
            </a:cu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172714" y="2523677"/>
              <a:ext cx="19735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50" dirty="0">
                  <a:latin typeface="Times" charset="0"/>
                  <a:ea typeface="楷体" panose="02010609060101010101" pitchFamily="49" charset="-122"/>
                </a:rPr>
                <a:t>(b)  </a:t>
              </a:r>
              <a:r>
                <a:rPr lang="zh-CN" altLang="en-US" sz="1350" dirty="0">
                  <a:latin typeface="Times" charset="0"/>
                  <a:ea typeface="楷体" panose="02010609060101010101" pitchFamily="49" charset="-122"/>
                </a:rPr>
                <a:t>计算的原因</a:t>
              </a:r>
              <a:endParaRPr lang="zh-CN" altLang="en-US" sz="1350" dirty="0">
                <a:latin typeface="Times" charset="0"/>
                <a:ea typeface="楷体" panose="02010609060101010101" pitchFamily="49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703979" y="2593320"/>
            <a:ext cx="1528970" cy="2002361"/>
            <a:chOff x="5701452" y="252542"/>
            <a:chExt cx="2038627" cy="2669814"/>
          </a:xfrm>
        </p:grpSpPr>
        <p:sp>
          <p:nvSpPr>
            <p:cNvPr id="14" name="弦形 6"/>
            <p:cNvSpPr/>
            <p:nvPr/>
          </p:nvSpPr>
          <p:spPr>
            <a:xfrm rot="1036148">
              <a:off x="5701452" y="252542"/>
              <a:ext cx="1884120" cy="2037397"/>
            </a:xfrm>
            <a:custGeom>
              <a:avLst/>
              <a:gdLst>
                <a:gd name="connsiteX0" fmla="*/ 780489 w 914400"/>
                <a:gd name="connsiteY0" fmla="*/ 780489 h 914400"/>
                <a:gd name="connsiteX1" fmla="*/ 228600 w 914400"/>
                <a:gd name="connsiteY1" fmla="*/ 853147 h 914400"/>
                <a:gd name="connsiteX2" fmla="*/ 15579 w 914400"/>
                <a:gd name="connsiteY2" fmla="*/ 338868 h 914400"/>
                <a:gd name="connsiteX3" fmla="*/ 457200 w 914400"/>
                <a:gd name="connsiteY3" fmla="*/ 0 h 914400"/>
                <a:gd name="connsiteX4" fmla="*/ 780489 w 914400"/>
                <a:gd name="connsiteY4" fmla="*/ 780489 h 914400"/>
                <a:gd name="connsiteX0-1" fmla="*/ 780530 w 780530"/>
                <a:gd name="connsiteY0-2" fmla="*/ 780646 h 914567"/>
                <a:gd name="connsiteX1-3" fmla="*/ 228641 w 780530"/>
                <a:gd name="connsiteY1-4" fmla="*/ 853304 h 914567"/>
                <a:gd name="connsiteX2-5" fmla="*/ 15620 w 780530"/>
                <a:gd name="connsiteY2-6" fmla="*/ 339025 h 914567"/>
                <a:gd name="connsiteX3-7" fmla="*/ 457241 w 780530"/>
                <a:gd name="connsiteY3-8" fmla="*/ 157 h 914567"/>
                <a:gd name="connsiteX4-9" fmla="*/ 587063 w 780530"/>
                <a:gd name="connsiteY4-10" fmla="*/ 372690 h 914567"/>
                <a:gd name="connsiteX5" fmla="*/ 780530 w 780530"/>
                <a:gd name="connsiteY5" fmla="*/ 780646 h 914567"/>
                <a:gd name="connsiteX0-11" fmla="*/ 780530 w 780530"/>
                <a:gd name="connsiteY0-12" fmla="*/ 780646 h 914567"/>
                <a:gd name="connsiteX1-13" fmla="*/ 228641 w 780530"/>
                <a:gd name="connsiteY1-14" fmla="*/ 853304 h 914567"/>
                <a:gd name="connsiteX2-15" fmla="*/ 15620 w 780530"/>
                <a:gd name="connsiteY2-16" fmla="*/ 339025 h 914567"/>
                <a:gd name="connsiteX3-17" fmla="*/ 457241 w 780530"/>
                <a:gd name="connsiteY3-18" fmla="*/ 157 h 914567"/>
                <a:gd name="connsiteX4-19" fmla="*/ 496752 w 780530"/>
                <a:gd name="connsiteY4-20" fmla="*/ 463001 h 914567"/>
                <a:gd name="connsiteX5-21" fmla="*/ 780530 w 780530"/>
                <a:gd name="connsiteY5-22" fmla="*/ 780646 h 914567"/>
                <a:gd name="connsiteX0-23" fmla="*/ 780530 w 780530"/>
                <a:gd name="connsiteY0-24" fmla="*/ 780646 h 914567"/>
                <a:gd name="connsiteX1-25" fmla="*/ 228641 w 780530"/>
                <a:gd name="connsiteY1-26" fmla="*/ 853304 h 914567"/>
                <a:gd name="connsiteX2-27" fmla="*/ 15620 w 780530"/>
                <a:gd name="connsiteY2-28" fmla="*/ 339025 h 914567"/>
                <a:gd name="connsiteX3-29" fmla="*/ 457241 w 780530"/>
                <a:gd name="connsiteY3-30" fmla="*/ 157 h 914567"/>
                <a:gd name="connsiteX4-31" fmla="*/ 496752 w 780530"/>
                <a:gd name="connsiteY4-32" fmla="*/ 463001 h 914567"/>
                <a:gd name="connsiteX5-33" fmla="*/ 780530 w 780530"/>
                <a:gd name="connsiteY5-34" fmla="*/ 780646 h 914567"/>
                <a:gd name="connsiteX0-35" fmla="*/ 780530 w 780530"/>
                <a:gd name="connsiteY0-36" fmla="*/ 780646 h 914567"/>
                <a:gd name="connsiteX1-37" fmla="*/ 228641 w 780530"/>
                <a:gd name="connsiteY1-38" fmla="*/ 853304 h 914567"/>
                <a:gd name="connsiteX2-39" fmla="*/ 15620 w 780530"/>
                <a:gd name="connsiteY2-40" fmla="*/ 339025 h 914567"/>
                <a:gd name="connsiteX3-41" fmla="*/ 457241 w 780530"/>
                <a:gd name="connsiteY3-42" fmla="*/ 157 h 914567"/>
                <a:gd name="connsiteX4-43" fmla="*/ 496752 w 780530"/>
                <a:gd name="connsiteY4-44" fmla="*/ 463001 h 914567"/>
                <a:gd name="connsiteX5-45" fmla="*/ 780530 w 780530"/>
                <a:gd name="connsiteY5-46" fmla="*/ 780646 h 914567"/>
                <a:gd name="connsiteX0-47" fmla="*/ 780530 w 830052"/>
                <a:gd name="connsiteY0-48" fmla="*/ 814484 h 948405"/>
                <a:gd name="connsiteX1-49" fmla="*/ 228641 w 830052"/>
                <a:gd name="connsiteY1-50" fmla="*/ 887142 h 948405"/>
                <a:gd name="connsiteX2-51" fmla="*/ 15620 w 830052"/>
                <a:gd name="connsiteY2-52" fmla="*/ 372863 h 948405"/>
                <a:gd name="connsiteX3-53" fmla="*/ 829775 w 830052"/>
                <a:gd name="connsiteY3-54" fmla="*/ 128 h 948405"/>
                <a:gd name="connsiteX4-55" fmla="*/ 496752 w 830052"/>
                <a:gd name="connsiteY4-56" fmla="*/ 496839 h 948405"/>
                <a:gd name="connsiteX5-57" fmla="*/ 780530 w 830052"/>
                <a:gd name="connsiteY5-58" fmla="*/ 814484 h 948405"/>
                <a:gd name="connsiteX0-59" fmla="*/ 780530 w 830209"/>
                <a:gd name="connsiteY0-60" fmla="*/ 814484 h 948405"/>
                <a:gd name="connsiteX1-61" fmla="*/ 228641 w 830209"/>
                <a:gd name="connsiteY1-62" fmla="*/ 887142 h 948405"/>
                <a:gd name="connsiteX2-63" fmla="*/ 15620 w 830209"/>
                <a:gd name="connsiteY2-64" fmla="*/ 372863 h 948405"/>
                <a:gd name="connsiteX3-65" fmla="*/ 829775 w 830209"/>
                <a:gd name="connsiteY3-66" fmla="*/ 128 h 948405"/>
                <a:gd name="connsiteX4-67" fmla="*/ 666085 w 830209"/>
                <a:gd name="connsiteY4-68" fmla="*/ 496839 h 948405"/>
                <a:gd name="connsiteX5-69" fmla="*/ 780530 w 830209"/>
                <a:gd name="connsiteY5-70" fmla="*/ 814484 h 948405"/>
                <a:gd name="connsiteX0-71" fmla="*/ 780530 w 830209"/>
                <a:gd name="connsiteY0-72" fmla="*/ 814484 h 948405"/>
                <a:gd name="connsiteX1-73" fmla="*/ 228641 w 830209"/>
                <a:gd name="connsiteY1-74" fmla="*/ 887142 h 948405"/>
                <a:gd name="connsiteX2-75" fmla="*/ 15620 w 830209"/>
                <a:gd name="connsiteY2-76" fmla="*/ 372863 h 948405"/>
                <a:gd name="connsiteX3-77" fmla="*/ 829775 w 830209"/>
                <a:gd name="connsiteY3-78" fmla="*/ 128 h 948405"/>
                <a:gd name="connsiteX4-79" fmla="*/ 666085 w 830209"/>
                <a:gd name="connsiteY4-80" fmla="*/ 496839 h 948405"/>
                <a:gd name="connsiteX5-81" fmla="*/ 780530 w 830209"/>
                <a:gd name="connsiteY5-82" fmla="*/ 814484 h 948405"/>
                <a:gd name="connsiteX0-83" fmla="*/ 1005077 w 1005077"/>
                <a:gd name="connsiteY0-84" fmla="*/ 825773 h 940792"/>
                <a:gd name="connsiteX1-85" fmla="*/ 227410 w 1005077"/>
                <a:gd name="connsiteY1-86" fmla="*/ 887142 h 940792"/>
                <a:gd name="connsiteX2-87" fmla="*/ 14389 w 1005077"/>
                <a:gd name="connsiteY2-88" fmla="*/ 372863 h 940792"/>
                <a:gd name="connsiteX3-89" fmla="*/ 828544 w 1005077"/>
                <a:gd name="connsiteY3-90" fmla="*/ 128 h 940792"/>
                <a:gd name="connsiteX4-91" fmla="*/ 664854 w 1005077"/>
                <a:gd name="connsiteY4-92" fmla="*/ 496839 h 940792"/>
                <a:gd name="connsiteX5-93" fmla="*/ 1005077 w 1005077"/>
                <a:gd name="connsiteY5-94" fmla="*/ 825773 h 940792"/>
                <a:gd name="connsiteX0-95" fmla="*/ 991934 w 991934"/>
                <a:gd name="connsiteY0-96" fmla="*/ 850090 h 965109"/>
                <a:gd name="connsiteX1-97" fmla="*/ 214267 w 991934"/>
                <a:gd name="connsiteY1-98" fmla="*/ 911459 h 965109"/>
                <a:gd name="connsiteX2-99" fmla="*/ 1246 w 991934"/>
                <a:gd name="connsiteY2-100" fmla="*/ 397180 h 965109"/>
                <a:gd name="connsiteX3-101" fmla="*/ 200156 w 991934"/>
                <a:gd name="connsiteY3-102" fmla="*/ 80891 h 965109"/>
                <a:gd name="connsiteX4-103" fmla="*/ 815401 w 991934"/>
                <a:gd name="connsiteY4-104" fmla="*/ 24445 h 965109"/>
                <a:gd name="connsiteX5-105" fmla="*/ 651711 w 991934"/>
                <a:gd name="connsiteY5-106" fmla="*/ 521156 h 965109"/>
                <a:gd name="connsiteX6" fmla="*/ 991934 w 991934"/>
                <a:gd name="connsiteY6" fmla="*/ 850090 h 965109"/>
                <a:gd name="connsiteX0-107" fmla="*/ 1032041 w 1032041"/>
                <a:gd name="connsiteY0-108" fmla="*/ 850090 h 946338"/>
                <a:gd name="connsiteX1-109" fmla="*/ 254374 w 1032041"/>
                <a:gd name="connsiteY1-110" fmla="*/ 911459 h 946338"/>
                <a:gd name="connsiteX2-111" fmla="*/ 14484 w 1032041"/>
                <a:gd name="connsiteY2-112" fmla="*/ 679203 h 946338"/>
                <a:gd name="connsiteX3-113" fmla="*/ 41353 w 1032041"/>
                <a:gd name="connsiteY3-114" fmla="*/ 397180 h 946338"/>
                <a:gd name="connsiteX4-115" fmla="*/ 240263 w 1032041"/>
                <a:gd name="connsiteY4-116" fmla="*/ 80891 h 946338"/>
                <a:gd name="connsiteX5-117" fmla="*/ 855508 w 1032041"/>
                <a:gd name="connsiteY5-118" fmla="*/ 24445 h 946338"/>
                <a:gd name="connsiteX6-119" fmla="*/ 691818 w 1032041"/>
                <a:gd name="connsiteY6-120" fmla="*/ 521156 h 946338"/>
                <a:gd name="connsiteX7" fmla="*/ 1032041 w 1032041"/>
                <a:gd name="connsiteY7" fmla="*/ 850090 h 946338"/>
                <a:gd name="connsiteX0-121" fmla="*/ 1032041 w 1032041"/>
                <a:gd name="connsiteY0-122" fmla="*/ 850090 h 996854"/>
                <a:gd name="connsiteX1-123" fmla="*/ 646663 w 1032041"/>
                <a:gd name="connsiteY1-124" fmla="*/ 995292 h 996854"/>
                <a:gd name="connsiteX2-125" fmla="*/ 254374 w 1032041"/>
                <a:gd name="connsiteY2-126" fmla="*/ 911459 h 996854"/>
                <a:gd name="connsiteX3-127" fmla="*/ 14484 w 1032041"/>
                <a:gd name="connsiteY3-128" fmla="*/ 679203 h 996854"/>
                <a:gd name="connsiteX4-129" fmla="*/ 41353 w 1032041"/>
                <a:gd name="connsiteY4-130" fmla="*/ 397180 h 996854"/>
                <a:gd name="connsiteX5-131" fmla="*/ 240263 w 1032041"/>
                <a:gd name="connsiteY5-132" fmla="*/ 80891 h 996854"/>
                <a:gd name="connsiteX6-133" fmla="*/ 855508 w 1032041"/>
                <a:gd name="connsiteY6-134" fmla="*/ 24445 h 996854"/>
                <a:gd name="connsiteX7-135" fmla="*/ 691818 w 1032041"/>
                <a:gd name="connsiteY7-136" fmla="*/ 521156 h 996854"/>
                <a:gd name="connsiteX8" fmla="*/ 1032041 w 1032041"/>
                <a:gd name="connsiteY8" fmla="*/ 850090 h 996854"/>
                <a:gd name="connsiteX0-137" fmla="*/ 1080179 w 1080179"/>
                <a:gd name="connsiteY0-138" fmla="*/ 850090 h 996854"/>
                <a:gd name="connsiteX1-139" fmla="*/ 694801 w 1080179"/>
                <a:gd name="connsiteY1-140" fmla="*/ 995292 h 996854"/>
                <a:gd name="connsiteX2-141" fmla="*/ 302512 w 1080179"/>
                <a:gd name="connsiteY2-142" fmla="*/ 911459 h 996854"/>
                <a:gd name="connsiteX3-143" fmla="*/ 62622 w 1080179"/>
                <a:gd name="connsiteY3-144" fmla="*/ 679203 h 996854"/>
                <a:gd name="connsiteX4-145" fmla="*/ 7018 w 1080179"/>
                <a:gd name="connsiteY4-146" fmla="*/ 367230 h 996854"/>
                <a:gd name="connsiteX5-147" fmla="*/ 288401 w 1080179"/>
                <a:gd name="connsiteY5-148" fmla="*/ 80891 h 996854"/>
                <a:gd name="connsiteX6-149" fmla="*/ 903646 w 1080179"/>
                <a:gd name="connsiteY6-150" fmla="*/ 24445 h 996854"/>
                <a:gd name="connsiteX7-151" fmla="*/ 739956 w 1080179"/>
                <a:gd name="connsiteY7-152" fmla="*/ 521156 h 996854"/>
                <a:gd name="connsiteX8-153" fmla="*/ 1080179 w 1080179"/>
                <a:gd name="connsiteY8-154" fmla="*/ 850090 h 996854"/>
                <a:gd name="connsiteX0-155" fmla="*/ 1086133 w 1086133"/>
                <a:gd name="connsiteY0-156" fmla="*/ 850090 h 996818"/>
                <a:gd name="connsiteX1-157" fmla="*/ 700755 w 1086133"/>
                <a:gd name="connsiteY1-158" fmla="*/ 995292 h 996818"/>
                <a:gd name="connsiteX2-159" fmla="*/ 308466 w 1086133"/>
                <a:gd name="connsiteY2-160" fmla="*/ 911459 h 996818"/>
                <a:gd name="connsiteX3-161" fmla="*/ 35588 w 1086133"/>
                <a:gd name="connsiteY3-162" fmla="*/ 686690 h 996818"/>
                <a:gd name="connsiteX4-163" fmla="*/ 12972 w 1086133"/>
                <a:gd name="connsiteY4-164" fmla="*/ 367230 h 996818"/>
                <a:gd name="connsiteX5-165" fmla="*/ 294355 w 1086133"/>
                <a:gd name="connsiteY5-166" fmla="*/ 80891 h 996818"/>
                <a:gd name="connsiteX6-167" fmla="*/ 909600 w 1086133"/>
                <a:gd name="connsiteY6-168" fmla="*/ 24445 h 996818"/>
                <a:gd name="connsiteX7-169" fmla="*/ 745910 w 1086133"/>
                <a:gd name="connsiteY7-170" fmla="*/ 521156 h 996818"/>
                <a:gd name="connsiteX8-171" fmla="*/ 1086133 w 1086133"/>
                <a:gd name="connsiteY8-172" fmla="*/ 850090 h 996818"/>
                <a:gd name="connsiteX0-173" fmla="*/ 1086133 w 1086133"/>
                <a:gd name="connsiteY0-174" fmla="*/ 880078 h 1026806"/>
                <a:gd name="connsiteX1-175" fmla="*/ 700755 w 1086133"/>
                <a:gd name="connsiteY1-176" fmla="*/ 1025280 h 1026806"/>
                <a:gd name="connsiteX2-177" fmla="*/ 308466 w 1086133"/>
                <a:gd name="connsiteY2-178" fmla="*/ 941447 h 1026806"/>
                <a:gd name="connsiteX3-179" fmla="*/ 35588 w 1086133"/>
                <a:gd name="connsiteY3-180" fmla="*/ 716678 h 1026806"/>
                <a:gd name="connsiteX4-181" fmla="*/ 12972 w 1086133"/>
                <a:gd name="connsiteY4-182" fmla="*/ 397218 h 1026806"/>
                <a:gd name="connsiteX5-183" fmla="*/ 294355 w 1086133"/>
                <a:gd name="connsiteY5-184" fmla="*/ 110879 h 1026806"/>
                <a:gd name="connsiteX6-185" fmla="*/ 598410 w 1086133"/>
                <a:gd name="connsiteY6-186" fmla="*/ 15013 h 1026806"/>
                <a:gd name="connsiteX7-187" fmla="*/ 909600 w 1086133"/>
                <a:gd name="connsiteY7-188" fmla="*/ 54433 h 1026806"/>
                <a:gd name="connsiteX8-189" fmla="*/ 745910 w 1086133"/>
                <a:gd name="connsiteY8-190" fmla="*/ 551144 h 1026806"/>
                <a:gd name="connsiteX9" fmla="*/ 1086133 w 1086133"/>
                <a:gd name="connsiteY9" fmla="*/ 880078 h 1026806"/>
                <a:gd name="connsiteX0-191" fmla="*/ 1086133 w 1086133"/>
                <a:gd name="connsiteY0-192" fmla="*/ 869968 h 1016696"/>
                <a:gd name="connsiteX1-193" fmla="*/ 700755 w 1086133"/>
                <a:gd name="connsiteY1-194" fmla="*/ 1015170 h 1016696"/>
                <a:gd name="connsiteX2-195" fmla="*/ 308466 w 1086133"/>
                <a:gd name="connsiteY2-196" fmla="*/ 931337 h 1016696"/>
                <a:gd name="connsiteX3-197" fmla="*/ 35588 w 1086133"/>
                <a:gd name="connsiteY3-198" fmla="*/ 706568 h 1016696"/>
                <a:gd name="connsiteX4-199" fmla="*/ 12972 w 1086133"/>
                <a:gd name="connsiteY4-200" fmla="*/ 387108 h 1016696"/>
                <a:gd name="connsiteX5-201" fmla="*/ 294355 w 1086133"/>
                <a:gd name="connsiteY5-202" fmla="*/ 100769 h 1016696"/>
                <a:gd name="connsiteX6-203" fmla="*/ 598410 w 1086133"/>
                <a:gd name="connsiteY6-204" fmla="*/ 4903 h 1016696"/>
                <a:gd name="connsiteX7-205" fmla="*/ 818880 w 1086133"/>
                <a:gd name="connsiteY7-206" fmla="*/ 74273 h 1016696"/>
                <a:gd name="connsiteX8-207" fmla="*/ 745910 w 1086133"/>
                <a:gd name="connsiteY8-208" fmla="*/ 541034 h 1016696"/>
                <a:gd name="connsiteX9-209" fmla="*/ 1086133 w 1086133"/>
                <a:gd name="connsiteY9-210" fmla="*/ 869968 h 1016696"/>
                <a:gd name="connsiteX0-211" fmla="*/ 945930 w 945930"/>
                <a:gd name="connsiteY0-212" fmla="*/ 884943 h 1016696"/>
                <a:gd name="connsiteX1-213" fmla="*/ 700755 w 945930"/>
                <a:gd name="connsiteY1-214" fmla="*/ 1015170 h 1016696"/>
                <a:gd name="connsiteX2-215" fmla="*/ 308466 w 945930"/>
                <a:gd name="connsiteY2-216" fmla="*/ 931337 h 1016696"/>
                <a:gd name="connsiteX3-217" fmla="*/ 35588 w 945930"/>
                <a:gd name="connsiteY3-218" fmla="*/ 706568 h 1016696"/>
                <a:gd name="connsiteX4-219" fmla="*/ 12972 w 945930"/>
                <a:gd name="connsiteY4-220" fmla="*/ 387108 h 1016696"/>
                <a:gd name="connsiteX5-221" fmla="*/ 294355 w 945930"/>
                <a:gd name="connsiteY5-222" fmla="*/ 100769 h 1016696"/>
                <a:gd name="connsiteX6-223" fmla="*/ 598410 w 945930"/>
                <a:gd name="connsiteY6-224" fmla="*/ 4903 h 1016696"/>
                <a:gd name="connsiteX7-225" fmla="*/ 818880 w 945930"/>
                <a:gd name="connsiteY7-226" fmla="*/ 74273 h 1016696"/>
                <a:gd name="connsiteX8-227" fmla="*/ 745910 w 945930"/>
                <a:gd name="connsiteY8-228" fmla="*/ 541034 h 1016696"/>
                <a:gd name="connsiteX9-229" fmla="*/ 945930 w 945930"/>
                <a:gd name="connsiteY9-230" fmla="*/ 884943 h 1016696"/>
                <a:gd name="connsiteX0-231" fmla="*/ 945930 w 945930"/>
                <a:gd name="connsiteY0-232" fmla="*/ 884943 h 1016696"/>
                <a:gd name="connsiteX1-233" fmla="*/ 700755 w 945930"/>
                <a:gd name="connsiteY1-234" fmla="*/ 1015170 h 1016696"/>
                <a:gd name="connsiteX2-235" fmla="*/ 308466 w 945930"/>
                <a:gd name="connsiteY2-236" fmla="*/ 931337 h 1016696"/>
                <a:gd name="connsiteX3-237" fmla="*/ 35588 w 945930"/>
                <a:gd name="connsiteY3-238" fmla="*/ 706568 h 1016696"/>
                <a:gd name="connsiteX4-239" fmla="*/ 12972 w 945930"/>
                <a:gd name="connsiteY4-240" fmla="*/ 387108 h 1016696"/>
                <a:gd name="connsiteX5-241" fmla="*/ 294355 w 945930"/>
                <a:gd name="connsiteY5-242" fmla="*/ 100769 h 1016696"/>
                <a:gd name="connsiteX6-243" fmla="*/ 598410 w 945930"/>
                <a:gd name="connsiteY6-244" fmla="*/ 4903 h 1016696"/>
                <a:gd name="connsiteX7-245" fmla="*/ 818880 w 945930"/>
                <a:gd name="connsiteY7-246" fmla="*/ 74273 h 1016696"/>
                <a:gd name="connsiteX8-247" fmla="*/ 745910 w 945930"/>
                <a:gd name="connsiteY8-248" fmla="*/ 630882 h 1016696"/>
                <a:gd name="connsiteX9-249" fmla="*/ 945930 w 945930"/>
                <a:gd name="connsiteY9-250" fmla="*/ 884943 h 1016696"/>
                <a:gd name="connsiteX0-251" fmla="*/ 945930 w 945930"/>
                <a:gd name="connsiteY0-252" fmla="*/ 884943 h 1016696"/>
                <a:gd name="connsiteX1-253" fmla="*/ 700755 w 945930"/>
                <a:gd name="connsiteY1-254" fmla="*/ 1015170 h 1016696"/>
                <a:gd name="connsiteX2-255" fmla="*/ 308466 w 945930"/>
                <a:gd name="connsiteY2-256" fmla="*/ 931337 h 1016696"/>
                <a:gd name="connsiteX3-257" fmla="*/ 35588 w 945930"/>
                <a:gd name="connsiteY3-258" fmla="*/ 706568 h 1016696"/>
                <a:gd name="connsiteX4-259" fmla="*/ 12972 w 945930"/>
                <a:gd name="connsiteY4-260" fmla="*/ 387108 h 1016696"/>
                <a:gd name="connsiteX5-261" fmla="*/ 294355 w 945930"/>
                <a:gd name="connsiteY5-262" fmla="*/ 100769 h 1016696"/>
                <a:gd name="connsiteX6-263" fmla="*/ 598410 w 945930"/>
                <a:gd name="connsiteY6-264" fmla="*/ 4903 h 1016696"/>
                <a:gd name="connsiteX7-265" fmla="*/ 818880 w 945930"/>
                <a:gd name="connsiteY7-266" fmla="*/ 74273 h 1016696"/>
                <a:gd name="connsiteX8-267" fmla="*/ 745910 w 945930"/>
                <a:gd name="connsiteY8-268" fmla="*/ 630882 h 1016696"/>
                <a:gd name="connsiteX9-269" fmla="*/ 945930 w 945930"/>
                <a:gd name="connsiteY9-270" fmla="*/ 884943 h 1016696"/>
                <a:gd name="connsiteX0-271" fmla="*/ 945930 w 945930"/>
                <a:gd name="connsiteY0-272" fmla="*/ 881919 h 1013672"/>
                <a:gd name="connsiteX1-273" fmla="*/ 700755 w 945930"/>
                <a:gd name="connsiteY1-274" fmla="*/ 1012146 h 1013672"/>
                <a:gd name="connsiteX2-275" fmla="*/ 308466 w 945930"/>
                <a:gd name="connsiteY2-276" fmla="*/ 928313 h 1013672"/>
                <a:gd name="connsiteX3-277" fmla="*/ 35588 w 945930"/>
                <a:gd name="connsiteY3-278" fmla="*/ 703544 h 1013672"/>
                <a:gd name="connsiteX4-279" fmla="*/ 12972 w 945930"/>
                <a:gd name="connsiteY4-280" fmla="*/ 384084 h 1013672"/>
                <a:gd name="connsiteX5-281" fmla="*/ 294355 w 945930"/>
                <a:gd name="connsiteY5-282" fmla="*/ 97745 h 1013672"/>
                <a:gd name="connsiteX6-283" fmla="*/ 598410 w 945930"/>
                <a:gd name="connsiteY6-284" fmla="*/ 1879 h 1013672"/>
                <a:gd name="connsiteX7-285" fmla="*/ 818880 w 945930"/>
                <a:gd name="connsiteY7-286" fmla="*/ 71249 h 1013672"/>
                <a:gd name="connsiteX8-287" fmla="*/ 796343 w 945930"/>
                <a:gd name="connsiteY8-288" fmla="*/ 361272 h 1013672"/>
                <a:gd name="connsiteX9-289" fmla="*/ 745910 w 945930"/>
                <a:gd name="connsiteY9-290" fmla="*/ 627858 h 1013672"/>
                <a:gd name="connsiteX10" fmla="*/ 945930 w 945930"/>
                <a:gd name="connsiteY10" fmla="*/ 881919 h 1013672"/>
                <a:gd name="connsiteX0-291" fmla="*/ 945930 w 945930"/>
                <a:gd name="connsiteY0-292" fmla="*/ 881919 h 1013672"/>
                <a:gd name="connsiteX1-293" fmla="*/ 700755 w 945930"/>
                <a:gd name="connsiteY1-294" fmla="*/ 1012146 h 1013672"/>
                <a:gd name="connsiteX2-295" fmla="*/ 308466 w 945930"/>
                <a:gd name="connsiteY2-296" fmla="*/ 928313 h 1013672"/>
                <a:gd name="connsiteX3-297" fmla="*/ 35588 w 945930"/>
                <a:gd name="connsiteY3-298" fmla="*/ 703544 h 1013672"/>
                <a:gd name="connsiteX4-299" fmla="*/ 12972 w 945930"/>
                <a:gd name="connsiteY4-300" fmla="*/ 384084 h 1013672"/>
                <a:gd name="connsiteX5-301" fmla="*/ 294355 w 945930"/>
                <a:gd name="connsiteY5-302" fmla="*/ 97745 h 1013672"/>
                <a:gd name="connsiteX6-303" fmla="*/ 598410 w 945930"/>
                <a:gd name="connsiteY6-304" fmla="*/ 1879 h 1013672"/>
                <a:gd name="connsiteX7-305" fmla="*/ 818880 w 945930"/>
                <a:gd name="connsiteY7-306" fmla="*/ 71249 h 1013672"/>
                <a:gd name="connsiteX8-307" fmla="*/ 796343 w 945930"/>
                <a:gd name="connsiteY8-308" fmla="*/ 361272 h 1013672"/>
                <a:gd name="connsiteX9-309" fmla="*/ 745910 w 945930"/>
                <a:gd name="connsiteY9-310" fmla="*/ 627858 h 1013672"/>
                <a:gd name="connsiteX10-311" fmla="*/ 945930 w 945930"/>
                <a:gd name="connsiteY10-312" fmla="*/ 881919 h 1013672"/>
                <a:gd name="connsiteX0-313" fmla="*/ 945930 w 945930"/>
                <a:gd name="connsiteY0-314" fmla="*/ 881919 h 1013672"/>
                <a:gd name="connsiteX1-315" fmla="*/ 700755 w 945930"/>
                <a:gd name="connsiteY1-316" fmla="*/ 1012146 h 1013672"/>
                <a:gd name="connsiteX2-317" fmla="*/ 308466 w 945930"/>
                <a:gd name="connsiteY2-318" fmla="*/ 928313 h 1013672"/>
                <a:gd name="connsiteX3-319" fmla="*/ 35588 w 945930"/>
                <a:gd name="connsiteY3-320" fmla="*/ 703544 h 1013672"/>
                <a:gd name="connsiteX4-321" fmla="*/ 12972 w 945930"/>
                <a:gd name="connsiteY4-322" fmla="*/ 384084 h 1013672"/>
                <a:gd name="connsiteX5-323" fmla="*/ 294355 w 945930"/>
                <a:gd name="connsiteY5-324" fmla="*/ 97745 h 1013672"/>
                <a:gd name="connsiteX6-325" fmla="*/ 598410 w 945930"/>
                <a:gd name="connsiteY6-326" fmla="*/ 1879 h 1013672"/>
                <a:gd name="connsiteX7-327" fmla="*/ 818880 w 945930"/>
                <a:gd name="connsiteY7-328" fmla="*/ 71249 h 1013672"/>
                <a:gd name="connsiteX8-329" fmla="*/ 796343 w 945930"/>
                <a:gd name="connsiteY8-330" fmla="*/ 361272 h 1013672"/>
                <a:gd name="connsiteX9-331" fmla="*/ 745910 w 945930"/>
                <a:gd name="connsiteY9-332" fmla="*/ 627858 h 1013672"/>
                <a:gd name="connsiteX10-333" fmla="*/ 945930 w 945930"/>
                <a:gd name="connsiteY10-334" fmla="*/ 881919 h 1013672"/>
                <a:gd name="connsiteX0-335" fmla="*/ 945930 w 945930"/>
                <a:gd name="connsiteY0-336" fmla="*/ 880971 h 1012724"/>
                <a:gd name="connsiteX1-337" fmla="*/ 700755 w 945930"/>
                <a:gd name="connsiteY1-338" fmla="*/ 1011198 h 1012724"/>
                <a:gd name="connsiteX2-339" fmla="*/ 308466 w 945930"/>
                <a:gd name="connsiteY2-340" fmla="*/ 927365 h 1012724"/>
                <a:gd name="connsiteX3-341" fmla="*/ 35588 w 945930"/>
                <a:gd name="connsiteY3-342" fmla="*/ 702596 h 1012724"/>
                <a:gd name="connsiteX4-343" fmla="*/ 12972 w 945930"/>
                <a:gd name="connsiteY4-344" fmla="*/ 383136 h 1012724"/>
                <a:gd name="connsiteX5-345" fmla="*/ 294355 w 945930"/>
                <a:gd name="connsiteY5-346" fmla="*/ 96797 h 1012724"/>
                <a:gd name="connsiteX6-347" fmla="*/ 598410 w 945930"/>
                <a:gd name="connsiteY6-348" fmla="*/ 931 h 1012724"/>
                <a:gd name="connsiteX7-349" fmla="*/ 901353 w 945930"/>
                <a:gd name="connsiteY7-350" fmla="*/ 107737 h 1012724"/>
                <a:gd name="connsiteX8-351" fmla="*/ 796343 w 945930"/>
                <a:gd name="connsiteY8-352" fmla="*/ 360324 h 1012724"/>
                <a:gd name="connsiteX9-353" fmla="*/ 745910 w 945930"/>
                <a:gd name="connsiteY9-354" fmla="*/ 626910 h 1012724"/>
                <a:gd name="connsiteX10-355" fmla="*/ 945930 w 945930"/>
                <a:gd name="connsiteY10-356" fmla="*/ 880971 h 1012724"/>
                <a:gd name="connsiteX0-357" fmla="*/ 945930 w 945930"/>
                <a:gd name="connsiteY0-358" fmla="*/ 866236 h 997989"/>
                <a:gd name="connsiteX1-359" fmla="*/ 700755 w 945930"/>
                <a:gd name="connsiteY1-360" fmla="*/ 996463 h 997989"/>
                <a:gd name="connsiteX2-361" fmla="*/ 308466 w 945930"/>
                <a:gd name="connsiteY2-362" fmla="*/ 912630 h 997989"/>
                <a:gd name="connsiteX3-363" fmla="*/ 35588 w 945930"/>
                <a:gd name="connsiteY3-364" fmla="*/ 687861 h 997989"/>
                <a:gd name="connsiteX4-365" fmla="*/ 12972 w 945930"/>
                <a:gd name="connsiteY4-366" fmla="*/ 368401 h 997989"/>
                <a:gd name="connsiteX5-367" fmla="*/ 294355 w 945930"/>
                <a:gd name="connsiteY5-368" fmla="*/ 82062 h 997989"/>
                <a:gd name="connsiteX6-369" fmla="*/ 631398 w 945930"/>
                <a:gd name="connsiteY6-370" fmla="*/ 1171 h 997989"/>
                <a:gd name="connsiteX7-371" fmla="*/ 901353 w 945930"/>
                <a:gd name="connsiteY7-372" fmla="*/ 93002 h 997989"/>
                <a:gd name="connsiteX8-373" fmla="*/ 796343 w 945930"/>
                <a:gd name="connsiteY8-374" fmla="*/ 345589 h 997989"/>
                <a:gd name="connsiteX9-375" fmla="*/ 745910 w 945930"/>
                <a:gd name="connsiteY9-376" fmla="*/ 612175 h 997989"/>
                <a:gd name="connsiteX10-377" fmla="*/ 945930 w 945930"/>
                <a:gd name="connsiteY10-378" fmla="*/ 866236 h 997989"/>
                <a:gd name="connsiteX0-379" fmla="*/ 924828 w 924828"/>
                <a:gd name="connsiteY0-380" fmla="*/ 866236 h 997989"/>
                <a:gd name="connsiteX1-381" fmla="*/ 679653 w 924828"/>
                <a:gd name="connsiteY1-382" fmla="*/ 996463 h 997989"/>
                <a:gd name="connsiteX2-383" fmla="*/ 287364 w 924828"/>
                <a:gd name="connsiteY2-384" fmla="*/ 912630 h 997989"/>
                <a:gd name="connsiteX3-385" fmla="*/ 14486 w 924828"/>
                <a:gd name="connsiteY3-386" fmla="*/ 687861 h 997989"/>
                <a:gd name="connsiteX4-387" fmla="*/ 41353 w 924828"/>
                <a:gd name="connsiteY4-388" fmla="*/ 345939 h 997989"/>
                <a:gd name="connsiteX5-389" fmla="*/ 273253 w 924828"/>
                <a:gd name="connsiteY5-390" fmla="*/ 82062 h 997989"/>
                <a:gd name="connsiteX6-391" fmla="*/ 610296 w 924828"/>
                <a:gd name="connsiteY6-392" fmla="*/ 1171 h 997989"/>
                <a:gd name="connsiteX7-393" fmla="*/ 880251 w 924828"/>
                <a:gd name="connsiteY7-394" fmla="*/ 93002 h 997989"/>
                <a:gd name="connsiteX8-395" fmla="*/ 775241 w 924828"/>
                <a:gd name="connsiteY8-396" fmla="*/ 345589 h 997989"/>
                <a:gd name="connsiteX9-397" fmla="*/ 724808 w 924828"/>
                <a:gd name="connsiteY9-398" fmla="*/ 612175 h 997989"/>
                <a:gd name="connsiteX10-399" fmla="*/ 924828 w 924828"/>
                <a:gd name="connsiteY10-400" fmla="*/ 866236 h 997989"/>
                <a:gd name="connsiteX0-401" fmla="*/ 924828 w 924828"/>
                <a:gd name="connsiteY0-402" fmla="*/ 866236 h 997989"/>
                <a:gd name="connsiteX1-403" fmla="*/ 679653 w 924828"/>
                <a:gd name="connsiteY1-404" fmla="*/ 996463 h 997989"/>
                <a:gd name="connsiteX2-405" fmla="*/ 287364 w 924828"/>
                <a:gd name="connsiteY2-406" fmla="*/ 912630 h 997989"/>
                <a:gd name="connsiteX3-407" fmla="*/ 14486 w 924828"/>
                <a:gd name="connsiteY3-408" fmla="*/ 687861 h 997989"/>
                <a:gd name="connsiteX4-409" fmla="*/ 41353 w 924828"/>
                <a:gd name="connsiteY4-410" fmla="*/ 345939 h 997989"/>
                <a:gd name="connsiteX5-411" fmla="*/ 273253 w 924828"/>
                <a:gd name="connsiteY5-412" fmla="*/ 82062 h 997989"/>
                <a:gd name="connsiteX6-413" fmla="*/ 610296 w 924828"/>
                <a:gd name="connsiteY6-414" fmla="*/ 1171 h 997989"/>
                <a:gd name="connsiteX7-415" fmla="*/ 880251 w 924828"/>
                <a:gd name="connsiteY7-416" fmla="*/ 93002 h 997989"/>
                <a:gd name="connsiteX8-417" fmla="*/ 775241 w 924828"/>
                <a:gd name="connsiteY8-418" fmla="*/ 345589 h 997989"/>
                <a:gd name="connsiteX9-419" fmla="*/ 724808 w 924828"/>
                <a:gd name="connsiteY9-420" fmla="*/ 612175 h 997989"/>
                <a:gd name="connsiteX10-421" fmla="*/ 924828 w 924828"/>
                <a:gd name="connsiteY10-422" fmla="*/ 866236 h 997989"/>
                <a:gd name="connsiteX0-423" fmla="*/ 935892 w 935892"/>
                <a:gd name="connsiteY0-424" fmla="*/ 866236 h 997989"/>
                <a:gd name="connsiteX1-425" fmla="*/ 690717 w 935892"/>
                <a:gd name="connsiteY1-426" fmla="*/ 996463 h 997989"/>
                <a:gd name="connsiteX2-427" fmla="*/ 298428 w 935892"/>
                <a:gd name="connsiteY2-428" fmla="*/ 912630 h 997989"/>
                <a:gd name="connsiteX3-429" fmla="*/ 25550 w 935892"/>
                <a:gd name="connsiteY3-430" fmla="*/ 687861 h 997989"/>
                <a:gd name="connsiteX4-431" fmla="*/ 19427 w 935892"/>
                <a:gd name="connsiteY4-432" fmla="*/ 345939 h 997989"/>
                <a:gd name="connsiteX5-433" fmla="*/ 284317 w 935892"/>
                <a:gd name="connsiteY5-434" fmla="*/ 82062 h 997989"/>
                <a:gd name="connsiteX6-435" fmla="*/ 621360 w 935892"/>
                <a:gd name="connsiteY6-436" fmla="*/ 1171 h 997989"/>
                <a:gd name="connsiteX7-437" fmla="*/ 891315 w 935892"/>
                <a:gd name="connsiteY7-438" fmla="*/ 93002 h 997989"/>
                <a:gd name="connsiteX8-439" fmla="*/ 786305 w 935892"/>
                <a:gd name="connsiteY8-440" fmla="*/ 345589 h 997989"/>
                <a:gd name="connsiteX9-441" fmla="*/ 735872 w 935892"/>
                <a:gd name="connsiteY9-442" fmla="*/ 612175 h 997989"/>
                <a:gd name="connsiteX10-443" fmla="*/ 935892 w 935892"/>
                <a:gd name="connsiteY10-444" fmla="*/ 866236 h 997989"/>
                <a:gd name="connsiteX0-445" fmla="*/ 949384 w 949384"/>
                <a:gd name="connsiteY0-446" fmla="*/ 866236 h 997989"/>
                <a:gd name="connsiteX1-447" fmla="*/ 704209 w 949384"/>
                <a:gd name="connsiteY1-448" fmla="*/ 996463 h 997989"/>
                <a:gd name="connsiteX2-449" fmla="*/ 311920 w 949384"/>
                <a:gd name="connsiteY2-450" fmla="*/ 912630 h 997989"/>
                <a:gd name="connsiteX3-451" fmla="*/ 39042 w 949384"/>
                <a:gd name="connsiteY3-452" fmla="*/ 687861 h 997989"/>
                <a:gd name="connsiteX4-453" fmla="*/ 32919 w 949384"/>
                <a:gd name="connsiteY4-454" fmla="*/ 345939 h 997989"/>
                <a:gd name="connsiteX5-455" fmla="*/ 297809 w 949384"/>
                <a:gd name="connsiteY5-456" fmla="*/ 82062 h 997989"/>
                <a:gd name="connsiteX6-457" fmla="*/ 634852 w 949384"/>
                <a:gd name="connsiteY6-458" fmla="*/ 1171 h 997989"/>
                <a:gd name="connsiteX7-459" fmla="*/ 904807 w 949384"/>
                <a:gd name="connsiteY7-460" fmla="*/ 93002 h 997989"/>
                <a:gd name="connsiteX8-461" fmla="*/ 799797 w 949384"/>
                <a:gd name="connsiteY8-462" fmla="*/ 345589 h 997989"/>
                <a:gd name="connsiteX9-463" fmla="*/ 749364 w 949384"/>
                <a:gd name="connsiteY9-464" fmla="*/ 612175 h 997989"/>
                <a:gd name="connsiteX10-465" fmla="*/ 949384 w 949384"/>
                <a:gd name="connsiteY10-466" fmla="*/ 866236 h 997989"/>
                <a:gd name="connsiteX0-467" fmla="*/ 949384 w 949384"/>
                <a:gd name="connsiteY0-468" fmla="*/ 866236 h 997989"/>
                <a:gd name="connsiteX1-469" fmla="*/ 704209 w 949384"/>
                <a:gd name="connsiteY1-470" fmla="*/ 996463 h 997989"/>
                <a:gd name="connsiteX2-471" fmla="*/ 311920 w 949384"/>
                <a:gd name="connsiteY2-472" fmla="*/ 912630 h 997989"/>
                <a:gd name="connsiteX3-473" fmla="*/ 39042 w 949384"/>
                <a:gd name="connsiteY3-474" fmla="*/ 687861 h 997989"/>
                <a:gd name="connsiteX4-475" fmla="*/ 32919 w 949384"/>
                <a:gd name="connsiteY4-476" fmla="*/ 345939 h 997989"/>
                <a:gd name="connsiteX5-477" fmla="*/ 297809 w 949384"/>
                <a:gd name="connsiteY5-478" fmla="*/ 82062 h 997989"/>
                <a:gd name="connsiteX6-479" fmla="*/ 634852 w 949384"/>
                <a:gd name="connsiteY6-480" fmla="*/ 1171 h 997989"/>
                <a:gd name="connsiteX7-481" fmla="*/ 904807 w 949384"/>
                <a:gd name="connsiteY7-482" fmla="*/ 93002 h 997989"/>
                <a:gd name="connsiteX8-483" fmla="*/ 799797 w 949384"/>
                <a:gd name="connsiteY8-484" fmla="*/ 345589 h 997989"/>
                <a:gd name="connsiteX9-485" fmla="*/ 749364 w 949384"/>
                <a:gd name="connsiteY9-486" fmla="*/ 612175 h 997989"/>
                <a:gd name="connsiteX10-487" fmla="*/ 949384 w 949384"/>
                <a:gd name="connsiteY10-488" fmla="*/ 866236 h 997989"/>
                <a:gd name="connsiteX0-489" fmla="*/ 866912 w 911428"/>
                <a:gd name="connsiteY0-490" fmla="*/ 866236 h 997989"/>
                <a:gd name="connsiteX1-491" fmla="*/ 704209 w 911428"/>
                <a:gd name="connsiteY1-492" fmla="*/ 996463 h 997989"/>
                <a:gd name="connsiteX2-493" fmla="*/ 311920 w 911428"/>
                <a:gd name="connsiteY2-494" fmla="*/ 912630 h 997989"/>
                <a:gd name="connsiteX3-495" fmla="*/ 39042 w 911428"/>
                <a:gd name="connsiteY3-496" fmla="*/ 687861 h 997989"/>
                <a:gd name="connsiteX4-497" fmla="*/ 32919 w 911428"/>
                <a:gd name="connsiteY4-498" fmla="*/ 345939 h 997989"/>
                <a:gd name="connsiteX5-499" fmla="*/ 297809 w 911428"/>
                <a:gd name="connsiteY5-500" fmla="*/ 82062 h 997989"/>
                <a:gd name="connsiteX6-501" fmla="*/ 634852 w 911428"/>
                <a:gd name="connsiteY6-502" fmla="*/ 1171 h 997989"/>
                <a:gd name="connsiteX7-503" fmla="*/ 904807 w 911428"/>
                <a:gd name="connsiteY7-504" fmla="*/ 93002 h 997989"/>
                <a:gd name="connsiteX8-505" fmla="*/ 799797 w 911428"/>
                <a:gd name="connsiteY8-506" fmla="*/ 345589 h 997989"/>
                <a:gd name="connsiteX9-507" fmla="*/ 749364 w 911428"/>
                <a:gd name="connsiteY9-508" fmla="*/ 612175 h 997989"/>
                <a:gd name="connsiteX10-509" fmla="*/ 866912 w 911428"/>
                <a:gd name="connsiteY10-510" fmla="*/ 866236 h 997989"/>
                <a:gd name="connsiteX0-511" fmla="*/ 866912 w 911428"/>
                <a:gd name="connsiteY0-512" fmla="*/ 866236 h 997989"/>
                <a:gd name="connsiteX1-513" fmla="*/ 704209 w 911428"/>
                <a:gd name="connsiteY1-514" fmla="*/ 996463 h 997989"/>
                <a:gd name="connsiteX2-515" fmla="*/ 311920 w 911428"/>
                <a:gd name="connsiteY2-516" fmla="*/ 912630 h 997989"/>
                <a:gd name="connsiteX3-517" fmla="*/ 39042 w 911428"/>
                <a:gd name="connsiteY3-518" fmla="*/ 687861 h 997989"/>
                <a:gd name="connsiteX4-519" fmla="*/ 32919 w 911428"/>
                <a:gd name="connsiteY4-520" fmla="*/ 345939 h 997989"/>
                <a:gd name="connsiteX5-521" fmla="*/ 297809 w 911428"/>
                <a:gd name="connsiteY5-522" fmla="*/ 82062 h 997989"/>
                <a:gd name="connsiteX6-523" fmla="*/ 634852 w 911428"/>
                <a:gd name="connsiteY6-524" fmla="*/ 1171 h 997989"/>
                <a:gd name="connsiteX7-525" fmla="*/ 904807 w 911428"/>
                <a:gd name="connsiteY7-526" fmla="*/ 93002 h 997989"/>
                <a:gd name="connsiteX8-527" fmla="*/ 799797 w 911428"/>
                <a:gd name="connsiteY8-528" fmla="*/ 345589 h 997989"/>
                <a:gd name="connsiteX9-529" fmla="*/ 749364 w 911428"/>
                <a:gd name="connsiteY9-530" fmla="*/ 612175 h 997989"/>
                <a:gd name="connsiteX10-531" fmla="*/ 866912 w 911428"/>
                <a:gd name="connsiteY10-532" fmla="*/ 866236 h 997989"/>
                <a:gd name="connsiteX0-533" fmla="*/ 866912 w 911428"/>
                <a:gd name="connsiteY0-534" fmla="*/ 866236 h 969320"/>
                <a:gd name="connsiteX1-535" fmla="*/ 654726 w 911428"/>
                <a:gd name="connsiteY1-536" fmla="*/ 966513 h 969320"/>
                <a:gd name="connsiteX2-537" fmla="*/ 311920 w 911428"/>
                <a:gd name="connsiteY2-538" fmla="*/ 912630 h 969320"/>
                <a:gd name="connsiteX3-539" fmla="*/ 39042 w 911428"/>
                <a:gd name="connsiteY3-540" fmla="*/ 687861 h 969320"/>
                <a:gd name="connsiteX4-541" fmla="*/ 32919 w 911428"/>
                <a:gd name="connsiteY4-542" fmla="*/ 345939 h 969320"/>
                <a:gd name="connsiteX5-543" fmla="*/ 297809 w 911428"/>
                <a:gd name="connsiteY5-544" fmla="*/ 82062 h 969320"/>
                <a:gd name="connsiteX6-545" fmla="*/ 634852 w 911428"/>
                <a:gd name="connsiteY6-546" fmla="*/ 1171 h 969320"/>
                <a:gd name="connsiteX7-547" fmla="*/ 904807 w 911428"/>
                <a:gd name="connsiteY7-548" fmla="*/ 93002 h 969320"/>
                <a:gd name="connsiteX8-549" fmla="*/ 799797 w 911428"/>
                <a:gd name="connsiteY8-550" fmla="*/ 345589 h 969320"/>
                <a:gd name="connsiteX9-551" fmla="*/ 749364 w 911428"/>
                <a:gd name="connsiteY9-552" fmla="*/ 612175 h 969320"/>
                <a:gd name="connsiteX10-553" fmla="*/ 866912 w 911428"/>
                <a:gd name="connsiteY10-554" fmla="*/ 866236 h 969320"/>
                <a:gd name="connsiteX0-555" fmla="*/ 866912 w 922712"/>
                <a:gd name="connsiteY0-556" fmla="*/ 866001 h 969085"/>
                <a:gd name="connsiteX1-557" fmla="*/ 654726 w 922712"/>
                <a:gd name="connsiteY1-558" fmla="*/ 966278 h 969085"/>
                <a:gd name="connsiteX2-559" fmla="*/ 311920 w 922712"/>
                <a:gd name="connsiteY2-560" fmla="*/ 912395 h 969085"/>
                <a:gd name="connsiteX3-561" fmla="*/ 39042 w 922712"/>
                <a:gd name="connsiteY3-562" fmla="*/ 687626 h 969085"/>
                <a:gd name="connsiteX4-563" fmla="*/ 32919 w 922712"/>
                <a:gd name="connsiteY4-564" fmla="*/ 345704 h 969085"/>
                <a:gd name="connsiteX5-565" fmla="*/ 297809 w 922712"/>
                <a:gd name="connsiteY5-566" fmla="*/ 81827 h 969085"/>
                <a:gd name="connsiteX6-567" fmla="*/ 634852 w 922712"/>
                <a:gd name="connsiteY6-568" fmla="*/ 936 h 969085"/>
                <a:gd name="connsiteX7-569" fmla="*/ 904807 w 922712"/>
                <a:gd name="connsiteY7-570" fmla="*/ 92767 h 969085"/>
                <a:gd name="connsiteX8-571" fmla="*/ 890518 w 922712"/>
                <a:gd name="connsiteY8-572" fmla="*/ 233044 h 969085"/>
                <a:gd name="connsiteX9-573" fmla="*/ 799797 w 922712"/>
                <a:gd name="connsiteY9-574" fmla="*/ 345354 h 969085"/>
                <a:gd name="connsiteX10-575" fmla="*/ 749364 w 922712"/>
                <a:gd name="connsiteY10-576" fmla="*/ 611940 h 969085"/>
                <a:gd name="connsiteX11" fmla="*/ 866912 w 922712"/>
                <a:gd name="connsiteY11" fmla="*/ 866001 h 969085"/>
                <a:gd name="connsiteX0-577" fmla="*/ 866912 w 922712"/>
                <a:gd name="connsiteY0-578" fmla="*/ 843959 h 947043"/>
                <a:gd name="connsiteX1-579" fmla="*/ 654726 w 922712"/>
                <a:gd name="connsiteY1-580" fmla="*/ 944236 h 947043"/>
                <a:gd name="connsiteX2-581" fmla="*/ 311920 w 922712"/>
                <a:gd name="connsiteY2-582" fmla="*/ 890353 h 947043"/>
                <a:gd name="connsiteX3-583" fmla="*/ 39042 w 922712"/>
                <a:gd name="connsiteY3-584" fmla="*/ 665584 h 947043"/>
                <a:gd name="connsiteX4-585" fmla="*/ 32919 w 922712"/>
                <a:gd name="connsiteY4-586" fmla="*/ 323662 h 947043"/>
                <a:gd name="connsiteX5-587" fmla="*/ 297809 w 922712"/>
                <a:gd name="connsiteY5-588" fmla="*/ 59785 h 947043"/>
                <a:gd name="connsiteX6-589" fmla="*/ 651347 w 922712"/>
                <a:gd name="connsiteY6-590" fmla="*/ 1356 h 947043"/>
                <a:gd name="connsiteX7-591" fmla="*/ 904807 w 922712"/>
                <a:gd name="connsiteY7-592" fmla="*/ 70725 h 947043"/>
                <a:gd name="connsiteX8-593" fmla="*/ 890518 w 922712"/>
                <a:gd name="connsiteY8-594" fmla="*/ 211002 h 947043"/>
                <a:gd name="connsiteX9-595" fmla="*/ 799797 w 922712"/>
                <a:gd name="connsiteY9-596" fmla="*/ 323312 h 947043"/>
                <a:gd name="connsiteX10-597" fmla="*/ 749364 w 922712"/>
                <a:gd name="connsiteY10-598" fmla="*/ 589898 h 947043"/>
                <a:gd name="connsiteX11-599" fmla="*/ 866912 w 922712"/>
                <a:gd name="connsiteY11-600" fmla="*/ 843959 h 947043"/>
                <a:gd name="connsiteX0-601" fmla="*/ 866912 w 922712"/>
                <a:gd name="connsiteY0-602" fmla="*/ 858621 h 961705"/>
                <a:gd name="connsiteX1-603" fmla="*/ 654726 w 922712"/>
                <a:gd name="connsiteY1-604" fmla="*/ 958898 h 961705"/>
                <a:gd name="connsiteX2-605" fmla="*/ 311920 w 922712"/>
                <a:gd name="connsiteY2-606" fmla="*/ 905015 h 961705"/>
                <a:gd name="connsiteX3-607" fmla="*/ 39042 w 922712"/>
                <a:gd name="connsiteY3-608" fmla="*/ 680246 h 961705"/>
                <a:gd name="connsiteX4-609" fmla="*/ 32919 w 922712"/>
                <a:gd name="connsiteY4-610" fmla="*/ 338324 h 961705"/>
                <a:gd name="connsiteX5-611" fmla="*/ 297809 w 922712"/>
                <a:gd name="connsiteY5-612" fmla="*/ 74447 h 961705"/>
                <a:gd name="connsiteX6-613" fmla="*/ 568875 w 922712"/>
                <a:gd name="connsiteY6-614" fmla="*/ 1043 h 961705"/>
                <a:gd name="connsiteX7-615" fmla="*/ 904807 w 922712"/>
                <a:gd name="connsiteY7-616" fmla="*/ 85387 h 961705"/>
                <a:gd name="connsiteX8-617" fmla="*/ 890518 w 922712"/>
                <a:gd name="connsiteY8-618" fmla="*/ 225664 h 961705"/>
                <a:gd name="connsiteX9-619" fmla="*/ 799797 w 922712"/>
                <a:gd name="connsiteY9-620" fmla="*/ 337974 h 961705"/>
                <a:gd name="connsiteX10-621" fmla="*/ 749364 w 922712"/>
                <a:gd name="connsiteY10-622" fmla="*/ 604560 h 961705"/>
                <a:gd name="connsiteX11-623" fmla="*/ 866912 w 922712"/>
                <a:gd name="connsiteY11-624" fmla="*/ 858621 h 961705"/>
                <a:gd name="connsiteX0-625" fmla="*/ 866912 w 912474"/>
                <a:gd name="connsiteY0-626" fmla="*/ 859020 h 962104"/>
                <a:gd name="connsiteX1-627" fmla="*/ 654726 w 912474"/>
                <a:gd name="connsiteY1-628" fmla="*/ 959297 h 962104"/>
                <a:gd name="connsiteX2-629" fmla="*/ 311920 w 912474"/>
                <a:gd name="connsiteY2-630" fmla="*/ 905414 h 962104"/>
                <a:gd name="connsiteX3-631" fmla="*/ 39042 w 912474"/>
                <a:gd name="connsiteY3-632" fmla="*/ 680645 h 962104"/>
                <a:gd name="connsiteX4-633" fmla="*/ 32919 w 912474"/>
                <a:gd name="connsiteY4-634" fmla="*/ 338723 h 962104"/>
                <a:gd name="connsiteX5-635" fmla="*/ 297809 w 912474"/>
                <a:gd name="connsiteY5-636" fmla="*/ 74846 h 962104"/>
                <a:gd name="connsiteX6-637" fmla="*/ 568875 w 912474"/>
                <a:gd name="connsiteY6-638" fmla="*/ 1442 h 962104"/>
                <a:gd name="connsiteX7-639" fmla="*/ 904807 w 912474"/>
                <a:gd name="connsiteY7-640" fmla="*/ 85786 h 962104"/>
                <a:gd name="connsiteX8-641" fmla="*/ 799797 w 912474"/>
                <a:gd name="connsiteY8-642" fmla="*/ 338373 h 962104"/>
                <a:gd name="connsiteX9-643" fmla="*/ 749364 w 912474"/>
                <a:gd name="connsiteY9-644" fmla="*/ 604959 h 962104"/>
                <a:gd name="connsiteX10-645" fmla="*/ 866912 w 912474"/>
                <a:gd name="connsiteY10-646" fmla="*/ 859020 h 962104"/>
                <a:gd name="connsiteX0-647" fmla="*/ 866912 w 912474"/>
                <a:gd name="connsiteY0-648" fmla="*/ 861538 h 964622"/>
                <a:gd name="connsiteX1-649" fmla="*/ 654726 w 912474"/>
                <a:gd name="connsiteY1-650" fmla="*/ 961815 h 964622"/>
                <a:gd name="connsiteX2-651" fmla="*/ 311920 w 912474"/>
                <a:gd name="connsiteY2-652" fmla="*/ 907932 h 964622"/>
                <a:gd name="connsiteX3-653" fmla="*/ 39042 w 912474"/>
                <a:gd name="connsiteY3-654" fmla="*/ 683163 h 964622"/>
                <a:gd name="connsiteX4-655" fmla="*/ 32919 w 912474"/>
                <a:gd name="connsiteY4-656" fmla="*/ 341241 h 964622"/>
                <a:gd name="connsiteX5-657" fmla="*/ 297809 w 912474"/>
                <a:gd name="connsiteY5-658" fmla="*/ 77364 h 964622"/>
                <a:gd name="connsiteX6-659" fmla="*/ 568875 w 912474"/>
                <a:gd name="connsiteY6-660" fmla="*/ 3960 h 964622"/>
                <a:gd name="connsiteX7-661" fmla="*/ 904807 w 912474"/>
                <a:gd name="connsiteY7-662" fmla="*/ 88304 h 964622"/>
                <a:gd name="connsiteX8-663" fmla="*/ 799797 w 912474"/>
                <a:gd name="connsiteY8-664" fmla="*/ 340891 h 964622"/>
                <a:gd name="connsiteX9-665" fmla="*/ 749364 w 912474"/>
                <a:gd name="connsiteY9-666" fmla="*/ 607477 h 964622"/>
                <a:gd name="connsiteX10-667" fmla="*/ 866912 w 912474"/>
                <a:gd name="connsiteY10-668" fmla="*/ 861538 h 964622"/>
                <a:gd name="connsiteX0-669" fmla="*/ 866912 w 943348"/>
                <a:gd name="connsiteY0-670" fmla="*/ 861538 h 964622"/>
                <a:gd name="connsiteX1-671" fmla="*/ 654726 w 943348"/>
                <a:gd name="connsiteY1-672" fmla="*/ 961815 h 964622"/>
                <a:gd name="connsiteX2-673" fmla="*/ 311920 w 943348"/>
                <a:gd name="connsiteY2-674" fmla="*/ 907932 h 964622"/>
                <a:gd name="connsiteX3-675" fmla="*/ 39042 w 943348"/>
                <a:gd name="connsiteY3-676" fmla="*/ 683163 h 964622"/>
                <a:gd name="connsiteX4-677" fmla="*/ 32919 w 943348"/>
                <a:gd name="connsiteY4-678" fmla="*/ 341241 h 964622"/>
                <a:gd name="connsiteX5-679" fmla="*/ 297809 w 943348"/>
                <a:gd name="connsiteY5-680" fmla="*/ 77364 h 964622"/>
                <a:gd name="connsiteX6-681" fmla="*/ 568875 w 943348"/>
                <a:gd name="connsiteY6-682" fmla="*/ 3960 h 964622"/>
                <a:gd name="connsiteX7-683" fmla="*/ 904807 w 943348"/>
                <a:gd name="connsiteY7-684" fmla="*/ 88304 h 964622"/>
                <a:gd name="connsiteX8-685" fmla="*/ 799797 w 943348"/>
                <a:gd name="connsiteY8-686" fmla="*/ 340891 h 964622"/>
                <a:gd name="connsiteX9-687" fmla="*/ 749364 w 943348"/>
                <a:gd name="connsiteY9-688" fmla="*/ 607477 h 964622"/>
                <a:gd name="connsiteX10-689" fmla="*/ 866912 w 943348"/>
                <a:gd name="connsiteY10-690" fmla="*/ 861538 h 964622"/>
                <a:gd name="connsiteX0-691" fmla="*/ 866912 w 943348"/>
                <a:gd name="connsiteY0-692" fmla="*/ 861538 h 964622"/>
                <a:gd name="connsiteX1-693" fmla="*/ 654726 w 943348"/>
                <a:gd name="connsiteY1-694" fmla="*/ 961815 h 964622"/>
                <a:gd name="connsiteX2-695" fmla="*/ 311920 w 943348"/>
                <a:gd name="connsiteY2-696" fmla="*/ 907932 h 964622"/>
                <a:gd name="connsiteX3-697" fmla="*/ 39042 w 943348"/>
                <a:gd name="connsiteY3-698" fmla="*/ 683163 h 964622"/>
                <a:gd name="connsiteX4-699" fmla="*/ 32919 w 943348"/>
                <a:gd name="connsiteY4-700" fmla="*/ 341241 h 964622"/>
                <a:gd name="connsiteX5-701" fmla="*/ 297809 w 943348"/>
                <a:gd name="connsiteY5-702" fmla="*/ 77364 h 964622"/>
                <a:gd name="connsiteX6-703" fmla="*/ 568875 w 943348"/>
                <a:gd name="connsiteY6-704" fmla="*/ 3960 h 964622"/>
                <a:gd name="connsiteX7-705" fmla="*/ 904807 w 943348"/>
                <a:gd name="connsiteY7-706" fmla="*/ 88304 h 964622"/>
                <a:gd name="connsiteX8-707" fmla="*/ 799797 w 943348"/>
                <a:gd name="connsiteY8-708" fmla="*/ 340891 h 964622"/>
                <a:gd name="connsiteX9-709" fmla="*/ 749364 w 943348"/>
                <a:gd name="connsiteY9-710" fmla="*/ 585015 h 964622"/>
                <a:gd name="connsiteX10-711" fmla="*/ 866912 w 943348"/>
                <a:gd name="connsiteY10-712" fmla="*/ 861538 h 964622"/>
                <a:gd name="connsiteX0-713" fmla="*/ 866912 w 934777"/>
                <a:gd name="connsiteY0-714" fmla="*/ 861538 h 964622"/>
                <a:gd name="connsiteX1-715" fmla="*/ 654726 w 934777"/>
                <a:gd name="connsiteY1-716" fmla="*/ 961815 h 964622"/>
                <a:gd name="connsiteX2-717" fmla="*/ 311920 w 934777"/>
                <a:gd name="connsiteY2-718" fmla="*/ 907932 h 964622"/>
                <a:gd name="connsiteX3-719" fmla="*/ 39042 w 934777"/>
                <a:gd name="connsiteY3-720" fmla="*/ 683163 h 964622"/>
                <a:gd name="connsiteX4-721" fmla="*/ 32919 w 934777"/>
                <a:gd name="connsiteY4-722" fmla="*/ 341241 h 964622"/>
                <a:gd name="connsiteX5-723" fmla="*/ 297809 w 934777"/>
                <a:gd name="connsiteY5-724" fmla="*/ 77364 h 964622"/>
                <a:gd name="connsiteX6-725" fmla="*/ 568875 w 934777"/>
                <a:gd name="connsiteY6-726" fmla="*/ 3960 h 964622"/>
                <a:gd name="connsiteX7-727" fmla="*/ 904807 w 934777"/>
                <a:gd name="connsiteY7-728" fmla="*/ 88304 h 964622"/>
                <a:gd name="connsiteX8-729" fmla="*/ 717325 w 934777"/>
                <a:gd name="connsiteY8-730" fmla="*/ 423252 h 964622"/>
                <a:gd name="connsiteX9-731" fmla="*/ 749364 w 934777"/>
                <a:gd name="connsiteY9-732" fmla="*/ 585015 h 964622"/>
                <a:gd name="connsiteX10-733" fmla="*/ 866912 w 934777"/>
                <a:gd name="connsiteY10-734" fmla="*/ 861538 h 964622"/>
                <a:gd name="connsiteX0-735" fmla="*/ 866912 w 908207"/>
                <a:gd name="connsiteY0-736" fmla="*/ 861538 h 964622"/>
                <a:gd name="connsiteX1-737" fmla="*/ 654726 w 908207"/>
                <a:gd name="connsiteY1-738" fmla="*/ 961815 h 964622"/>
                <a:gd name="connsiteX2-739" fmla="*/ 311920 w 908207"/>
                <a:gd name="connsiteY2-740" fmla="*/ 907932 h 964622"/>
                <a:gd name="connsiteX3-741" fmla="*/ 39042 w 908207"/>
                <a:gd name="connsiteY3-742" fmla="*/ 683163 h 964622"/>
                <a:gd name="connsiteX4-743" fmla="*/ 32919 w 908207"/>
                <a:gd name="connsiteY4-744" fmla="*/ 341241 h 964622"/>
                <a:gd name="connsiteX5-745" fmla="*/ 297809 w 908207"/>
                <a:gd name="connsiteY5-746" fmla="*/ 77364 h 964622"/>
                <a:gd name="connsiteX6-747" fmla="*/ 568875 w 908207"/>
                <a:gd name="connsiteY6-748" fmla="*/ 3960 h 964622"/>
                <a:gd name="connsiteX7-749" fmla="*/ 904807 w 908207"/>
                <a:gd name="connsiteY7-750" fmla="*/ 88304 h 964622"/>
                <a:gd name="connsiteX8-751" fmla="*/ 749364 w 908207"/>
                <a:gd name="connsiteY8-752" fmla="*/ 585015 h 964622"/>
                <a:gd name="connsiteX9-753" fmla="*/ 866912 w 908207"/>
                <a:gd name="connsiteY9-754" fmla="*/ 861538 h 964622"/>
                <a:gd name="connsiteX0-755" fmla="*/ 866912 w 907376"/>
                <a:gd name="connsiteY0-756" fmla="*/ 861538 h 964622"/>
                <a:gd name="connsiteX1-757" fmla="*/ 654726 w 907376"/>
                <a:gd name="connsiteY1-758" fmla="*/ 961815 h 964622"/>
                <a:gd name="connsiteX2-759" fmla="*/ 311920 w 907376"/>
                <a:gd name="connsiteY2-760" fmla="*/ 907932 h 964622"/>
                <a:gd name="connsiteX3-761" fmla="*/ 39042 w 907376"/>
                <a:gd name="connsiteY3-762" fmla="*/ 683163 h 964622"/>
                <a:gd name="connsiteX4-763" fmla="*/ 32919 w 907376"/>
                <a:gd name="connsiteY4-764" fmla="*/ 341241 h 964622"/>
                <a:gd name="connsiteX5-765" fmla="*/ 297809 w 907376"/>
                <a:gd name="connsiteY5-766" fmla="*/ 77364 h 964622"/>
                <a:gd name="connsiteX6-767" fmla="*/ 568875 w 907376"/>
                <a:gd name="connsiteY6-768" fmla="*/ 3960 h 964622"/>
                <a:gd name="connsiteX7-769" fmla="*/ 904807 w 907376"/>
                <a:gd name="connsiteY7-770" fmla="*/ 88304 h 964622"/>
                <a:gd name="connsiteX8-771" fmla="*/ 749364 w 907376"/>
                <a:gd name="connsiteY8-772" fmla="*/ 585015 h 964622"/>
                <a:gd name="connsiteX9-773" fmla="*/ 866912 w 907376"/>
                <a:gd name="connsiteY9-774" fmla="*/ 861538 h 964622"/>
                <a:gd name="connsiteX0-775" fmla="*/ 866912 w 907376"/>
                <a:gd name="connsiteY0-776" fmla="*/ 861538 h 964622"/>
                <a:gd name="connsiteX1-777" fmla="*/ 654726 w 907376"/>
                <a:gd name="connsiteY1-778" fmla="*/ 961815 h 964622"/>
                <a:gd name="connsiteX2-779" fmla="*/ 311920 w 907376"/>
                <a:gd name="connsiteY2-780" fmla="*/ 907932 h 964622"/>
                <a:gd name="connsiteX3-781" fmla="*/ 39042 w 907376"/>
                <a:gd name="connsiteY3-782" fmla="*/ 683163 h 964622"/>
                <a:gd name="connsiteX4-783" fmla="*/ 32919 w 907376"/>
                <a:gd name="connsiteY4-784" fmla="*/ 341241 h 964622"/>
                <a:gd name="connsiteX5-785" fmla="*/ 297809 w 907376"/>
                <a:gd name="connsiteY5-786" fmla="*/ 77364 h 964622"/>
                <a:gd name="connsiteX6-787" fmla="*/ 568875 w 907376"/>
                <a:gd name="connsiteY6-788" fmla="*/ 3960 h 964622"/>
                <a:gd name="connsiteX7-789" fmla="*/ 904807 w 907376"/>
                <a:gd name="connsiteY7-790" fmla="*/ 88304 h 964622"/>
                <a:gd name="connsiteX8-791" fmla="*/ 749364 w 907376"/>
                <a:gd name="connsiteY8-792" fmla="*/ 585015 h 964622"/>
                <a:gd name="connsiteX9-793" fmla="*/ 866912 w 907376"/>
                <a:gd name="connsiteY9-794" fmla="*/ 861538 h 964622"/>
                <a:gd name="connsiteX0-795" fmla="*/ 866912 w 909155"/>
                <a:gd name="connsiteY0-796" fmla="*/ 861538 h 964622"/>
                <a:gd name="connsiteX1-797" fmla="*/ 654726 w 909155"/>
                <a:gd name="connsiteY1-798" fmla="*/ 961815 h 964622"/>
                <a:gd name="connsiteX2-799" fmla="*/ 311920 w 909155"/>
                <a:gd name="connsiteY2-800" fmla="*/ 907932 h 964622"/>
                <a:gd name="connsiteX3-801" fmla="*/ 39042 w 909155"/>
                <a:gd name="connsiteY3-802" fmla="*/ 683163 h 964622"/>
                <a:gd name="connsiteX4-803" fmla="*/ 32919 w 909155"/>
                <a:gd name="connsiteY4-804" fmla="*/ 341241 h 964622"/>
                <a:gd name="connsiteX5-805" fmla="*/ 297809 w 909155"/>
                <a:gd name="connsiteY5-806" fmla="*/ 77364 h 964622"/>
                <a:gd name="connsiteX6-807" fmla="*/ 568875 w 909155"/>
                <a:gd name="connsiteY6-808" fmla="*/ 3960 h 964622"/>
                <a:gd name="connsiteX7-809" fmla="*/ 904807 w 909155"/>
                <a:gd name="connsiteY7-810" fmla="*/ 88304 h 964622"/>
                <a:gd name="connsiteX8-811" fmla="*/ 856579 w 909155"/>
                <a:gd name="connsiteY8-812" fmla="*/ 629939 h 964622"/>
                <a:gd name="connsiteX9-813" fmla="*/ 866912 w 909155"/>
                <a:gd name="connsiteY9-814" fmla="*/ 861538 h 964622"/>
                <a:gd name="connsiteX0-815" fmla="*/ 866912 w 1039111"/>
                <a:gd name="connsiteY0-816" fmla="*/ 857982 h 961066"/>
                <a:gd name="connsiteX1-817" fmla="*/ 654726 w 1039111"/>
                <a:gd name="connsiteY1-818" fmla="*/ 958259 h 961066"/>
                <a:gd name="connsiteX2-819" fmla="*/ 311920 w 1039111"/>
                <a:gd name="connsiteY2-820" fmla="*/ 904376 h 961066"/>
                <a:gd name="connsiteX3-821" fmla="*/ 39042 w 1039111"/>
                <a:gd name="connsiteY3-822" fmla="*/ 679607 h 961066"/>
                <a:gd name="connsiteX4-823" fmla="*/ 32919 w 1039111"/>
                <a:gd name="connsiteY4-824" fmla="*/ 337685 h 961066"/>
                <a:gd name="connsiteX5-825" fmla="*/ 297809 w 1039111"/>
                <a:gd name="connsiteY5-826" fmla="*/ 73808 h 961066"/>
                <a:gd name="connsiteX6-827" fmla="*/ 568875 w 1039111"/>
                <a:gd name="connsiteY6-828" fmla="*/ 404 h 961066"/>
                <a:gd name="connsiteX7-829" fmla="*/ 1036763 w 1039111"/>
                <a:gd name="connsiteY7-830" fmla="*/ 241983 h 961066"/>
                <a:gd name="connsiteX8-831" fmla="*/ 856579 w 1039111"/>
                <a:gd name="connsiteY8-832" fmla="*/ 626383 h 961066"/>
                <a:gd name="connsiteX9-833" fmla="*/ 866912 w 1039111"/>
                <a:gd name="connsiteY9-834" fmla="*/ 857982 h 961066"/>
                <a:gd name="connsiteX0-835" fmla="*/ 866912 w 1039111"/>
                <a:gd name="connsiteY0-836" fmla="*/ 828122 h 931206"/>
                <a:gd name="connsiteX1-837" fmla="*/ 654726 w 1039111"/>
                <a:gd name="connsiteY1-838" fmla="*/ 928399 h 931206"/>
                <a:gd name="connsiteX2-839" fmla="*/ 311920 w 1039111"/>
                <a:gd name="connsiteY2-840" fmla="*/ 874516 h 931206"/>
                <a:gd name="connsiteX3-841" fmla="*/ 39042 w 1039111"/>
                <a:gd name="connsiteY3-842" fmla="*/ 649747 h 931206"/>
                <a:gd name="connsiteX4-843" fmla="*/ 32919 w 1039111"/>
                <a:gd name="connsiteY4-844" fmla="*/ 307825 h 931206"/>
                <a:gd name="connsiteX5-845" fmla="*/ 297809 w 1039111"/>
                <a:gd name="connsiteY5-846" fmla="*/ 43948 h 931206"/>
                <a:gd name="connsiteX6-847" fmla="*/ 684336 w 1039111"/>
                <a:gd name="connsiteY6-848" fmla="*/ 493 h 931206"/>
                <a:gd name="connsiteX7-849" fmla="*/ 1036763 w 1039111"/>
                <a:gd name="connsiteY7-850" fmla="*/ 212123 h 931206"/>
                <a:gd name="connsiteX8-851" fmla="*/ 856579 w 1039111"/>
                <a:gd name="connsiteY8-852" fmla="*/ 596523 h 931206"/>
                <a:gd name="connsiteX9-853" fmla="*/ 866912 w 1039111"/>
                <a:gd name="connsiteY9-854" fmla="*/ 828122 h 931206"/>
                <a:gd name="connsiteX0-855" fmla="*/ 866912 w 1039111"/>
                <a:gd name="connsiteY0-856" fmla="*/ 828122 h 931206"/>
                <a:gd name="connsiteX1-857" fmla="*/ 654726 w 1039111"/>
                <a:gd name="connsiteY1-858" fmla="*/ 928399 h 931206"/>
                <a:gd name="connsiteX2-859" fmla="*/ 311920 w 1039111"/>
                <a:gd name="connsiteY2-860" fmla="*/ 874516 h 931206"/>
                <a:gd name="connsiteX3-861" fmla="*/ 39042 w 1039111"/>
                <a:gd name="connsiteY3-862" fmla="*/ 649747 h 931206"/>
                <a:gd name="connsiteX4-863" fmla="*/ 32919 w 1039111"/>
                <a:gd name="connsiteY4-864" fmla="*/ 307825 h 931206"/>
                <a:gd name="connsiteX5-865" fmla="*/ 314304 w 1039111"/>
                <a:gd name="connsiteY5-866" fmla="*/ 66410 h 931206"/>
                <a:gd name="connsiteX6-867" fmla="*/ 684336 w 1039111"/>
                <a:gd name="connsiteY6-868" fmla="*/ 493 h 931206"/>
                <a:gd name="connsiteX7-869" fmla="*/ 1036763 w 1039111"/>
                <a:gd name="connsiteY7-870" fmla="*/ 212123 h 931206"/>
                <a:gd name="connsiteX8-871" fmla="*/ 856579 w 1039111"/>
                <a:gd name="connsiteY8-872" fmla="*/ 596523 h 931206"/>
                <a:gd name="connsiteX9-873" fmla="*/ 866912 w 1039111"/>
                <a:gd name="connsiteY9-874" fmla="*/ 828122 h 931206"/>
                <a:gd name="connsiteX0-875" fmla="*/ 866912 w 1039111"/>
                <a:gd name="connsiteY0-876" fmla="*/ 857981 h 961065"/>
                <a:gd name="connsiteX1-877" fmla="*/ 654726 w 1039111"/>
                <a:gd name="connsiteY1-878" fmla="*/ 958258 h 961065"/>
                <a:gd name="connsiteX2-879" fmla="*/ 311920 w 1039111"/>
                <a:gd name="connsiteY2-880" fmla="*/ 904375 h 961065"/>
                <a:gd name="connsiteX3-881" fmla="*/ 39042 w 1039111"/>
                <a:gd name="connsiteY3-882" fmla="*/ 679606 h 961065"/>
                <a:gd name="connsiteX4-883" fmla="*/ 32919 w 1039111"/>
                <a:gd name="connsiteY4-884" fmla="*/ 337684 h 961065"/>
                <a:gd name="connsiteX5-885" fmla="*/ 314304 w 1039111"/>
                <a:gd name="connsiteY5-886" fmla="*/ 96269 h 961065"/>
                <a:gd name="connsiteX6-887" fmla="*/ 684336 w 1039111"/>
                <a:gd name="connsiteY6-888" fmla="*/ 403 h 961065"/>
                <a:gd name="connsiteX7-889" fmla="*/ 1036763 w 1039111"/>
                <a:gd name="connsiteY7-890" fmla="*/ 241982 h 961065"/>
                <a:gd name="connsiteX8-891" fmla="*/ 856579 w 1039111"/>
                <a:gd name="connsiteY8-892" fmla="*/ 626382 h 961065"/>
                <a:gd name="connsiteX9-893" fmla="*/ 866912 w 1039111"/>
                <a:gd name="connsiteY9-894" fmla="*/ 857981 h 961065"/>
                <a:gd name="connsiteX0-895" fmla="*/ 866912 w 1039111"/>
                <a:gd name="connsiteY0-896" fmla="*/ 861754 h 964838"/>
                <a:gd name="connsiteX1-897" fmla="*/ 654726 w 1039111"/>
                <a:gd name="connsiteY1-898" fmla="*/ 962031 h 964838"/>
                <a:gd name="connsiteX2-899" fmla="*/ 311920 w 1039111"/>
                <a:gd name="connsiteY2-900" fmla="*/ 908148 h 964838"/>
                <a:gd name="connsiteX3-901" fmla="*/ 39042 w 1039111"/>
                <a:gd name="connsiteY3-902" fmla="*/ 683379 h 964838"/>
                <a:gd name="connsiteX4-903" fmla="*/ 32919 w 1039111"/>
                <a:gd name="connsiteY4-904" fmla="*/ 341457 h 964838"/>
                <a:gd name="connsiteX5-905" fmla="*/ 314304 w 1039111"/>
                <a:gd name="connsiteY5-906" fmla="*/ 100042 h 964838"/>
                <a:gd name="connsiteX6-907" fmla="*/ 684336 w 1039111"/>
                <a:gd name="connsiteY6-908" fmla="*/ 4176 h 964838"/>
                <a:gd name="connsiteX7-909" fmla="*/ 1036763 w 1039111"/>
                <a:gd name="connsiteY7-910" fmla="*/ 245755 h 964838"/>
                <a:gd name="connsiteX8-911" fmla="*/ 856579 w 1039111"/>
                <a:gd name="connsiteY8-912" fmla="*/ 630155 h 964838"/>
                <a:gd name="connsiteX9-913" fmla="*/ 866912 w 1039111"/>
                <a:gd name="connsiteY9-914" fmla="*/ 861754 h 964838"/>
                <a:gd name="connsiteX0-915" fmla="*/ 866912 w 1039111"/>
                <a:gd name="connsiteY0-916" fmla="*/ 861754 h 964838"/>
                <a:gd name="connsiteX1-917" fmla="*/ 654726 w 1039111"/>
                <a:gd name="connsiteY1-918" fmla="*/ 962031 h 964838"/>
                <a:gd name="connsiteX2-919" fmla="*/ 311920 w 1039111"/>
                <a:gd name="connsiteY2-920" fmla="*/ 908148 h 964838"/>
                <a:gd name="connsiteX3-921" fmla="*/ 39042 w 1039111"/>
                <a:gd name="connsiteY3-922" fmla="*/ 683379 h 964838"/>
                <a:gd name="connsiteX4-923" fmla="*/ 32919 w 1039111"/>
                <a:gd name="connsiteY4-924" fmla="*/ 341457 h 964838"/>
                <a:gd name="connsiteX5-925" fmla="*/ 314304 w 1039111"/>
                <a:gd name="connsiteY5-926" fmla="*/ 100042 h 964838"/>
                <a:gd name="connsiteX6-927" fmla="*/ 684336 w 1039111"/>
                <a:gd name="connsiteY6-928" fmla="*/ 4176 h 964838"/>
                <a:gd name="connsiteX7-929" fmla="*/ 1036763 w 1039111"/>
                <a:gd name="connsiteY7-930" fmla="*/ 245755 h 964838"/>
                <a:gd name="connsiteX8-931" fmla="*/ 856579 w 1039111"/>
                <a:gd name="connsiteY8-932" fmla="*/ 630155 h 964838"/>
                <a:gd name="connsiteX9-933" fmla="*/ 866912 w 1039111"/>
                <a:gd name="connsiteY9-934" fmla="*/ 861754 h 964838"/>
                <a:gd name="connsiteX0-935" fmla="*/ 866912 w 1039111"/>
                <a:gd name="connsiteY0-936" fmla="*/ 864167 h 967251"/>
                <a:gd name="connsiteX1-937" fmla="*/ 654726 w 1039111"/>
                <a:gd name="connsiteY1-938" fmla="*/ 964444 h 967251"/>
                <a:gd name="connsiteX2-939" fmla="*/ 311920 w 1039111"/>
                <a:gd name="connsiteY2-940" fmla="*/ 910561 h 967251"/>
                <a:gd name="connsiteX3-941" fmla="*/ 39042 w 1039111"/>
                <a:gd name="connsiteY3-942" fmla="*/ 685792 h 967251"/>
                <a:gd name="connsiteX4-943" fmla="*/ 32919 w 1039111"/>
                <a:gd name="connsiteY4-944" fmla="*/ 343870 h 967251"/>
                <a:gd name="connsiteX5-945" fmla="*/ 273068 w 1039111"/>
                <a:gd name="connsiteY5-946" fmla="*/ 72506 h 967251"/>
                <a:gd name="connsiteX6-947" fmla="*/ 684336 w 1039111"/>
                <a:gd name="connsiteY6-948" fmla="*/ 6589 h 967251"/>
                <a:gd name="connsiteX7-949" fmla="*/ 1036763 w 1039111"/>
                <a:gd name="connsiteY7-950" fmla="*/ 248168 h 967251"/>
                <a:gd name="connsiteX8-951" fmla="*/ 856579 w 1039111"/>
                <a:gd name="connsiteY8-952" fmla="*/ 632568 h 967251"/>
                <a:gd name="connsiteX9-953" fmla="*/ 866912 w 1039111"/>
                <a:gd name="connsiteY9-954" fmla="*/ 864167 h 967251"/>
                <a:gd name="connsiteX0-955" fmla="*/ 866912 w 1039111"/>
                <a:gd name="connsiteY0-956" fmla="*/ 882202 h 985286"/>
                <a:gd name="connsiteX1-957" fmla="*/ 654726 w 1039111"/>
                <a:gd name="connsiteY1-958" fmla="*/ 982479 h 985286"/>
                <a:gd name="connsiteX2-959" fmla="*/ 311920 w 1039111"/>
                <a:gd name="connsiteY2-960" fmla="*/ 928596 h 985286"/>
                <a:gd name="connsiteX3-961" fmla="*/ 39042 w 1039111"/>
                <a:gd name="connsiteY3-962" fmla="*/ 703827 h 985286"/>
                <a:gd name="connsiteX4-963" fmla="*/ 32919 w 1039111"/>
                <a:gd name="connsiteY4-964" fmla="*/ 361905 h 985286"/>
                <a:gd name="connsiteX5-965" fmla="*/ 273068 w 1039111"/>
                <a:gd name="connsiteY5-966" fmla="*/ 90541 h 985286"/>
                <a:gd name="connsiteX6-967" fmla="*/ 684336 w 1039111"/>
                <a:gd name="connsiteY6-968" fmla="*/ 24624 h 985286"/>
                <a:gd name="connsiteX7-969" fmla="*/ 1036763 w 1039111"/>
                <a:gd name="connsiteY7-970" fmla="*/ 266203 h 985286"/>
                <a:gd name="connsiteX8-971" fmla="*/ 856579 w 1039111"/>
                <a:gd name="connsiteY8-972" fmla="*/ 650603 h 985286"/>
                <a:gd name="connsiteX9-973" fmla="*/ 866912 w 1039111"/>
                <a:gd name="connsiteY9-974" fmla="*/ 882202 h 985286"/>
                <a:gd name="connsiteX0-975" fmla="*/ 866912 w 1039111"/>
                <a:gd name="connsiteY0-976" fmla="*/ 882202 h 985286"/>
                <a:gd name="connsiteX1-977" fmla="*/ 654726 w 1039111"/>
                <a:gd name="connsiteY1-978" fmla="*/ 982479 h 985286"/>
                <a:gd name="connsiteX2-979" fmla="*/ 311920 w 1039111"/>
                <a:gd name="connsiteY2-980" fmla="*/ 928596 h 985286"/>
                <a:gd name="connsiteX3-981" fmla="*/ 39042 w 1039111"/>
                <a:gd name="connsiteY3-982" fmla="*/ 703827 h 985286"/>
                <a:gd name="connsiteX4-983" fmla="*/ 32919 w 1039111"/>
                <a:gd name="connsiteY4-984" fmla="*/ 361905 h 985286"/>
                <a:gd name="connsiteX5-985" fmla="*/ 273068 w 1039111"/>
                <a:gd name="connsiteY5-986" fmla="*/ 90541 h 985286"/>
                <a:gd name="connsiteX6-987" fmla="*/ 684336 w 1039111"/>
                <a:gd name="connsiteY6-988" fmla="*/ 24624 h 985286"/>
                <a:gd name="connsiteX7-989" fmla="*/ 1036763 w 1039111"/>
                <a:gd name="connsiteY7-990" fmla="*/ 266203 h 985286"/>
                <a:gd name="connsiteX8-991" fmla="*/ 856579 w 1039111"/>
                <a:gd name="connsiteY8-992" fmla="*/ 650603 h 985286"/>
                <a:gd name="connsiteX9-993" fmla="*/ 866912 w 1039111"/>
                <a:gd name="connsiteY9-994" fmla="*/ 882202 h 985286"/>
                <a:gd name="connsiteX0-995" fmla="*/ 911008 w 1083207"/>
                <a:gd name="connsiteY0-996" fmla="*/ 882202 h 985286"/>
                <a:gd name="connsiteX1-997" fmla="*/ 698822 w 1083207"/>
                <a:gd name="connsiteY1-998" fmla="*/ 982479 h 985286"/>
                <a:gd name="connsiteX2-999" fmla="*/ 356016 w 1083207"/>
                <a:gd name="connsiteY2-1000" fmla="*/ 928596 h 985286"/>
                <a:gd name="connsiteX3-1001" fmla="*/ 83138 w 1083207"/>
                <a:gd name="connsiteY3-1002" fmla="*/ 703827 h 985286"/>
                <a:gd name="connsiteX4-1003" fmla="*/ 19285 w 1083207"/>
                <a:gd name="connsiteY4-1004" fmla="*/ 406830 h 985286"/>
                <a:gd name="connsiteX5-1005" fmla="*/ 317164 w 1083207"/>
                <a:gd name="connsiteY5-1006" fmla="*/ 90541 h 985286"/>
                <a:gd name="connsiteX6-1007" fmla="*/ 728432 w 1083207"/>
                <a:gd name="connsiteY6-1008" fmla="*/ 24624 h 985286"/>
                <a:gd name="connsiteX7-1009" fmla="*/ 1080859 w 1083207"/>
                <a:gd name="connsiteY7-1010" fmla="*/ 266203 h 985286"/>
                <a:gd name="connsiteX8-1011" fmla="*/ 900675 w 1083207"/>
                <a:gd name="connsiteY8-1012" fmla="*/ 650603 h 985286"/>
                <a:gd name="connsiteX9-1013" fmla="*/ 911008 w 1083207"/>
                <a:gd name="connsiteY9-1014" fmla="*/ 882202 h 985286"/>
                <a:gd name="connsiteX0-1015" fmla="*/ 911008 w 1083207"/>
                <a:gd name="connsiteY0-1016" fmla="*/ 882202 h 985286"/>
                <a:gd name="connsiteX1-1017" fmla="*/ 698822 w 1083207"/>
                <a:gd name="connsiteY1-1018" fmla="*/ 982479 h 985286"/>
                <a:gd name="connsiteX2-1019" fmla="*/ 356016 w 1083207"/>
                <a:gd name="connsiteY2-1020" fmla="*/ 928596 h 985286"/>
                <a:gd name="connsiteX3-1021" fmla="*/ 83138 w 1083207"/>
                <a:gd name="connsiteY3-1022" fmla="*/ 703827 h 985286"/>
                <a:gd name="connsiteX4-1023" fmla="*/ 19285 w 1083207"/>
                <a:gd name="connsiteY4-1024" fmla="*/ 406830 h 985286"/>
                <a:gd name="connsiteX5-1025" fmla="*/ 317164 w 1083207"/>
                <a:gd name="connsiteY5-1026" fmla="*/ 90541 h 985286"/>
                <a:gd name="connsiteX6-1027" fmla="*/ 728432 w 1083207"/>
                <a:gd name="connsiteY6-1028" fmla="*/ 24624 h 985286"/>
                <a:gd name="connsiteX7-1029" fmla="*/ 1080859 w 1083207"/>
                <a:gd name="connsiteY7-1030" fmla="*/ 266203 h 985286"/>
                <a:gd name="connsiteX8-1031" fmla="*/ 900675 w 1083207"/>
                <a:gd name="connsiteY8-1032" fmla="*/ 650603 h 985286"/>
                <a:gd name="connsiteX9-1033" fmla="*/ 911008 w 1083207"/>
                <a:gd name="connsiteY9-1034" fmla="*/ 882202 h 985286"/>
                <a:gd name="connsiteX0-1035" fmla="*/ 914455 w 1086654"/>
                <a:gd name="connsiteY0-1036" fmla="*/ 882202 h 985286"/>
                <a:gd name="connsiteX1-1037" fmla="*/ 702269 w 1086654"/>
                <a:gd name="connsiteY1-1038" fmla="*/ 982479 h 985286"/>
                <a:gd name="connsiteX2-1039" fmla="*/ 359463 w 1086654"/>
                <a:gd name="connsiteY2-1040" fmla="*/ 928596 h 985286"/>
                <a:gd name="connsiteX3-1041" fmla="*/ 86585 w 1086654"/>
                <a:gd name="connsiteY3-1042" fmla="*/ 703827 h 985286"/>
                <a:gd name="connsiteX4-1043" fmla="*/ 22732 w 1086654"/>
                <a:gd name="connsiteY4-1044" fmla="*/ 406830 h 985286"/>
                <a:gd name="connsiteX5-1045" fmla="*/ 320611 w 1086654"/>
                <a:gd name="connsiteY5-1046" fmla="*/ 90541 h 985286"/>
                <a:gd name="connsiteX6-1047" fmla="*/ 731879 w 1086654"/>
                <a:gd name="connsiteY6-1048" fmla="*/ 24624 h 985286"/>
                <a:gd name="connsiteX7-1049" fmla="*/ 1084306 w 1086654"/>
                <a:gd name="connsiteY7-1050" fmla="*/ 266203 h 985286"/>
                <a:gd name="connsiteX8-1051" fmla="*/ 904122 w 1086654"/>
                <a:gd name="connsiteY8-1052" fmla="*/ 650603 h 985286"/>
                <a:gd name="connsiteX9-1053" fmla="*/ 914455 w 1086654"/>
                <a:gd name="connsiteY9-1054" fmla="*/ 882202 h 985286"/>
                <a:gd name="connsiteX0-1055" fmla="*/ 914455 w 1086654"/>
                <a:gd name="connsiteY0-1056" fmla="*/ 882202 h 985286"/>
                <a:gd name="connsiteX1-1057" fmla="*/ 702269 w 1086654"/>
                <a:gd name="connsiteY1-1058" fmla="*/ 982479 h 985286"/>
                <a:gd name="connsiteX2-1059" fmla="*/ 359463 w 1086654"/>
                <a:gd name="connsiteY2-1060" fmla="*/ 928596 h 985286"/>
                <a:gd name="connsiteX3-1061" fmla="*/ 86585 w 1086654"/>
                <a:gd name="connsiteY3-1062" fmla="*/ 703827 h 985286"/>
                <a:gd name="connsiteX4-1063" fmla="*/ 22732 w 1086654"/>
                <a:gd name="connsiteY4-1064" fmla="*/ 406830 h 985286"/>
                <a:gd name="connsiteX5-1065" fmla="*/ 320611 w 1086654"/>
                <a:gd name="connsiteY5-1066" fmla="*/ 90541 h 985286"/>
                <a:gd name="connsiteX6-1067" fmla="*/ 731879 w 1086654"/>
                <a:gd name="connsiteY6-1068" fmla="*/ 24624 h 985286"/>
                <a:gd name="connsiteX7-1069" fmla="*/ 1084306 w 1086654"/>
                <a:gd name="connsiteY7-1070" fmla="*/ 266203 h 985286"/>
                <a:gd name="connsiteX8-1071" fmla="*/ 904122 w 1086654"/>
                <a:gd name="connsiteY8-1072" fmla="*/ 650603 h 985286"/>
                <a:gd name="connsiteX9-1073" fmla="*/ 914455 w 1086654"/>
                <a:gd name="connsiteY9-1074" fmla="*/ 882202 h 985286"/>
                <a:gd name="connsiteX0-1075" fmla="*/ 891723 w 1063922"/>
                <a:gd name="connsiteY0-1076" fmla="*/ 882202 h 995803"/>
                <a:gd name="connsiteX1-1077" fmla="*/ 679537 w 1063922"/>
                <a:gd name="connsiteY1-1078" fmla="*/ 982479 h 995803"/>
                <a:gd name="connsiteX2-1079" fmla="*/ 336731 w 1063922"/>
                <a:gd name="connsiteY2-1080" fmla="*/ 928596 h 995803"/>
                <a:gd name="connsiteX3-1081" fmla="*/ 0 w 1063922"/>
                <a:gd name="connsiteY3-1082" fmla="*/ 406830 h 995803"/>
                <a:gd name="connsiteX4-1083" fmla="*/ 297879 w 1063922"/>
                <a:gd name="connsiteY4-1084" fmla="*/ 90541 h 995803"/>
                <a:gd name="connsiteX5-1085" fmla="*/ 709147 w 1063922"/>
                <a:gd name="connsiteY5-1086" fmla="*/ 24624 h 995803"/>
                <a:gd name="connsiteX6-1087" fmla="*/ 1061574 w 1063922"/>
                <a:gd name="connsiteY6-1088" fmla="*/ 266203 h 995803"/>
                <a:gd name="connsiteX7-1089" fmla="*/ 881390 w 1063922"/>
                <a:gd name="connsiteY7-1090" fmla="*/ 650603 h 995803"/>
                <a:gd name="connsiteX8-1091" fmla="*/ 891723 w 1063922"/>
                <a:gd name="connsiteY8-1092" fmla="*/ 882202 h 995803"/>
                <a:gd name="connsiteX0-1093" fmla="*/ 891723 w 1063922"/>
                <a:gd name="connsiteY0-1094" fmla="*/ 882202 h 983779"/>
                <a:gd name="connsiteX1-1095" fmla="*/ 679537 w 1063922"/>
                <a:gd name="connsiteY1-1096" fmla="*/ 982479 h 983779"/>
                <a:gd name="connsiteX2-1097" fmla="*/ 204776 w 1063922"/>
                <a:gd name="connsiteY2-1098" fmla="*/ 846236 h 983779"/>
                <a:gd name="connsiteX3-1099" fmla="*/ 0 w 1063922"/>
                <a:gd name="connsiteY3-1100" fmla="*/ 406830 h 983779"/>
                <a:gd name="connsiteX4-1101" fmla="*/ 297879 w 1063922"/>
                <a:gd name="connsiteY4-1102" fmla="*/ 90541 h 983779"/>
                <a:gd name="connsiteX5-1103" fmla="*/ 709147 w 1063922"/>
                <a:gd name="connsiteY5-1104" fmla="*/ 24624 h 983779"/>
                <a:gd name="connsiteX6-1105" fmla="*/ 1061574 w 1063922"/>
                <a:gd name="connsiteY6-1106" fmla="*/ 266203 h 983779"/>
                <a:gd name="connsiteX7-1107" fmla="*/ 881390 w 1063922"/>
                <a:gd name="connsiteY7-1108" fmla="*/ 650603 h 983779"/>
                <a:gd name="connsiteX8-1109" fmla="*/ 891723 w 1063922"/>
                <a:gd name="connsiteY8-1110" fmla="*/ 882202 h 983779"/>
                <a:gd name="connsiteX0-1111" fmla="*/ 891723 w 1063922"/>
                <a:gd name="connsiteY0-1112" fmla="*/ 882202 h 985388"/>
                <a:gd name="connsiteX1-1113" fmla="*/ 679537 w 1063922"/>
                <a:gd name="connsiteY1-1114" fmla="*/ 982479 h 985388"/>
                <a:gd name="connsiteX2-1115" fmla="*/ 130551 w 1063922"/>
                <a:gd name="connsiteY2-1116" fmla="*/ 883672 h 985388"/>
                <a:gd name="connsiteX3-1117" fmla="*/ 0 w 1063922"/>
                <a:gd name="connsiteY3-1118" fmla="*/ 406830 h 985388"/>
                <a:gd name="connsiteX4-1119" fmla="*/ 297879 w 1063922"/>
                <a:gd name="connsiteY4-1120" fmla="*/ 90541 h 985388"/>
                <a:gd name="connsiteX5-1121" fmla="*/ 709147 w 1063922"/>
                <a:gd name="connsiteY5-1122" fmla="*/ 24624 h 985388"/>
                <a:gd name="connsiteX6-1123" fmla="*/ 1061574 w 1063922"/>
                <a:gd name="connsiteY6-1124" fmla="*/ 266203 h 985388"/>
                <a:gd name="connsiteX7-1125" fmla="*/ 881390 w 1063922"/>
                <a:gd name="connsiteY7-1126" fmla="*/ 650603 h 985388"/>
                <a:gd name="connsiteX8-1127" fmla="*/ 891723 w 1063922"/>
                <a:gd name="connsiteY8-1128" fmla="*/ 882202 h 985388"/>
                <a:gd name="connsiteX0-1129" fmla="*/ 924712 w 1096911"/>
                <a:gd name="connsiteY0-1130" fmla="*/ 882202 h 985388"/>
                <a:gd name="connsiteX1-1131" fmla="*/ 712526 w 1096911"/>
                <a:gd name="connsiteY1-1132" fmla="*/ 982479 h 985388"/>
                <a:gd name="connsiteX2-1133" fmla="*/ 163540 w 1096911"/>
                <a:gd name="connsiteY2-1134" fmla="*/ 883672 h 985388"/>
                <a:gd name="connsiteX3-1135" fmla="*/ 0 w 1096911"/>
                <a:gd name="connsiteY3-1136" fmla="*/ 406830 h 985388"/>
                <a:gd name="connsiteX4-1137" fmla="*/ 330868 w 1096911"/>
                <a:gd name="connsiteY4-1138" fmla="*/ 90541 h 985388"/>
                <a:gd name="connsiteX5-1139" fmla="*/ 742136 w 1096911"/>
                <a:gd name="connsiteY5-1140" fmla="*/ 24624 h 985388"/>
                <a:gd name="connsiteX6-1141" fmla="*/ 1094563 w 1096911"/>
                <a:gd name="connsiteY6-1142" fmla="*/ 266203 h 985388"/>
                <a:gd name="connsiteX7-1143" fmla="*/ 914379 w 1096911"/>
                <a:gd name="connsiteY7-1144" fmla="*/ 650603 h 985388"/>
                <a:gd name="connsiteX8-1145" fmla="*/ 924712 w 1096911"/>
                <a:gd name="connsiteY8-1146" fmla="*/ 882202 h 985388"/>
                <a:gd name="connsiteX0-1147" fmla="*/ 924712 w 1096911"/>
                <a:gd name="connsiteY0-1148" fmla="*/ 893543 h 996729"/>
                <a:gd name="connsiteX1-1149" fmla="*/ 712526 w 1096911"/>
                <a:gd name="connsiteY1-1150" fmla="*/ 993820 h 996729"/>
                <a:gd name="connsiteX2-1151" fmla="*/ 163540 w 1096911"/>
                <a:gd name="connsiteY2-1152" fmla="*/ 895013 h 996729"/>
                <a:gd name="connsiteX3-1153" fmla="*/ 0 w 1096911"/>
                <a:gd name="connsiteY3-1154" fmla="*/ 418171 h 996729"/>
                <a:gd name="connsiteX4-1155" fmla="*/ 297879 w 1096911"/>
                <a:gd name="connsiteY4-1156" fmla="*/ 79420 h 996729"/>
                <a:gd name="connsiteX5-1157" fmla="*/ 742136 w 1096911"/>
                <a:gd name="connsiteY5-1158" fmla="*/ 35965 h 996729"/>
                <a:gd name="connsiteX6-1159" fmla="*/ 1094563 w 1096911"/>
                <a:gd name="connsiteY6-1160" fmla="*/ 277544 h 996729"/>
                <a:gd name="connsiteX7-1161" fmla="*/ 914379 w 1096911"/>
                <a:gd name="connsiteY7-1162" fmla="*/ 661944 h 996729"/>
                <a:gd name="connsiteX8-1163" fmla="*/ 924712 w 1096911"/>
                <a:gd name="connsiteY8-1164" fmla="*/ 893543 h 996729"/>
                <a:gd name="connsiteX0-1165" fmla="*/ 924712 w 1096911"/>
                <a:gd name="connsiteY0-1166" fmla="*/ 893543 h 996729"/>
                <a:gd name="connsiteX1-1167" fmla="*/ 712526 w 1096911"/>
                <a:gd name="connsiteY1-1168" fmla="*/ 993820 h 996729"/>
                <a:gd name="connsiteX2-1169" fmla="*/ 163540 w 1096911"/>
                <a:gd name="connsiteY2-1170" fmla="*/ 895013 h 996729"/>
                <a:gd name="connsiteX3-1171" fmla="*/ 0 w 1096911"/>
                <a:gd name="connsiteY3-1172" fmla="*/ 418171 h 996729"/>
                <a:gd name="connsiteX4-1173" fmla="*/ 297879 w 1096911"/>
                <a:gd name="connsiteY4-1174" fmla="*/ 79420 h 996729"/>
                <a:gd name="connsiteX5-1175" fmla="*/ 742136 w 1096911"/>
                <a:gd name="connsiteY5-1176" fmla="*/ 35965 h 996729"/>
                <a:gd name="connsiteX6-1177" fmla="*/ 1094563 w 1096911"/>
                <a:gd name="connsiteY6-1178" fmla="*/ 277544 h 996729"/>
                <a:gd name="connsiteX7-1179" fmla="*/ 914379 w 1096911"/>
                <a:gd name="connsiteY7-1180" fmla="*/ 661944 h 996729"/>
                <a:gd name="connsiteX8-1181" fmla="*/ 924712 w 1096911"/>
                <a:gd name="connsiteY8-1182" fmla="*/ 893543 h 996729"/>
                <a:gd name="connsiteX0-1183" fmla="*/ 924712 w 1096143"/>
                <a:gd name="connsiteY0-1184" fmla="*/ 893543 h 996729"/>
                <a:gd name="connsiteX1-1185" fmla="*/ 712526 w 1096143"/>
                <a:gd name="connsiteY1-1186" fmla="*/ 993820 h 996729"/>
                <a:gd name="connsiteX2-1187" fmla="*/ 163540 w 1096143"/>
                <a:gd name="connsiteY2-1188" fmla="*/ 895013 h 996729"/>
                <a:gd name="connsiteX3-1189" fmla="*/ 0 w 1096143"/>
                <a:gd name="connsiteY3-1190" fmla="*/ 418171 h 996729"/>
                <a:gd name="connsiteX4-1191" fmla="*/ 297879 w 1096143"/>
                <a:gd name="connsiteY4-1192" fmla="*/ 79420 h 996729"/>
                <a:gd name="connsiteX5-1193" fmla="*/ 742136 w 1096143"/>
                <a:gd name="connsiteY5-1194" fmla="*/ 35965 h 996729"/>
                <a:gd name="connsiteX6-1195" fmla="*/ 1094563 w 1096143"/>
                <a:gd name="connsiteY6-1196" fmla="*/ 277544 h 996729"/>
                <a:gd name="connsiteX7-1197" fmla="*/ 774176 w 1096143"/>
                <a:gd name="connsiteY7-1198" fmla="*/ 639483 h 996729"/>
                <a:gd name="connsiteX8-1199" fmla="*/ 924712 w 1096143"/>
                <a:gd name="connsiteY8-1200" fmla="*/ 893543 h 996729"/>
                <a:gd name="connsiteX0-1201" fmla="*/ 924712 w 1096143"/>
                <a:gd name="connsiteY0-1202" fmla="*/ 896981 h 1000167"/>
                <a:gd name="connsiteX1-1203" fmla="*/ 712526 w 1096143"/>
                <a:gd name="connsiteY1-1204" fmla="*/ 997258 h 1000167"/>
                <a:gd name="connsiteX2-1205" fmla="*/ 163540 w 1096143"/>
                <a:gd name="connsiteY2-1206" fmla="*/ 898451 h 1000167"/>
                <a:gd name="connsiteX3-1207" fmla="*/ 0 w 1096143"/>
                <a:gd name="connsiteY3-1208" fmla="*/ 421609 h 1000167"/>
                <a:gd name="connsiteX4-1209" fmla="*/ 297879 w 1096143"/>
                <a:gd name="connsiteY4-1210" fmla="*/ 82858 h 1000167"/>
                <a:gd name="connsiteX5-1211" fmla="*/ 758631 w 1096143"/>
                <a:gd name="connsiteY5-1212" fmla="*/ 31916 h 1000167"/>
                <a:gd name="connsiteX6-1213" fmla="*/ 1094563 w 1096143"/>
                <a:gd name="connsiteY6-1214" fmla="*/ 280982 h 1000167"/>
                <a:gd name="connsiteX7-1215" fmla="*/ 774176 w 1096143"/>
                <a:gd name="connsiteY7-1216" fmla="*/ 642921 h 1000167"/>
                <a:gd name="connsiteX8-1217" fmla="*/ 924712 w 1096143"/>
                <a:gd name="connsiteY8-1218" fmla="*/ 896981 h 1000167"/>
                <a:gd name="connsiteX0-1219" fmla="*/ 924712 w 1096143"/>
                <a:gd name="connsiteY0-1220" fmla="*/ 911340 h 1014526"/>
                <a:gd name="connsiteX1-1221" fmla="*/ 712526 w 1096143"/>
                <a:gd name="connsiteY1-1222" fmla="*/ 1011617 h 1014526"/>
                <a:gd name="connsiteX2-1223" fmla="*/ 163540 w 1096143"/>
                <a:gd name="connsiteY2-1224" fmla="*/ 912810 h 1014526"/>
                <a:gd name="connsiteX3-1225" fmla="*/ 0 w 1096143"/>
                <a:gd name="connsiteY3-1226" fmla="*/ 435968 h 1014526"/>
                <a:gd name="connsiteX4-1227" fmla="*/ 297879 w 1096143"/>
                <a:gd name="connsiteY4-1228" fmla="*/ 97217 h 1014526"/>
                <a:gd name="connsiteX5-1229" fmla="*/ 758631 w 1096143"/>
                <a:gd name="connsiteY5-1230" fmla="*/ 46275 h 1014526"/>
                <a:gd name="connsiteX6-1231" fmla="*/ 1094563 w 1096143"/>
                <a:gd name="connsiteY6-1232" fmla="*/ 295341 h 1014526"/>
                <a:gd name="connsiteX7-1233" fmla="*/ 774176 w 1096143"/>
                <a:gd name="connsiteY7-1234" fmla="*/ 657280 h 1014526"/>
                <a:gd name="connsiteX8-1235" fmla="*/ 924712 w 1096143"/>
                <a:gd name="connsiteY8-1236" fmla="*/ 911340 h 1014526"/>
                <a:gd name="connsiteX0-1237" fmla="*/ 924712 w 1096143"/>
                <a:gd name="connsiteY0-1238" fmla="*/ 911340 h 1014526"/>
                <a:gd name="connsiteX1-1239" fmla="*/ 712526 w 1096143"/>
                <a:gd name="connsiteY1-1240" fmla="*/ 1011617 h 1014526"/>
                <a:gd name="connsiteX2-1241" fmla="*/ 163540 w 1096143"/>
                <a:gd name="connsiteY2-1242" fmla="*/ 912810 h 1014526"/>
                <a:gd name="connsiteX3-1243" fmla="*/ 0 w 1096143"/>
                <a:gd name="connsiteY3-1244" fmla="*/ 435968 h 1014526"/>
                <a:gd name="connsiteX4-1245" fmla="*/ 297879 w 1096143"/>
                <a:gd name="connsiteY4-1246" fmla="*/ 97217 h 1014526"/>
                <a:gd name="connsiteX5-1247" fmla="*/ 758631 w 1096143"/>
                <a:gd name="connsiteY5-1248" fmla="*/ 46275 h 1014526"/>
                <a:gd name="connsiteX6-1249" fmla="*/ 1094563 w 1096143"/>
                <a:gd name="connsiteY6-1250" fmla="*/ 295341 h 1014526"/>
                <a:gd name="connsiteX7-1251" fmla="*/ 774176 w 1096143"/>
                <a:gd name="connsiteY7-1252" fmla="*/ 657280 h 1014526"/>
                <a:gd name="connsiteX8-1253" fmla="*/ 924712 w 1096143"/>
                <a:gd name="connsiteY8-1254" fmla="*/ 911340 h 1014526"/>
                <a:gd name="connsiteX0-1255" fmla="*/ 924712 w 1096143"/>
                <a:gd name="connsiteY0-1256" fmla="*/ 914358 h 1017544"/>
                <a:gd name="connsiteX1-1257" fmla="*/ 712526 w 1096143"/>
                <a:gd name="connsiteY1-1258" fmla="*/ 1014635 h 1017544"/>
                <a:gd name="connsiteX2-1259" fmla="*/ 163540 w 1096143"/>
                <a:gd name="connsiteY2-1260" fmla="*/ 915828 h 1017544"/>
                <a:gd name="connsiteX3-1261" fmla="*/ 0 w 1096143"/>
                <a:gd name="connsiteY3-1262" fmla="*/ 438986 h 1017544"/>
                <a:gd name="connsiteX4-1263" fmla="*/ 297879 w 1096143"/>
                <a:gd name="connsiteY4-1264" fmla="*/ 100235 h 1017544"/>
                <a:gd name="connsiteX5-1265" fmla="*/ 758631 w 1096143"/>
                <a:gd name="connsiteY5-1266" fmla="*/ 49293 h 1017544"/>
                <a:gd name="connsiteX6-1267" fmla="*/ 1094563 w 1096143"/>
                <a:gd name="connsiteY6-1268" fmla="*/ 298359 h 1017544"/>
                <a:gd name="connsiteX7-1269" fmla="*/ 774176 w 1096143"/>
                <a:gd name="connsiteY7-1270" fmla="*/ 660298 h 1017544"/>
                <a:gd name="connsiteX8-1271" fmla="*/ 924712 w 1096143"/>
                <a:gd name="connsiteY8-1272" fmla="*/ 914358 h 1017544"/>
                <a:gd name="connsiteX0-1273" fmla="*/ 924712 w 1096143"/>
                <a:gd name="connsiteY0-1274" fmla="*/ 905625 h 1008811"/>
                <a:gd name="connsiteX1-1275" fmla="*/ 712526 w 1096143"/>
                <a:gd name="connsiteY1-1276" fmla="*/ 1005902 h 1008811"/>
                <a:gd name="connsiteX2-1277" fmla="*/ 163540 w 1096143"/>
                <a:gd name="connsiteY2-1278" fmla="*/ 907095 h 1008811"/>
                <a:gd name="connsiteX3-1279" fmla="*/ 0 w 1096143"/>
                <a:gd name="connsiteY3-1280" fmla="*/ 430253 h 1008811"/>
                <a:gd name="connsiteX4-1281" fmla="*/ 264890 w 1096143"/>
                <a:gd name="connsiteY4-1282" fmla="*/ 113964 h 1008811"/>
                <a:gd name="connsiteX5-1283" fmla="*/ 758631 w 1096143"/>
                <a:gd name="connsiteY5-1284" fmla="*/ 40560 h 1008811"/>
                <a:gd name="connsiteX6-1285" fmla="*/ 1094563 w 1096143"/>
                <a:gd name="connsiteY6-1286" fmla="*/ 289626 h 1008811"/>
                <a:gd name="connsiteX7-1287" fmla="*/ 774176 w 1096143"/>
                <a:gd name="connsiteY7-1288" fmla="*/ 651565 h 1008811"/>
                <a:gd name="connsiteX8-1289" fmla="*/ 924712 w 1096143"/>
                <a:gd name="connsiteY8-1290" fmla="*/ 905625 h 1008811"/>
                <a:gd name="connsiteX0-1291" fmla="*/ 924712 w 1096143"/>
                <a:gd name="connsiteY0-1292" fmla="*/ 886261 h 989447"/>
                <a:gd name="connsiteX1-1293" fmla="*/ 712526 w 1096143"/>
                <a:gd name="connsiteY1-1294" fmla="*/ 986538 h 989447"/>
                <a:gd name="connsiteX2-1295" fmla="*/ 163540 w 1096143"/>
                <a:gd name="connsiteY2-1296" fmla="*/ 887731 h 989447"/>
                <a:gd name="connsiteX3-1297" fmla="*/ 0 w 1096143"/>
                <a:gd name="connsiteY3-1298" fmla="*/ 410889 h 989447"/>
                <a:gd name="connsiteX4-1299" fmla="*/ 264890 w 1096143"/>
                <a:gd name="connsiteY4-1300" fmla="*/ 94600 h 989447"/>
                <a:gd name="connsiteX5-1301" fmla="*/ 758631 w 1096143"/>
                <a:gd name="connsiteY5-1302" fmla="*/ 21196 h 989447"/>
                <a:gd name="connsiteX6-1303" fmla="*/ 1094563 w 1096143"/>
                <a:gd name="connsiteY6-1304" fmla="*/ 270262 h 989447"/>
                <a:gd name="connsiteX7-1305" fmla="*/ 774176 w 1096143"/>
                <a:gd name="connsiteY7-1306" fmla="*/ 632201 h 989447"/>
                <a:gd name="connsiteX8-1307" fmla="*/ 924712 w 1096143"/>
                <a:gd name="connsiteY8-1308" fmla="*/ 886261 h 989447"/>
                <a:gd name="connsiteX0-1309" fmla="*/ 924712 w 1096143"/>
                <a:gd name="connsiteY0-1310" fmla="*/ 886261 h 989447"/>
                <a:gd name="connsiteX1-1311" fmla="*/ 712526 w 1096143"/>
                <a:gd name="connsiteY1-1312" fmla="*/ 986538 h 989447"/>
                <a:gd name="connsiteX2-1313" fmla="*/ 163540 w 1096143"/>
                <a:gd name="connsiteY2-1314" fmla="*/ 887731 h 989447"/>
                <a:gd name="connsiteX3-1315" fmla="*/ 0 w 1096143"/>
                <a:gd name="connsiteY3-1316" fmla="*/ 410889 h 989447"/>
                <a:gd name="connsiteX4-1317" fmla="*/ 264890 w 1096143"/>
                <a:gd name="connsiteY4-1318" fmla="*/ 94600 h 989447"/>
                <a:gd name="connsiteX5-1319" fmla="*/ 758631 w 1096143"/>
                <a:gd name="connsiteY5-1320" fmla="*/ 21196 h 989447"/>
                <a:gd name="connsiteX6-1321" fmla="*/ 1094563 w 1096143"/>
                <a:gd name="connsiteY6-1322" fmla="*/ 270262 h 989447"/>
                <a:gd name="connsiteX7-1323" fmla="*/ 774176 w 1096143"/>
                <a:gd name="connsiteY7-1324" fmla="*/ 632201 h 989447"/>
                <a:gd name="connsiteX8-1325" fmla="*/ 924712 w 1096143"/>
                <a:gd name="connsiteY8-1326" fmla="*/ 886261 h 989447"/>
                <a:gd name="connsiteX0-1327" fmla="*/ 924712 w 1096143"/>
                <a:gd name="connsiteY0-1328" fmla="*/ 888487 h 991673"/>
                <a:gd name="connsiteX1-1329" fmla="*/ 712526 w 1096143"/>
                <a:gd name="connsiteY1-1330" fmla="*/ 988764 h 991673"/>
                <a:gd name="connsiteX2-1331" fmla="*/ 163540 w 1096143"/>
                <a:gd name="connsiteY2-1332" fmla="*/ 889957 h 991673"/>
                <a:gd name="connsiteX3-1333" fmla="*/ 0 w 1096143"/>
                <a:gd name="connsiteY3-1334" fmla="*/ 413115 h 991673"/>
                <a:gd name="connsiteX4-1335" fmla="*/ 240148 w 1096143"/>
                <a:gd name="connsiteY4-1336" fmla="*/ 81851 h 991673"/>
                <a:gd name="connsiteX5-1337" fmla="*/ 758631 w 1096143"/>
                <a:gd name="connsiteY5-1338" fmla="*/ 23422 h 991673"/>
                <a:gd name="connsiteX6-1339" fmla="*/ 1094563 w 1096143"/>
                <a:gd name="connsiteY6-1340" fmla="*/ 272488 h 991673"/>
                <a:gd name="connsiteX7-1341" fmla="*/ 774176 w 1096143"/>
                <a:gd name="connsiteY7-1342" fmla="*/ 634427 h 991673"/>
                <a:gd name="connsiteX8-1343" fmla="*/ 924712 w 1096143"/>
                <a:gd name="connsiteY8-1344" fmla="*/ 888487 h 991673"/>
                <a:gd name="connsiteX0-1345" fmla="*/ 930234 w 1101665"/>
                <a:gd name="connsiteY0-1346" fmla="*/ 888487 h 991673"/>
                <a:gd name="connsiteX1-1347" fmla="*/ 718048 w 1101665"/>
                <a:gd name="connsiteY1-1348" fmla="*/ 988764 h 991673"/>
                <a:gd name="connsiteX2-1349" fmla="*/ 169062 w 1101665"/>
                <a:gd name="connsiteY2-1350" fmla="*/ 889957 h 991673"/>
                <a:gd name="connsiteX3-1351" fmla="*/ 5522 w 1101665"/>
                <a:gd name="connsiteY3-1352" fmla="*/ 413115 h 991673"/>
                <a:gd name="connsiteX4-1353" fmla="*/ 245670 w 1101665"/>
                <a:gd name="connsiteY4-1354" fmla="*/ 81851 h 991673"/>
                <a:gd name="connsiteX5-1355" fmla="*/ 764153 w 1101665"/>
                <a:gd name="connsiteY5-1356" fmla="*/ 23422 h 991673"/>
                <a:gd name="connsiteX6-1357" fmla="*/ 1100085 w 1101665"/>
                <a:gd name="connsiteY6-1358" fmla="*/ 272488 h 991673"/>
                <a:gd name="connsiteX7-1359" fmla="*/ 779698 w 1101665"/>
                <a:gd name="connsiteY7-1360" fmla="*/ 634427 h 991673"/>
                <a:gd name="connsiteX8-1361" fmla="*/ 930234 w 1101665"/>
                <a:gd name="connsiteY8-1362" fmla="*/ 888487 h 991673"/>
                <a:gd name="connsiteX0-1363" fmla="*/ 930234 w 1101665"/>
                <a:gd name="connsiteY0-1364" fmla="*/ 888487 h 991022"/>
                <a:gd name="connsiteX1-1365" fmla="*/ 718048 w 1101665"/>
                <a:gd name="connsiteY1-1366" fmla="*/ 988764 h 991022"/>
                <a:gd name="connsiteX2-1367" fmla="*/ 169062 w 1101665"/>
                <a:gd name="connsiteY2-1368" fmla="*/ 889957 h 991022"/>
                <a:gd name="connsiteX3-1369" fmla="*/ 5522 w 1101665"/>
                <a:gd name="connsiteY3-1370" fmla="*/ 473013 h 991022"/>
                <a:gd name="connsiteX4-1371" fmla="*/ 245670 w 1101665"/>
                <a:gd name="connsiteY4-1372" fmla="*/ 81851 h 991022"/>
                <a:gd name="connsiteX5-1373" fmla="*/ 764153 w 1101665"/>
                <a:gd name="connsiteY5-1374" fmla="*/ 23422 h 991022"/>
                <a:gd name="connsiteX6-1375" fmla="*/ 1100085 w 1101665"/>
                <a:gd name="connsiteY6-1376" fmla="*/ 272488 h 991022"/>
                <a:gd name="connsiteX7-1377" fmla="*/ 779698 w 1101665"/>
                <a:gd name="connsiteY7-1378" fmla="*/ 634427 h 991022"/>
                <a:gd name="connsiteX8-1379" fmla="*/ 930234 w 1101665"/>
                <a:gd name="connsiteY8-1380" fmla="*/ 888487 h 991022"/>
                <a:gd name="connsiteX0-1381" fmla="*/ 930234 w 1101665"/>
                <a:gd name="connsiteY0-1382" fmla="*/ 888487 h 991022"/>
                <a:gd name="connsiteX1-1383" fmla="*/ 718048 w 1101665"/>
                <a:gd name="connsiteY1-1384" fmla="*/ 988764 h 991022"/>
                <a:gd name="connsiteX2-1385" fmla="*/ 169062 w 1101665"/>
                <a:gd name="connsiteY2-1386" fmla="*/ 889957 h 991022"/>
                <a:gd name="connsiteX3-1387" fmla="*/ 5522 w 1101665"/>
                <a:gd name="connsiteY3-1388" fmla="*/ 473013 h 991022"/>
                <a:gd name="connsiteX4-1389" fmla="*/ 245670 w 1101665"/>
                <a:gd name="connsiteY4-1390" fmla="*/ 81851 h 991022"/>
                <a:gd name="connsiteX5-1391" fmla="*/ 764153 w 1101665"/>
                <a:gd name="connsiteY5-1392" fmla="*/ 23422 h 991022"/>
                <a:gd name="connsiteX6-1393" fmla="*/ 1100085 w 1101665"/>
                <a:gd name="connsiteY6-1394" fmla="*/ 272488 h 991022"/>
                <a:gd name="connsiteX7-1395" fmla="*/ 779698 w 1101665"/>
                <a:gd name="connsiteY7-1396" fmla="*/ 634427 h 991022"/>
                <a:gd name="connsiteX8-1397" fmla="*/ 930234 w 1101665"/>
                <a:gd name="connsiteY8-1398" fmla="*/ 888487 h 991022"/>
                <a:gd name="connsiteX0-1399" fmla="*/ 930234 w 1101665"/>
                <a:gd name="connsiteY0-1400" fmla="*/ 888487 h 991022"/>
                <a:gd name="connsiteX1-1401" fmla="*/ 718048 w 1101665"/>
                <a:gd name="connsiteY1-1402" fmla="*/ 988764 h 991022"/>
                <a:gd name="connsiteX2-1403" fmla="*/ 169062 w 1101665"/>
                <a:gd name="connsiteY2-1404" fmla="*/ 889957 h 991022"/>
                <a:gd name="connsiteX3-1405" fmla="*/ 5522 w 1101665"/>
                <a:gd name="connsiteY3-1406" fmla="*/ 473013 h 991022"/>
                <a:gd name="connsiteX4-1407" fmla="*/ 278659 w 1101665"/>
                <a:gd name="connsiteY4-1408" fmla="*/ 81851 h 991022"/>
                <a:gd name="connsiteX5-1409" fmla="*/ 764153 w 1101665"/>
                <a:gd name="connsiteY5-1410" fmla="*/ 23422 h 991022"/>
                <a:gd name="connsiteX6-1411" fmla="*/ 1100085 w 1101665"/>
                <a:gd name="connsiteY6-1412" fmla="*/ 272488 h 991022"/>
                <a:gd name="connsiteX7-1413" fmla="*/ 779698 w 1101665"/>
                <a:gd name="connsiteY7-1414" fmla="*/ 634427 h 991022"/>
                <a:gd name="connsiteX8-1415" fmla="*/ 930234 w 1101665"/>
                <a:gd name="connsiteY8-1416" fmla="*/ 888487 h 991022"/>
                <a:gd name="connsiteX0-1417" fmla="*/ 930234 w 1101665"/>
                <a:gd name="connsiteY0-1418" fmla="*/ 892182 h 994717"/>
                <a:gd name="connsiteX1-1419" fmla="*/ 718048 w 1101665"/>
                <a:gd name="connsiteY1-1420" fmla="*/ 992459 h 994717"/>
                <a:gd name="connsiteX2-1421" fmla="*/ 169062 w 1101665"/>
                <a:gd name="connsiteY2-1422" fmla="*/ 893652 h 994717"/>
                <a:gd name="connsiteX3-1423" fmla="*/ 5522 w 1101665"/>
                <a:gd name="connsiteY3-1424" fmla="*/ 476708 h 994717"/>
                <a:gd name="connsiteX4-1425" fmla="*/ 278659 w 1101665"/>
                <a:gd name="connsiteY4-1426" fmla="*/ 85546 h 994717"/>
                <a:gd name="connsiteX5-1427" fmla="*/ 764153 w 1101665"/>
                <a:gd name="connsiteY5-1428" fmla="*/ 27117 h 994717"/>
                <a:gd name="connsiteX6-1429" fmla="*/ 1100085 w 1101665"/>
                <a:gd name="connsiteY6-1430" fmla="*/ 276183 h 994717"/>
                <a:gd name="connsiteX7-1431" fmla="*/ 779698 w 1101665"/>
                <a:gd name="connsiteY7-1432" fmla="*/ 638122 h 994717"/>
                <a:gd name="connsiteX8-1433" fmla="*/ 930234 w 1101665"/>
                <a:gd name="connsiteY8-1434" fmla="*/ 892182 h 994717"/>
                <a:gd name="connsiteX0-1435" fmla="*/ 930234 w 1101665"/>
                <a:gd name="connsiteY0-1436" fmla="*/ 897972 h 1000507"/>
                <a:gd name="connsiteX1-1437" fmla="*/ 718048 w 1101665"/>
                <a:gd name="connsiteY1-1438" fmla="*/ 998249 h 1000507"/>
                <a:gd name="connsiteX2-1439" fmla="*/ 169062 w 1101665"/>
                <a:gd name="connsiteY2-1440" fmla="*/ 899442 h 1000507"/>
                <a:gd name="connsiteX3-1441" fmla="*/ 5522 w 1101665"/>
                <a:gd name="connsiteY3-1442" fmla="*/ 482498 h 1000507"/>
                <a:gd name="connsiteX4-1443" fmla="*/ 278659 w 1101665"/>
                <a:gd name="connsiteY4-1444" fmla="*/ 91336 h 1000507"/>
                <a:gd name="connsiteX5-1445" fmla="*/ 764153 w 1101665"/>
                <a:gd name="connsiteY5-1446" fmla="*/ 32907 h 1000507"/>
                <a:gd name="connsiteX6-1447" fmla="*/ 1100085 w 1101665"/>
                <a:gd name="connsiteY6-1448" fmla="*/ 281973 h 1000507"/>
                <a:gd name="connsiteX7-1449" fmla="*/ 779698 w 1101665"/>
                <a:gd name="connsiteY7-1450" fmla="*/ 643912 h 1000507"/>
                <a:gd name="connsiteX8-1451" fmla="*/ 930234 w 1101665"/>
                <a:gd name="connsiteY8-1452" fmla="*/ 897972 h 1000507"/>
                <a:gd name="connsiteX0-1453" fmla="*/ 930234 w 1101665"/>
                <a:gd name="connsiteY0-1454" fmla="*/ 897972 h 1000507"/>
                <a:gd name="connsiteX1-1455" fmla="*/ 718048 w 1101665"/>
                <a:gd name="connsiteY1-1456" fmla="*/ 998249 h 1000507"/>
                <a:gd name="connsiteX2-1457" fmla="*/ 169062 w 1101665"/>
                <a:gd name="connsiteY2-1458" fmla="*/ 899442 h 1000507"/>
                <a:gd name="connsiteX3-1459" fmla="*/ 5522 w 1101665"/>
                <a:gd name="connsiteY3-1460" fmla="*/ 482498 h 1000507"/>
                <a:gd name="connsiteX4-1461" fmla="*/ 278659 w 1101665"/>
                <a:gd name="connsiteY4-1462" fmla="*/ 91336 h 1000507"/>
                <a:gd name="connsiteX5-1463" fmla="*/ 764153 w 1101665"/>
                <a:gd name="connsiteY5-1464" fmla="*/ 32907 h 1000507"/>
                <a:gd name="connsiteX6-1465" fmla="*/ 1100085 w 1101665"/>
                <a:gd name="connsiteY6-1466" fmla="*/ 281973 h 1000507"/>
                <a:gd name="connsiteX7-1467" fmla="*/ 779698 w 1101665"/>
                <a:gd name="connsiteY7-1468" fmla="*/ 643912 h 1000507"/>
                <a:gd name="connsiteX8-1469" fmla="*/ 930234 w 1101665"/>
                <a:gd name="connsiteY8-1470" fmla="*/ 897972 h 1000507"/>
                <a:gd name="connsiteX0-1471" fmla="*/ 930234 w 1101665"/>
                <a:gd name="connsiteY0-1472" fmla="*/ 880821 h 983356"/>
                <a:gd name="connsiteX1-1473" fmla="*/ 718048 w 1101665"/>
                <a:gd name="connsiteY1-1474" fmla="*/ 981098 h 983356"/>
                <a:gd name="connsiteX2-1475" fmla="*/ 169062 w 1101665"/>
                <a:gd name="connsiteY2-1476" fmla="*/ 882291 h 983356"/>
                <a:gd name="connsiteX3-1477" fmla="*/ 5522 w 1101665"/>
                <a:gd name="connsiteY3-1478" fmla="*/ 465347 h 983356"/>
                <a:gd name="connsiteX4-1479" fmla="*/ 278659 w 1101665"/>
                <a:gd name="connsiteY4-1480" fmla="*/ 74185 h 983356"/>
                <a:gd name="connsiteX5-1481" fmla="*/ 764153 w 1101665"/>
                <a:gd name="connsiteY5-1482" fmla="*/ 15756 h 983356"/>
                <a:gd name="connsiteX6-1483" fmla="*/ 1100085 w 1101665"/>
                <a:gd name="connsiteY6-1484" fmla="*/ 264822 h 983356"/>
                <a:gd name="connsiteX7-1485" fmla="*/ 779698 w 1101665"/>
                <a:gd name="connsiteY7-1486" fmla="*/ 626761 h 983356"/>
                <a:gd name="connsiteX8-1487" fmla="*/ 930234 w 1101665"/>
                <a:gd name="connsiteY8-1488" fmla="*/ 880821 h 983356"/>
                <a:gd name="connsiteX0-1489" fmla="*/ 930234 w 1101665"/>
                <a:gd name="connsiteY0-1490" fmla="*/ 880821 h 983356"/>
                <a:gd name="connsiteX1-1491" fmla="*/ 718048 w 1101665"/>
                <a:gd name="connsiteY1-1492" fmla="*/ 981098 h 983356"/>
                <a:gd name="connsiteX2-1493" fmla="*/ 169062 w 1101665"/>
                <a:gd name="connsiteY2-1494" fmla="*/ 882291 h 983356"/>
                <a:gd name="connsiteX3-1495" fmla="*/ 5522 w 1101665"/>
                <a:gd name="connsiteY3-1496" fmla="*/ 465347 h 983356"/>
                <a:gd name="connsiteX4-1497" fmla="*/ 278659 w 1101665"/>
                <a:gd name="connsiteY4-1498" fmla="*/ 74185 h 983356"/>
                <a:gd name="connsiteX5-1499" fmla="*/ 764153 w 1101665"/>
                <a:gd name="connsiteY5-1500" fmla="*/ 15756 h 983356"/>
                <a:gd name="connsiteX6-1501" fmla="*/ 1100085 w 1101665"/>
                <a:gd name="connsiteY6-1502" fmla="*/ 264822 h 983356"/>
                <a:gd name="connsiteX7-1503" fmla="*/ 779698 w 1101665"/>
                <a:gd name="connsiteY7-1504" fmla="*/ 626761 h 983356"/>
                <a:gd name="connsiteX8-1505" fmla="*/ 930234 w 1101665"/>
                <a:gd name="connsiteY8-1506" fmla="*/ 880821 h 983356"/>
                <a:gd name="connsiteX0-1507" fmla="*/ 930234 w 1076817"/>
                <a:gd name="connsiteY0-1508" fmla="*/ 880821 h 983356"/>
                <a:gd name="connsiteX1-1509" fmla="*/ 718048 w 1076817"/>
                <a:gd name="connsiteY1-1510" fmla="*/ 981098 h 983356"/>
                <a:gd name="connsiteX2-1511" fmla="*/ 169062 w 1076817"/>
                <a:gd name="connsiteY2-1512" fmla="*/ 882291 h 983356"/>
                <a:gd name="connsiteX3-1513" fmla="*/ 5522 w 1076817"/>
                <a:gd name="connsiteY3-1514" fmla="*/ 465347 h 983356"/>
                <a:gd name="connsiteX4-1515" fmla="*/ 278659 w 1076817"/>
                <a:gd name="connsiteY4-1516" fmla="*/ 74185 h 983356"/>
                <a:gd name="connsiteX5-1517" fmla="*/ 764153 w 1076817"/>
                <a:gd name="connsiteY5-1518" fmla="*/ 15756 h 983356"/>
                <a:gd name="connsiteX6-1519" fmla="*/ 1075140 w 1076817"/>
                <a:gd name="connsiteY6-1520" fmla="*/ 231665 h 983356"/>
                <a:gd name="connsiteX7-1521" fmla="*/ 779698 w 1076817"/>
                <a:gd name="connsiteY7-1522" fmla="*/ 626761 h 983356"/>
                <a:gd name="connsiteX8-1523" fmla="*/ 930234 w 1076817"/>
                <a:gd name="connsiteY8-1524" fmla="*/ 880821 h 983356"/>
                <a:gd name="connsiteX0-1525" fmla="*/ 930234 w 1076817"/>
                <a:gd name="connsiteY0-1526" fmla="*/ 880821 h 983356"/>
                <a:gd name="connsiteX1-1527" fmla="*/ 718048 w 1076817"/>
                <a:gd name="connsiteY1-1528" fmla="*/ 981098 h 983356"/>
                <a:gd name="connsiteX2-1529" fmla="*/ 169062 w 1076817"/>
                <a:gd name="connsiteY2-1530" fmla="*/ 882291 h 983356"/>
                <a:gd name="connsiteX3-1531" fmla="*/ 5522 w 1076817"/>
                <a:gd name="connsiteY3-1532" fmla="*/ 465347 h 983356"/>
                <a:gd name="connsiteX4-1533" fmla="*/ 278659 w 1076817"/>
                <a:gd name="connsiteY4-1534" fmla="*/ 74185 h 983356"/>
                <a:gd name="connsiteX5-1535" fmla="*/ 764153 w 1076817"/>
                <a:gd name="connsiteY5-1536" fmla="*/ 15756 h 983356"/>
                <a:gd name="connsiteX6-1537" fmla="*/ 1075140 w 1076817"/>
                <a:gd name="connsiteY6-1538" fmla="*/ 231665 h 983356"/>
                <a:gd name="connsiteX7-1539" fmla="*/ 779698 w 1076817"/>
                <a:gd name="connsiteY7-1540" fmla="*/ 626761 h 983356"/>
                <a:gd name="connsiteX8-1541" fmla="*/ 930234 w 1076817"/>
                <a:gd name="connsiteY8-1542" fmla="*/ 880821 h 983356"/>
                <a:gd name="connsiteX0-1543" fmla="*/ 930234 w 1039571"/>
                <a:gd name="connsiteY0-1544" fmla="*/ 880821 h 983356"/>
                <a:gd name="connsiteX1-1545" fmla="*/ 718048 w 1039571"/>
                <a:gd name="connsiteY1-1546" fmla="*/ 981098 h 983356"/>
                <a:gd name="connsiteX2-1547" fmla="*/ 169062 w 1039571"/>
                <a:gd name="connsiteY2-1548" fmla="*/ 882291 h 983356"/>
                <a:gd name="connsiteX3-1549" fmla="*/ 5522 w 1039571"/>
                <a:gd name="connsiteY3-1550" fmla="*/ 465347 h 983356"/>
                <a:gd name="connsiteX4-1551" fmla="*/ 278659 w 1039571"/>
                <a:gd name="connsiteY4-1552" fmla="*/ 74185 h 983356"/>
                <a:gd name="connsiteX5-1553" fmla="*/ 764153 w 1039571"/>
                <a:gd name="connsiteY5-1554" fmla="*/ 15756 h 983356"/>
                <a:gd name="connsiteX6-1555" fmla="*/ 1037722 w 1039571"/>
                <a:gd name="connsiteY6-1556" fmla="*/ 226139 h 983356"/>
                <a:gd name="connsiteX7-1557" fmla="*/ 779698 w 1039571"/>
                <a:gd name="connsiteY7-1558" fmla="*/ 626761 h 983356"/>
                <a:gd name="connsiteX8-1559" fmla="*/ 930234 w 1039571"/>
                <a:gd name="connsiteY8-1560" fmla="*/ 880821 h 983356"/>
                <a:gd name="connsiteX0-1561" fmla="*/ 930234 w 1039571"/>
                <a:gd name="connsiteY0-1562" fmla="*/ 880821 h 983356"/>
                <a:gd name="connsiteX1-1563" fmla="*/ 718048 w 1039571"/>
                <a:gd name="connsiteY1-1564" fmla="*/ 981098 h 983356"/>
                <a:gd name="connsiteX2-1565" fmla="*/ 169062 w 1039571"/>
                <a:gd name="connsiteY2-1566" fmla="*/ 882291 h 983356"/>
                <a:gd name="connsiteX3-1567" fmla="*/ 5522 w 1039571"/>
                <a:gd name="connsiteY3-1568" fmla="*/ 465347 h 983356"/>
                <a:gd name="connsiteX4-1569" fmla="*/ 278659 w 1039571"/>
                <a:gd name="connsiteY4-1570" fmla="*/ 74185 h 983356"/>
                <a:gd name="connsiteX5-1571" fmla="*/ 764153 w 1039571"/>
                <a:gd name="connsiteY5-1572" fmla="*/ 15756 h 983356"/>
                <a:gd name="connsiteX6-1573" fmla="*/ 1037722 w 1039571"/>
                <a:gd name="connsiteY6-1574" fmla="*/ 275875 h 983356"/>
                <a:gd name="connsiteX7-1575" fmla="*/ 779698 w 1039571"/>
                <a:gd name="connsiteY7-1576" fmla="*/ 626761 h 983356"/>
                <a:gd name="connsiteX8-1577" fmla="*/ 930234 w 1039571"/>
                <a:gd name="connsiteY8-1578" fmla="*/ 880821 h 983356"/>
                <a:gd name="connsiteX0-1579" fmla="*/ 930234 w 1039603"/>
                <a:gd name="connsiteY0-1580" fmla="*/ 880821 h 983356"/>
                <a:gd name="connsiteX1-1581" fmla="*/ 718048 w 1039603"/>
                <a:gd name="connsiteY1-1582" fmla="*/ 981098 h 983356"/>
                <a:gd name="connsiteX2-1583" fmla="*/ 169062 w 1039603"/>
                <a:gd name="connsiteY2-1584" fmla="*/ 882291 h 983356"/>
                <a:gd name="connsiteX3-1585" fmla="*/ 5522 w 1039603"/>
                <a:gd name="connsiteY3-1586" fmla="*/ 465347 h 983356"/>
                <a:gd name="connsiteX4-1587" fmla="*/ 278659 w 1039603"/>
                <a:gd name="connsiteY4-1588" fmla="*/ 74185 h 983356"/>
                <a:gd name="connsiteX5-1589" fmla="*/ 764153 w 1039603"/>
                <a:gd name="connsiteY5-1590" fmla="*/ 15756 h 983356"/>
                <a:gd name="connsiteX6-1591" fmla="*/ 1037722 w 1039603"/>
                <a:gd name="connsiteY6-1592" fmla="*/ 275875 h 983356"/>
                <a:gd name="connsiteX7-1593" fmla="*/ 785934 w 1039603"/>
                <a:gd name="connsiteY7-1594" fmla="*/ 604656 h 983356"/>
                <a:gd name="connsiteX8-1595" fmla="*/ 930234 w 1039603"/>
                <a:gd name="connsiteY8-1596" fmla="*/ 880821 h 983356"/>
                <a:gd name="connsiteX0-1597" fmla="*/ 930234 w 1039603"/>
                <a:gd name="connsiteY0-1598" fmla="*/ 880821 h 983356"/>
                <a:gd name="connsiteX1-1599" fmla="*/ 718048 w 1039603"/>
                <a:gd name="connsiteY1-1600" fmla="*/ 981098 h 983356"/>
                <a:gd name="connsiteX2-1601" fmla="*/ 169062 w 1039603"/>
                <a:gd name="connsiteY2-1602" fmla="*/ 882291 h 983356"/>
                <a:gd name="connsiteX3-1603" fmla="*/ 5522 w 1039603"/>
                <a:gd name="connsiteY3-1604" fmla="*/ 465347 h 983356"/>
                <a:gd name="connsiteX4-1605" fmla="*/ 278659 w 1039603"/>
                <a:gd name="connsiteY4-1606" fmla="*/ 74185 h 983356"/>
                <a:gd name="connsiteX5-1607" fmla="*/ 764153 w 1039603"/>
                <a:gd name="connsiteY5-1608" fmla="*/ 15756 h 983356"/>
                <a:gd name="connsiteX6-1609" fmla="*/ 1037722 w 1039603"/>
                <a:gd name="connsiteY6-1610" fmla="*/ 275875 h 983356"/>
                <a:gd name="connsiteX7-1611" fmla="*/ 785934 w 1039603"/>
                <a:gd name="connsiteY7-1612" fmla="*/ 621235 h 983356"/>
                <a:gd name="connsiteX8-1613" fmla="*/ 930234 w 1039603"/>
                <a:gd name="connsiteY8-1614" fmla="*/ 880821 h 983356"/>
                <a:gd name="connsiteX0-1615" fmla="*/ 930234 w 1039376"/>
                <a:gd name="connsiteY0-1616" fmla="*/ 880821 h 983356"/>
                <a:gd name="connsiteX1-1617" fmla="*/ 718048 w 1039376"/>
                <a:gd name="connsiteY1-1618" fmla="*/ 981098 h 983356"/>
                <a:gd name="connsiteX2-1619" fmla="*/ 169062 w 1039376"/>
                <a:gd name="connsiteY2-1620" fmla="*/ 882291 h 983356"/>
                <a:gd name="connsiteX3-1621" fmla="*/ 5522 w 1039376"/>
                <a:gd name="connsiteY3-1622" fmla="*/ 465347 h 983356"/>
                <a:gd name="connsiteX4-1623" fmla="*/ 278659 w 1039376"/>
                <a:gd name="connsiteY4-1624" fmla="*/ 74185 h 983356"/>
                <a:gd name="connsiteX5-1625" fmla="*/ 764153 w 1039376"/>
                <a:gd name="connsiteY5-1626" fmla="*/ 15756 h 983356"/>
                <a:gd name="connsiteX6-1627" fmla="*/ 1037722 w 1039376"/>
                <a:gd name="connsiteY6-1628" fmla="*/ 275875 h 983356"/>
                <a:gd name="connsiteX7-1629" fmla="*/ 785934 w 1039376"/>
                <a:gd name="connsiteY7-1630" fmla="*/ 621235 h 983356"/>
                <a:gd name="connsiteX8-1631" fmla="*/ 930234 w 1039376"/>
                <a:gd name="connsiteY8-1632" fmla="*/ 880821 h 983356"/>
                <a:gd name="connsiteX0-1633" fmla="*/ 930234 w 1039376"/>
                <a:gd name="connsiteY0-1634" fmla="*/ 880821 h 983356"/>
                <a:gd name="connsiteX1-1635" fmla="*/ 718048 w 1039376"/>
                <a:gd name="connsiteY1-1636" fmla="*/ 981098 h 983356"/>
                <a:gd name="connsiteX2-1637" fmla="*/ 169062 w 1039376"/>
                <a:gd name="connsiteY2-1638" fmla="*/ 882291 h 983356"/>
                <a:gd name="connsiteX3-1639" fmla="*/ 5522 w 1039376"/>
                <a:gd name="connsiteY3-1640" fmla="*/ 465347 h 983356"/>
                <a:gd name="connsiteX4-1641" fmla="*/ 278659 w 1039376"/>
                <a:gd name="connsiteY4-1642" fmla="*/ 74185 h 983356"/>
                <a:gd name="connsiteX5-1643" fmla="*/ 764153 w 1039376"/>
                <a:gd name="connsiteY5-1644" fmla="*/ 15756 h 983356"/>
                <a:gd name="connsiteX6-1645" fmla="*/ 1037722 w 1039376"/>
                <a:gd name="connsiteY6-1646" fmla="*/ 275875 h 983356"/>
                <a:gd name="connsiteX7-1647" fmla="*/ 785934 w 1039376"/>
                <a:gd name="connsiteY7-1648" fmla="*/ 621235 h 983356"/>
                <a:gd name="connsiteX8-1649" fmla="*/ 930234 w 1039376"/>
                <a:gd name="connsiteY8-1650" fmla="*/ 880821 h 983356"/>
                <a:gd name="connsiteX0-1651" fmla="*/ 930234 w 1039376"/>
                <a:gd name="connsiteY0-1652" fmla="*/ 880821 h 983356"/>
                <a:gd name="connsiteX1-1653" fmla="*/ 718048 w 1039376"/>
                <a:gd name="connsiteY1-1654" fmla="*/ 981098 h 983356"/>
                <a:gd name="connsiteX2-1655" fmla="*/ 169062 w 1039376"/>
                <a:gd name="connsiteY2-1656" fmla="*/ 882291 h 983356"/>
                <a:gd name="connsiteX3-1657" fmla="*/ 5522 w 1039376"/>
                <a:gd name="connsiteY3-1658" fmla="*/ 465347 h 983356"/>
                <a:gd name="connsiteX4-1659" fmla="*/ 278659 w 1039376"/>
                <a:gd name="connsiteY4-1660" fmla="*/ 74185 h 983356"/>
                <a:gd name="connsiteX5-1661" fmla="*/ 764153 w 1039376"/>
                <a:gd name="connsiteY5-1662" fmla="*/ 15756 h 983356"/>
                <a:gd name="connsiteX6-1663" fmla="*/ 1037722 w 1039376"/>
                <a:gd name="connsiteY6-1664" fmla="*/ 275875 h 983356"/>
                <a:gd name="connsiteX7-1665" fmla="*/ 785934 w 1039376"/>
                <a:gd name="connsiteY7-1666" fmla="*/ 621235 h 983356"/>
                <a:gd name="connsiteX8-1667" fmla="*/ 930234 w 1039376"/>
                <a:gd name="connsiteY8-1668" fmla="*/ 880821 h 983356"/>
                <a:gd name="connsiteX0-1669" fmla="*/ 930234 w 1039376"/>
                <a:gd name="connsiteY0-1670" fmla="*/ 880821 h 983356"/>
                <a:gd name="connsiteX1-1671" fmla="*/ 718048 w 1039376"/>
                <a:gd name="connsiteY1-1672" fmla="*/ 981098 h 983356"/>
                <a:gd name="connsiteX2-1673" fmla="*/ 169062 w 1039376"/>
                <a:gd name="connsiteY2-1674" fmla="*/ 882291 h 983356"/>
                <a:gd name="connsiteX3-1675" fmla="*/ 5522 w 1039376"/>
                <a:gd name="connsiteY3-1676" fmla="*/ 465347 h 983356"/>
                <a:gd name="connsiteX4-1677" fmla="*/ 278659 w 1039376"/>
                <a:gd name="connsiteY4-1678" fmla="*/ 74185 h 983356"/>
                <a:gd name="connsiteX5-1679" fmla="*/ 764153 w 1039376"/>
                <a:gd name="connsiteY5-1680" fmla="*/ 15756 h 983356"/>
                <a:gd name="connsiteX6-1681" fmla="*/ 1037722 w 1039376"/>
                <a:gd name="connsiteY6-1682" fmla="*/ 275875 h 983356"/>
                <a:gd name="connsiteX7-1683" fmla="*/ 785934 w 1039376"/>
                <a:gd name="connsiteY7-1684" fmla="*/ 621235 h 983356"/>
                <a:gd name="connsiteX8-1685" fmla="*/ 930234 w 1039376"/>
                <a:gd name="connsiteY8-1686" fmla="*/ 880821 h 983356"/>
                <a:gd name="connsiteX0-1687" fmla="*/ 930234 w 1039376"/>
                <a:gd name="connsiteY0-1688" fmla="*/ 877205 h 979740"/>
                <a:gd name="connsiteX1-1689" fmla="*/ 718048 w 1039376"/>
                <a:gd name="connsiteY1-1690" fmla="*/ 977482 h 979740"/>
                <a:gd name="connsiteX2-1691" fmla="*/ 169062 w 1039376"/>
                <a:gd name="connsiteY2-1692" fmla="*/ 878675 h 979740"/>
                <a:gd name="connsiteX3-1693" fmla="*/ 5522 w 1039376"/>
                <a:gd name="connsiteY3-1694" fmla="*/ 461731 h 979740"/>
                <a:gd name="connsiteX4-1695" fmla="*/ 278659 w 1039376"/>
                <a:gd name="connsiteY4-1696" fmla="*/ 70569 h 979740"/>
                <a:gd name="connsiteX5-1697" fmla="*/ 764153 w 1039376"/>
                <a:gd name="connsiteY5-1698" fmla="*/ 12140 h 979740"/>
                <a:gd name="connsiteX6-1699" fmla="*/ 1037722 w 1039376"/>
                <a:gd name="connsiteY6-1700" fmla="*/ 272259 h 979740"/>
                <a:gd name="connsiteX7-1701" fmla="*/ 785934 w 1039376"/>
                <a:gd name="connsiteY7-1702" fmla="*/ 617619 h 979740"/>
                <a:gd name="connsiteX8-1703" fmla="*/ 930234 w 1039376"/>
                <a:gd name="connsiteY8-1704" fmla="*/ 877205 h 979740"/>
                <a:gd name="connsiteX0-1705" fmla="*/ 930234 w 1039376"/>
                <a:gd name="connsiteY0-1706" fmla="*/ 880820 h 983355"/>
                <a:gd name="connsiteX1-1707" fmla="*/ 718048 w 1039376"/>
                <a:gd name="connsiteY1-1708" fmla="*/ 981097 h 983355"/>
                <a:gd name="connsiteX2-1709" fmla="*/ 169062 w 1039376"/>
                <a:gd name="connsiteY2-1710" fmla="*/ 882290 h 983355"/>
                <a:gd name="connsiteX3-1711" fmla="*/ 5522 w 1039376"/>
                <a:gd name="connsiteY3-1712" fmla="*/ 465346 h 983355"/>
                <a:gd name="connsiteX4-1713" fmla="*/ 278659 w 1039376"/>
                <a:gd name="connsiteY4-1714" fmla="*/ 74184 h 983355"/>
                <a:gd name="connsiteX5-1715" fmla="*/ 764153 w 1039376"/>
                <a:gd name="connsiteY5-1716" fmla="*/ 15755 h 983355"/>
                <a:gd name="connsiteX6-1717" fmla="*/ 1037722 w 1039376"/>
                <a:gd name="connsiteY6-1718" fmla="*/ 275874 h 983355"/>
                <a:gd name="connsiteX7-1719" fmla="*/ 785934 w 1039376"/>
                <a:gd name="connsiteY7-1720" fmla="*/ 621234 h 983355"/>
                <a:gd name="connsiteX8-1721" fmla="*/ 930234 w 1039376"/>
                <a:gd name="connsiteY8-1722" fmla="*/ 880820 h 983355"/>
                <a:gd name="connsiteX0-1723" fmla="*/ 930234 w 1039376"/>
                <a:gd name="connsiteY0-1724" fmla="*/ 880820 h 983355"/>
                <a:gd name="connsiteX1-1725" fmla="*/ 718048 w 1039376"/>
                <a:gd name="connsiteY1-1726" fmla="*/ 981097 h 983355"/>
                <a:gd name="connsiteX2-1727" fmla="*/ 169062 w 1039376"/>
                <a:gd name="connsiteY2-1728" fmla="*/ 882290 h 983355"/>
                <a:gd name="connsiteX3-1729" fmla="*/ 5522 w 1039376"/>
                <a:gd name="connsiteY3-1730" fmla="*/ 465346 h 983355"/>
                <a:gd name="connsiteX4-1731" fmla="*/ 278659 w 1039376"/>
                <a:gd name="connsiteY4-1732" fmla="*/ 74184 h 983355"/>
                <a:gd name="connsiteX5-1733" fmla="*/ 764153 w 1039376"/>
                <a:gd name="connsiteY5-1734" fmla="*/ 15755 h 983355"/>
                <a:gd name="connsiteX6-1735" fmla="*/ 1037722 w 1039376"/>
                <a:gd name="connsiteY6-1736" fmla="*/ 275874 h 983355"/>
                <a:gd name="connsiteX7-1737" fmla="*/ 785934 w 1039376"/>
                <a:gd name="connsiteY7-1738" fmla="*/ 621234 h 983355"/>
                <a:gd name="connsiteX8-1739" fmla="*/ 930234 w 1039376"/>
                <a:gd name="connsiteY8-1740" fmla="*/ 880820 h 983355"/>
                <a:gd name="connsiteX0-1741" fmla="*/ 930234 w 1039376"/>
                <a:gd name="connsiteY0-1742" fmla="*/ 879296 h 981831"/>
                <a:gd name="connsiteX1-1743" fmla="*/ 718048 w 1039376"/>
                <a:gd name="connsiteY1-1744" fmla="*/ 979573 h 981831"/>
                <a:gd name="connsiteX2-1745" fmla="*/ 169062 w 1039376"/>
                <a:gd name="connsiteY2-1746" fmla="*/ 880766 h 981831"/>
                <a:gd name="connsiteX3-1747" fmla="*/ 5522 w 1039376"/>
                <a:gd name="connsiteY3-1748" fmla="*/ 463822 h 981831"/>
                <a:gd name="connsiteX4-1749" fmla="*/ 316076 w 1039376"/>
                <a:gd name="connsiteY4-1750" fmla="*/ 78187 h 981831"/>
                <a:gd name="connsiteX5-1751" fmla="*/ 764153 w 1039376"/>
                <a:gd name="connsiteY5-1752" fmla="*/ 14231 h 981831"/>
                <a:gd name="connsiteX6-1753" fmla="*/ 1037722 w 1039376"/>
                <a:gd name="connsiteY6-1754" fmla="*/ 274350 h 981831"/>
                <a:gd name="connsiteX7-1755" fmla="*/ 785934 w 1039376"/>
                <a:gd name="connsiteY7-1756" fmla="*/ 619710 h 981831"/>
                <a:gd name="connsiteX8-1757" fmla="*/ 930234 w 1039376"/>
                <a:gd name="connsiteY8-1758" fmla="*/ 879296 h 981831"/>
                <a:gd name="connsiteX0-1759" fmla="*/ 930234 w 1039376"/>
                <a:gd name="connsiteY0-1760" fmla="*/ 871496 h 974031"/>
                <a:gd name="connsiteX1-1761" fmla="*/ 718048 w 1039376"/>
                <a:gd name="connsiteY1-1762" fmla="*/ 971773 h 974031"/>
                <a:gd name="connsiteX2-1763" fmla="*/ 169062 w 1039376"/>
                <a:gd name="connsiteY2-1764" fmla="*/ 872966 h 974031"/>
                <a:gd name="connsiteX3-1765" fmla="*/ 5522 w 1039376"/>
                <a:gd name="connsiteY3-1766" fmla="*/ 456022 h 974031"/>
                <a:gd name="connsiteX4-1767" fmla="*/ 316076 w 1039376"/>
                <a:gd name="connsiteY4-1768" fmla="*/ 70387 h 974031"/>
                <a:gd name="connsiteX5-1769" fmla="*/ 695554 w 1039376"/>
                <a:gd name="connsiteY5-1770" fmla="*/ 17483 h 974031"/>
                <a:gd name="connsiteX6-1771" fmla="*/ 1037722 w 1039376"/>
                <a:gd name="connsiteY6-1772" fmla="*/ 266550 h 974031"/>
                <a:gd name="connsiteX7-1773" fmla="*/ 785934 w 1039376"/>
                <a:gd name="connsiteY7-1774" fmla="*/ 611910 h 974031"/>
                <a:gd name="connsiteX8-1775" fmla="*/ 930234 w 1039376"/>
                <a:gd name="connsiteY8-1776" fmla="*/ 871496 h 974031"/>
                <a:gd name="connsiteX0-1777" fmla="*/ 930234 w 940132"/>
                <a:gd name="connsiteY0-1778" fmla="*/ 871496 h 974031"/>
                <a:gd name="connsiteX1-1779" fmla="*/ 718048 w 940132"/>
                <a:gd name="connsiteY1-1780" fmla="*/ 971773 h 974031"/>
                <a:gd name="connsiteX2-1781" fmla="*/ 169062 w 940132"/>
                <a:gd name="connsiteY2-1782" fmla="*/ 872966 h 974031"/>
                <a:gd name="connsiteX3-1783" fmla="*/ 5522 w 940132"/>
                <a:gd name="connsiteY3-1784" fmla="*/ 456022 h 974031"/>
                <a:gd name="connsiteX4-1785" fmla="*/ 316076 w 940132"/>
                <a:gd name="connsiteY4-1786" fmla="*/ 70387 h 974031"/>
                <a:gd name="connsiteX5-1787" fmla="*/ 695554 w 940132"/>
                <a:gd name="connsiteY5-1788" fmla="*/ 17483 h 974031"/>
                <a:gd name="connsiteX6-1789" fmla="*/ 937943 w 940132"/>
                <a:gd name="connsiteY6-1790" fmla="*/ 261024 h 974031"/>
                <a:gd name="connsiteX7-1791" fmla="*/ 785934 w 940132"/>
                <a:gd name="connsiteY7-1792" fmla="*/ 611910 h 974031"/>
                <a:gd name="connsiteX8-1793" fmla="*/ 930234 w 940132"/>
                <a:gd name="connsiteY8-1794" fmla="*/ 871496 h 974031"/>
                <a:gd name="connsiteX0-1795" fmla="*/ 930234 w 964913"/>
                <a:gd name="connsiteY0-1796" fmla="*/ 871496 h 974031"/>
                <a:gd name="connsiteX1-1797" fmla="*/ 718048 w 964913"/>
                <a:gd name="connsiteY1-1798" fmla="*/ 971773 h 974031"/>
                <a:gd name="connsiteX2-1799" fmla="*/ 169062 w 964913"/>
                <a:gd name="connsiteY2-1800" fmla="*/ 872966 h 974031"/>
                <a:gd name="connsiteX3-1801" fmla="*/ 5522 w 964913"/>
                <a:gd name="connsiteY3-1802" fmla="*/ 456022 h 974031"/>
                <a:gd name="connsiteX4-1803" fmla="*/ 316076 w 964913"/>
                <a:gd name="connsiteY4-1804" fmla="*/ 70387 h 974031"/>
                <a:gd name="connsiteX5-1805" fmla="*/ 695554 w 964913"/>
                <a:gd name="connsiteY5-1806" fmla="*/ 17483 h 974031"/>
                <a:gd name="connsiteX6-1807" fmla="*/ 962888 w 964913"/>
                <a:gd name="connsiteY6-1808" fmla="*/ 255498 h 974031"/>
                <a:gd name="connsiteX7-1809" fmla="*/ 785934 w 964913"/>
                <a:gd name="connsiteY7-1810" fmla="*/ 611910 h 974031"/>
                <a:gd name="connsiteX8-1811" fmla="*/ 930234 w 964913"/>
                <a:gd name="connsiteY8-1812" fmla="*/ 871496 h 974031"/>
                <a:gd name="connsiteX0-1813" fmla="*/ 930234 w 962888"/>
                <a:gd name="connsiteY0-1814" fmla="*/ 871496 h 974031"/>
                <a:gd name="connsiteX1-1815" fmla="*/ 718048 w 962888"/>
                <a:gd name="connsiteY1-1816" fmla="*/ 971773 h 974031"/>
                <a:gd name="connsiteX2-1817" fmla="*/ 169062 w 962888"/>
                <a:gd name="connsiteY2-1818" fmla="*/ 872966 h 974031"/>
                <a:gd name="connsiteX3-1819" fmla="*/ 5522 w 962888"/>
                <a:gd name="connsiteY3-1820" fmla="*/ 456022 h 974031"/>
                <a:gd name="connsiteX4-1821" fmla="*/ 316076 w 962888"/>
                <a:gd name="connsiteY4-1822" fmla="*/ 70387 h 974031"/>
                <a:gd name="connsiteX5-1823" fmla="*/ 695554 w 962888"/>
                <a:gd name="connsiteY5-1824" fmla="*/ 17483 h 974031"/>
                <a:gd name="connsiteX6-1825" fmla="*/ 962888 w 962888"/>
                <a:gd name="connsiteY6-1826" fmla="*/ 255498 h 974031"/>
                <a:gd name="connsiteX7-1827" fmla="*/ 785934 w 962888"/>
                <a:gd name="connsiteY7-1828" fmla="*/ 611910 h 974031"/>
                <a:gd name="connsiteX8-1829" fmla="*/ 930234 w 962888"/>
                <a:gd name="connsiteY8-1830" fmla="*/ 871496 h 974031"/>
                <a:gd name="connsiteX0-1831" fmla="*/ 930234 w 962888"/>
                <a:gd name="connsiteY0-1832" fmla="*/ 861400 h 963935"/>
                <a:gd name="connsiteX1-1833" fmla="*/ 718048 w 962888"/>
                <a:gd name="connsiteY1-1834" fmla="*/ 961677 h 963935"/>
                <a:gd name="connsiteX2-1835" fmla="*/ 169062 w 962888"/>
                <a:gd name="connsiteY2-1836" fmla="*/ 862870 h 963935"/>
                <a:gd name="connsiteX3-1837" fmla="*/ 5522 w 962888"/>
                <a:gd name="connsiteY3-1838" fmla="*/ 445926 h 963935"/>
                <a:gd name="connsiteX4-1839" fmla="*/ 316076 w 962888"/>
                <a:gd name="connsiteY4-1840" fmla="*/ 60291 h 963935"/>
                <a:gd name="connsiteX5-1841" fmla="*/ 782862 w 962888"/>
                <a:gd name="connsiteY5-1842" fmla="*/ 23965 h 963935"/>
                <a:gd name="connsiteX6-1843" fmla="*/ 962888 w 962888"/>
                <a:gd name="connsiteY6-1844" fmla="*/ 245402 h 963935"/>
                <a:gd name="connsiteX7-1845" fmla="*/ 785934 w 962888"/>
                <a:gd name="connsiteY7-1846" fmla="*/ 601814 h 963935"/>
                <a:gd name="connsiteX8-1847" fmla="*/ 930234 w 962888"/>
                <a:gd name="connsiteY8-1848" fmla="*/ 861400 h 963935"/>
                <a:gd name="connsiteX0-1849" fmla="*/ 930234 w 963766"/>
                <a:gd name="connsiteY0-1850" fmla="*/ 861400 h 963935"/>
                <a:gd name="connsiteX1-1851" fmla="*/ 718048 w 963766"/>
                <a:gd name="connsiteY1-1852" fmla="*/ 961677 h 963935"/>
                <a:gd name="connsiteX2-1853" fmla="*/ 169062 w 963766"/>
                <a:gd name="connsiteY2-1854" fmla="*/ 862870 h 963935"/>
                <a:gd name="connsiteX3-1855" fmla="*/ 5522 w 963766"/>
                <a:gd name="connsiteY3-1856" fmla="*/ 445926 h 963935"/>
                <a:gd name="connsiteX4-1857" fmla="*/ 316076 w 963766"/>
                <a:gd name="connsiteY4-1858" fmla="*/ 60291 h 963935"/>
                <a:gd name="connsiteX5-1859" fmla="*/ 782862 w 963766"/>
                <a:gd name="connsiteY5-1860" fmla="*/ 23965 h 963935"/>
                <a:gd name="connsiteX6-1861" fmla="*/ 962888 w 963766"/>
                <a:gd name="connsiteY6-1862" fmla="*/ 245402 h 963935"/>
                <a:gd name="connsiteX7-1863" fmla="*/ 785934 w 963766"/>
                <a:gd name="connsiteY7-1864" fmla="*/ 601814 h 963935"/>
                <a:gd name="connsiteX8-1865" fmla="*/ 930234 w 963766"/>
                <a:gd name="connsiteY8-1866" fmla="*/ 861400 h 963935"/>
                <a:gd name="connsiteX0-1867" fmla="*/ 930234 w 963766"/>
                <a:gd name="connsiteY0-1868" fmla="*/ 861400 h 963935"/>
                <a:gd name="connsiteX1-1869" fmla="*/ 718048 w 963766"/>
                <a:gd name="connsiteY1-1870" fmla="*/ 961677 h 963935"/>
                <a:gd name="connsiteX2-1871" fmla="*/ 169062 w 963766"/>
                <a:gd name="connsiteY2-1872" fmla="*/ 862870 h 963935"/>
                <a:gd name="connsiteX3-1873" fmla="*/ 5522 w 963766"/>
                <a:gd name="connsiteY3-1874" fmla="*/ 445926 h 963935"/>
                <a:gd name="connsiteX4-1875" fmla="*/ 316076 w 963766"/>
                <a:gd name="connsiteY4-1876" fmla="*/ 60291 h 963935"/>
                <a:gd name="connsiteX5-1877" fmla="*/ 782862 w 963766"/>
                <a:gd name="connsiteY5-1878" fmla="*/ 23965 h 963935"/>
                <a:gd name="connsiteX6-1879" fmla="*/ 962888 w 963766"/>
                <a:gd name="connsiteY6-1880" fmla="*/ 245402 h 963935"/>
                <a:gd name="connsiteX7-1881" fmla="*/ 760989 w 963766"/>
                <a:gd name="connsiteY7-1882" fmla="*/ 723390 h 963935"/>
                <a:gd name="connsiteX8-1883" fmla="*/ 930234 w 963766"/>
                <a:gd name="connsiteY8-1884" fmla="*/ 861400 h 963935"/>
                <a:gd name="connsiteX0-1885" fmla="*/ 930234 w 963766"/>
                <a:gd name="connsiteY0-1886" fmla="*/ 861400 h 963935"/>
                <a:gd name="connsiteX1-1887" fmla="*/ 718048 w 963766"/>
                <a:gd name="connsiteY1-1888" fmla="*/ 961677 h 963935"/>
                <a:gd name="connsiteX2-1889" fmla="*/ 169062 w 963766"/>
                <a:gd name="connsiteY2-1890" fmla="*/ 862870 h 963935"/>
                <a:gd name="connsiteX3-1891" fmla="*/ 5522 w 963766"/>
                <a:gd name="connsiteY3-1892" fmla="*/ 445926 h 963935"/>
                <a:gd name="connsiteX4-1893" fmla="*/ 316076 w 963766"/>
                <a:gd name="connsiteY4-1894" fmla="*/ 60291 h 963935"/>
                <a:gd name="connsiteX5-1895" fmla="*/ 782862 w 963766"/>
                <a:gd name="connsiteY5-1896" fmla="*/ 23965 h 963935"/>
                <a:gd name="connsiteX6-1897" fmla="*/ 962888 w 963766"/>
                <a:gd name="connsiteY6-1898" fmla="*/ 245402 h 963935"/>
                <a:gd name="connsiteX7-1899" fmla="*/ 704863 w 963766"/>
                <a:gd name="connsiteY7-1900" fmla="*/ 634971 h 963935"/>
                <a:gd name="connsiteX8-1901" fmla="*/ 930234 w 963766"/>
                <a:gd name="connsiteY8-1902" fmla="*/ 861400 h 963935"/>
                <a:gd name="connsiteX0-1903" fmla="*/ 886581 w 963766"/>
                <a:gd name="connsiteY0-1904" fmla="*/ 828243 h 963935"/>
                <a:gd name="connsiteX1-1905" fmla="*/ 718048 w 963766"/>
                <a:gd name="connsiteY1-1906" fmla="*/ 961677 h 963935"/>
                <a:gd name="connsiteX2-1907" fmla="*/ 169062 w 963766"/>
                <a:gd name="connsiteY2-1908" fmla="*/ 862870 h 963935"/>
                <a:gd name="connsiteX3-1909" fmla="*/ 5522 w 963766"/>
                <a:gd name="connsiteY3-1910" fmla="*/ 445926 h 963935"/>
                <a:gd name="connsiteX4-1911" fmla="*/ 316076 w 963766"/>
                <a:gd name="connsiteY4-1912" fmla="*/ 60291 h 963935"/>
                <a:gd name="connsiteX5-1913" fmla="*/ 782862 w 963766"/>
                <a:gd name="connsiteY5-1914" fmla="*/ 23965 h 963935"/>
                <a:gd name="connsiteX6-1915" fmla="*/ 962888 w 963766"/>
                <a:gd name="connsiteY6-1916" fmla="*/ 245402 h 963935"/>
                <a:gd name="connsiteX7-1917" fmla="*/ 704863 w 963766"/>
                <a:gd name="connsiteY7-1918" fmla="*/ 634971 h 963935"/>
                <a:gd name="connsiteX8-1919" fmla="*/ 886581 w 963766"/>
                <a:gd name="connsiteY8-1920" fmla="*/ 828243 h 963935"/>
                <a:gd name="connsiteX0-1921" fmla="*/ 886581 w 963766"/>
                <a:gd name="connsiteY0-1922" fmla="*/ 828243 h 963935"/>
                <a:gd name="connsiteX1-1923" fmla="*/ 718048 w 963766"/>
                <a:gd name="connsiteY1-1924" fmla="*/ 961677 h 963935"/>
                <a:gd name="connsiteX2-1925" fmla="*/ 169062 w 963766"/>
                <a:gd name="connsiteY2-1926" fmla="*/ 862870 h 963935"/>
                <a:gd name="connsiteX3-1927" fmla="*/ 5522 w 963766"/>
                <a:gd name="connsiteY3-1928" fmla="*/ 445926 h 963935"/>
                <a:gd name="connsiteX4-1929" fmla="*/ 316076 w 963766"/>
                <a:gd name="connsiteY4-1930" fmla="*/ 60291 h 963935"/>
                <a:gd name="connsiteX5-1931" fmla="*/ 782862 w 963766"/>
                <a:gd name="connsiteY5-1932" fmla="*/ 23965 h 963935"/>
                <a:gd name="connsiteX6-1933" fmla="*/ 962888 w 963766"/>
                <a:gd name="connsiteY6-1934" fmla="*/ 317243 h 963935"/>
                <a:gd name="connsiteX7-1935" fmla="*/ 704863 w 963766"/>
                <a:gd name="connsiteY7-1936" fmla="*/ 634971 h 963935"/>
                <a:gd name="connsiteX8-1937" fmla="*/ 886581 w 963766"/>
                <a:gd name="connsiteY8-1938" fmla="*/ 828243 h 963935"/>
                <a:gd name="connsiteX0-1939" fmla="*/ 886581 w 963766"/>
                <a:gd name="connsiteY0-1940" fmla="*/ 828243 h 963935"/>
                <a:gd name="connsiteX1-1941" fmla="*/ 718048 w 963766"/>
                <a:gd name="connsiteY1-1942" fmla="*/ 961677 h 963935"/>
                <a:gd name="connsiteX2-1943" fmla="*/ 169062 w 963766"/>
                <a:gd name="connsiteY2-1944" fmla="*/ 862870 h 963935"/>
                <a:gd name="connsiteX3-1945" fmla="*/ 5522 w 963766"/>
                <a:gd name="connsiteY3-1946" fmla="*/ 445926 h 963935"/>
                <a:gd name="connsiteX4-1947" fmla="*/ 316076 w 963766"/>
                <a:gd name="connsiteY4-1948" fmla="*/ 60291 h 963935"/>
                <a:gd name="connsiteX5-1949" fmla="*/ 782862 w 963766"/>
                <a:gd name="connsiteY5-1950" fmla="*/ 23965 h 963935"/>
                <a:gd name="connsiteX6-1951" fmla="*/ 962888 w 963766"/>
                <a:gd name="connsiteY6-1952" fmla="*/ 317243 h 963935"/>
                <a:gd name="connsiteX7-1953" fmla="*/ 704863 w 963766"/>
                <a:gd name="connsiteY7-1954" fmla="*/ 623919 h 963935"/>
                <a:gd name="connsiteX8-1955" fmla="*/ 886581 w 963766"/>
                <a:gd name="connsiteY8-1956" fmla="*/ 828243 h 963935"/>
                <a:gd name="connsiteX0-1957" fmla="*/ 886581 w 963766"/>
                <a:gd name="connsiteY0-1958" fmla="*/ 828243 h 963935"/>
                <a:gd name="connsiteX1-1959" fmla="*/ 718048 w 963766"/>
                <a:gd name="connsiteY1-1960" fmla="*/ 961677 h 963935"/>
                <a:gd name="connsiteX2-1961" fmla="*/ 169062 w 963766"/>
                <a:gd name="connsiteY2-1962" fmla="*/ 862870 h 963935"/>
                <a:gd name="connsiteX3-1963" fmla="*/ 5522 w 963766"/>
                <a:gd name="connsiteY3-1964" fmla="*/ 445926 h 963935"/>
                <a:gd name="connsiteX4-1965" fmla="*/ 316076 w 963766"/>
                <a:gd name="connsiteY4-1966" fmla="*/ 60291 h 963935"/>
                <a:gd name="connsiteX5-1967" fmla="*/ 782862 w 963766"/>
                <a:gd name="connsiteY5-1968" fmla="*/ 23965 h 963935"/>
                <a:gd name="connsiteX6-1969" fmla="*/ 962888 w 963766"/>
                <a:gd name="connsiteY6-1970" fmla="*/ 317243 h 963935"/>
                <a:gd name="connsiteX7-1971" fmla="*/ 704863 w 963766"/>
                <a:gd name="connsiteY7-1972" fmla="*/ 623919 h 963935"/>
                <a:gd name="connsiteX8-1973" fmla="*/ 886581 w 963766"/>
                <a:gd name="connsiteY8-1974" fmla="*/ 828243 h 963935"/>
                <a:gd name="connsiteX0-1975" fmla="*/ 886581 w 963766"/>
                <a:gd name="connsiteY0-1976" fmla="*/ 828243 h 963935"/>
                <a:gd name="connsiteX1-1977" fmla="*/ 718048 w 963766"/>
                <a:gd name="connsiteY1-1978" fmla="*/ 961677 h 963935"/>
                <a:gd name="connsiteX2-1979" fmla="*/ 169062 w 963766"/>
                <a:gd name="connsiteY2-1980" fmla="*/ 862870 h 963935"/>
                <a:gd name="connsiteX3-1981" fmla="*/ 5522 w 963766"/>
                <a:gd name="connsiteY3-1982" fmla="*/ 445926 h 963935"/>
                <a:gd name="connsiteX4-1983" fmla="*/ 316076 w 963766"/>
                <a:gd name="connsiteY4-1984" fmla="*/ 60291 h 963935"/>
                <a:gd name="connsiteX5-1985" fmla="*/ 782862 w 963766"/>
                <a:gd name="connsiteY5-1986" fmla="*/ 23965 h 963935"/>
                <a:gd name="connsiteX6-1987" fmla="*/ 962888 w 963766"/>
                <a:gd name="connsiteY6-1988" fmla="*/ 317243 h 963935"/>
                <a:gd name="connsiteX7-1989" fmla="*/ 704863 w 963766"/>
                <a:gd name="connsiteY7-1990" fmla="*/ 623919 h 963935"/>
                <a:gd name="connsiteX8-1991" fmla="*/ 886581 w 963766"/>
                <a:gd name="connsiteY8-1992" fmla="*/ 828243 h 963935"/>
                <a:gd name="connsiteX0-1993" fmla="*/ 886581 w 963766"/>
                <a:gd name="connsiteY0-1994" fmla="*/ 828243 h 963935"/>
                <a:gd name="connsiteX1-1995" fmla="*/ 718048 w 963766"/>
                <a:gd name="connsiteY1-1996" fmla="*/ 961677 h 963935"/>
                <a:gd name="connsiteX2-1997" fmla="*/ 169062 w 963766"/>
                <a:gd name="connsiteY2-1998" fmla="*/ 862870 h 963935"/>
                <a:gd name="connsiteX3-1999" fmla="*/ 5522 w 963766"/>
                <a:gd name="connsiteY3-2000" fmla="*/ 445926 h 963935"/>
                <a:gd name="connsiteX4-2001" fmla="*/ 316076 w 963766"/>
                <a:gd name="connsiteY4-2002" fmla="*/ 60291 h 963935"/>
                <a:gd name="connsiteX5-2003" fmla="*/ 782862 w 963766"/>
                <a:gd name="connsiteY5-2004" fmla="*/ 23965 h 963935"/>
                <a:gd name="connsiteX6-2005" fmla="*/ 962888 w 963766"/>
                <a:gd name="connsiteY6-2006" fmla="*/ 317243 h 963935"/>
                <a:gd name="connsiteX7-2007" fmla="*/ 704863 w 963766"/>
                <a:gd name="connsiteY7-2008" fmla="*/ 623919 h 963935"/>
                <a:gd name="connsiteX8-2009" fmla="*/ 886581 w 963766"/>
                <a:gd name="connsiteY8-2010" fmla="*/ 828243 h 963935"/>
                <a:gd name="connsiteX0-2011" fmla="*/ 886581 w 963766"/>
                <a:gd name="connsiteY0-2012" fmla="*/ 828243 h 963935"/>
                <a:gd name="connsiteX1-2013" fmla="*/ 718048 w 963766"/>
                <a:gd name="connsiteY1-2014" fmla="*/ 961677 h 963935"/>
                <a:gd name="connsiteX2-2015" fmla="*/ 169062 w 963766"/>
                <a:gd name="connsiteY2-2016" fmla="*/ 862870 h 963935"/>
                <a:gd name="connsiteX3-2017" fmla="*/ 5522 w 963766"/>
                <a:gd name="connsiteY3-2018" fmla="*/ 445926 h 963935"/>
                <a:gd name="connsiteX4-2019" fmla="*/ 316076 w 963766"/>
                <a:gd name="connsiteY4-2020" fmla="*/ 60291 h 963935"/>
                <a:gd name="connsiteX5-2021" fmla="*/ 782862 w 963766"/>
                <a:gd name="connsiteY5-2022" fmla="*/ 23965 h 963935"/>
                <a:gd name="connsiteX6-2023" fmla="*/ 962888 w 963766"/>
                <a:gd name="connsiteY6-2024" fmla="*/ 317243 h 963935"/>
                <a:gd name="connsiteX7-2025" fmla="*/ 704863 w 963766"/>
                <a:gd name="connsiteY7-2026" fmla="*/ 623919 h 963935"/>
                <a:gd name="connsiteX8-2027" fmla="*/ 886581 w 963766"/>
                <a:gd name="connsiteY8-2028" fmla="*/ 828243 h 963935"/>
                <a:gd name="connsiteX0-2029" fmla="*/ 911526 w 963766"/>
                <a:gd name="connsiteY0-2030" fmla="*/ 828243 h 963935"/>
                <a:gd name="connsiteX1-2031" fmla="*/ 718048 w 963766"/>
                <a:gd name="connsiteY1-2032" fmla="*/ 961677 h 963935"/>
                <a:gd name="connsiteX2-2033" fmla="*/ 169062 w 963766"/>
                <a:gd name="connsiteY2-2034" fmla="*/ 862870 h 963935"/>
                <a:gd name="connsiteX3-2035" fmla="*/ 5522 w 963766"/>
                <a:gd name="connsiteY3-2036" fmla="*/ 445926 h 963935"/>
                <a:gd name="connsiteX4-2037" fmla="*/ 316076 w 963766"/>
                <a:gd name="connsiteY4-2038" fmla="*/ 60291 h 963935"/>
                <a:gd name="connsiteX5-2039" fmla="*/ 782862 w 963766"/>
                <a:gd name="connsiteY5-2040" fmla="*/ 23965 h 963935"/>
                <a:gd name="connsiteX6-2041" fmla="*/ 962888 w 963766"/>
                <a:gd name="connsiteY6-2042" fmla="*/ 317243 h 963935"/>
                <a:gd name="connsiteX7-2043" fmla="*/ 704863 w 963766"/>
                <a:gd name="connsiteY7-2044" fmla="*/ 623919 h 963935"/>
                <a:gd name="connsiteX8-2045" fmla="*/ 911526 w 963766"/>
                <a:gd name="connsiteY8-2046" fmla="*/ 828243 h 963935"/>
                <a:gd name="connsiteX0-2047" fmla="*/ 824219 w 963766"/>
                <a:gd name="connsiteY0-2048" fmla="*/ 828243 h 963935"/>
                <a:gd name="connsiteX1-2049" fmla="*/ 718048 w 963766"/>
                <a:gd name="connsiteY1-2050" fmla="*/ 961677 h 963935"/>
                <a:gd name="connsiteX2-2051" fmla="*/ 169062 w 963766"/>
                <a:gd name="connsiteY2-2052" fmla="*/ 862870 h 963935"/>
                <a:gd name="connsiteX3-2053" fmla="*/ 5522 w 963766"/>
                <a:gd name="connsiteY3-2054" fmla="*/ 445926 h 963935"/>
                <a:gd name="connsiteX4-2055" fmla="*/ 316076 w 963766"/>
                <a:gd name="connsiteY4-2056" fmla="*/ 60291 h 963935"/>
                <a:gd name="connsiteX5-2057" fmla="*/ 782862 w 963766"/>
                <a:gd name="connsiteY5-2058" fmla="*/ 23965 h 963935"/>
                <a:gd name="connsiteX6-2059" fmla="*/ 962888 w 963766"/>
                <a:gd name="connsiteY6-2060" fmla="*/ 317243 h 963935"/>
                <a:gd name="connsiteX7-2061" fmla="*/ 704863 w 963766"/>
                <a:gd name="connsiteY7-2062" fmla="*/ 623919 h 963935"/>
                <a:gd name="connsiteX8-2063" fmla="*/ 824219 w 963766"/>
                <a:gd name="connsiteY8-2064" fmla="*/ 828243 h 963935"/>
                <a:gd name="connsiteX0-2065" fmla="*/ 892817 w 963766"/>
                <a:gd name="connsiteY0-2066" fmla="*/ 839295 h 963935"/>
                <a:gd name="connsiteX1-2067" fmla="*/ 718048 w 963766"/>
                <a:gd name="connsiteY1-2068" fmla="*/ 961677 h 963935"/>
                <a:gd name="connsiteX2-2069" fmla="*/ 169062 w 963766"/>
                <a:gd name="connsiteY2-2070" fmla="*/ 862870 h 963935"/>
                <a:gd name="connsiteX3-2071" fmla="*/ 5522 w 963766"/>
                <a:gd name="connsiteY3-2072" fmla="*/ 445926 h 963935"/>
                <a:gd name="connsiteX4-2073" fmla="*/ 316076 w 963766"/>
                <a:gd name="connsiteY4-2074" fmla="*/ 60291 h 963935"/>
                <a:gd name="connsiteX5-2075" fmla="*/ 782862 w 963766"/>
                <a:gd name="connsiteY5-2076" fmla="*/ 23965 h 963935"/>
                <a:gd name="connsiteX6-2077" fmla="*/ 962888 w 963766"/>
                <a:gd name="connsiteY6-2078" fmla="*/ 317243 h 963935"/>
                <a:gd name="connsiteX7-2079" fmla="*/ 704863 w 963766"/>
                <a:gd name="connsiteY7-2080" fmla="*/ 623919 h 963935"/>
                <a:gd name="connsiteX8-2081" fmla="*/ 892817 w 963766"/>
                <a:gd name="connsiteY8-2082" fmla="*/ 839295 h 963935"/>
                <a:gd name="connsiteX0-2083" fmla="*/ 892817 w 963766"/>
                <a:gd name="connsiteY0-2084" fmla="*/ 839295 h 963935"/>
                <a:gd name="connsiteX1-2085" fmla="*/ 718048 w 963766"/>
                <a:gd name="connsiteY1-2086" fmla="*/ 961677 h 963935"/>
                <a:gd name="connsiteX2-2087" fmla="*/ 169062 w 963766"/>
                <a:gd name="connsiteY2-2088" fmla="*/ 862870 h 963935"/>
                <a:gd name="connsiteX3-2089" fmla="*/ 5522 w 963766"/>
                <a:gd name="connsiteY3-2090" fmla="*/ 445926 h 963935"/>
                <a:gd name="connsiteX4-2091" fmla="*/ 316076 w 963766"/>
                <a:gd name="connsiteY4-2092" fmla="*/ 60291 h 963935"/>
                <a:gd name="connsiteX5-2093" fmla="*/ 782862 w 963766"/>
                <a:gd name="connsiteY5-2094" fmla="*/ 23965 h 963935"/>
                <a:gd name="connsiteX6-2095" fmla="*/ 962888 w 963766"/>
                <a:gd name="connsiteY6-2096" fmla="*/ 317243 h 963935"/>
                <a:gd name="connsiteX7-2097" fmla="*/ 704863 w 963766"/>
                <a:gd name="connsiteY7-2098" fmla="*/ 623919 h 963935"/>
                <a:gd name="connsiteX8-2099" fmla="*/ 892817 w 963766"/>
                <a:gd name="connsiteY8-2100" fmla="*/ 839295 h 963935"/>
                <a:gd name="connsiteX0-2101" fmla="*/ 892817 w 963766"/>
                <a:gd name="connsiteY0-2102" fmla="*/ 839295 h 963935"/>
                <a:gd name="connsiteX1-2103" fmla="*/ 718048 w 963766"/>
                <a:gd name="connsiteY1-2104" fmla="*/ 961677 h 963935"/>
                <a:gd name="connsiteX2-2105" fmla="*/ 169062 w 963766"/>
                <a:gd name="connsiteY2-2106" fmla="*/ 862870 h 963935"/>
                <a:gd name="connsiteX3-2107" fmla="*/ 5522 w 963766"/>
                <a:gd name="connsiteY3-2108" fmla="*/ 445926 h 963935"/>
                <a:gd name="connsiteX4-2109" fmla="*/ 316076 w 963766"/>
                <a:gd name="connsiteY4-2110" fmla="*/ 60291 h 963935"/>
                <a:gd name="connsiteX5-2111" fmla="*/ 782862 w 963766"/>
                <a:gd name="connsiteY5-2112" fmla="*/ 23965 h 963935"/>
                <a:gd name="connsiteX6-2113" fmla="*/ 962888 w 963766"/>
                <a:gd name="connsiteY6-2114" fmla="*/ 317243 h 963935"/>
                <a:gd name="connsiteX7-2115" fmla="*/ 704863 w 963766"/>
                <a:gd name="connsiteY7-2116" fmla="*/ 623919 h 963935"/>
                <a:gd name="connsiteX8-2117" fmla="*/ 892817 w 963766"/>
                <a:gd name="connsiteY8-2118" fmla="*/ 839295 h 963935"/>
                <a:gd name="connsiteX0-2119" fmla="*/ 892817 w 963766"/>
                <a:gd name="connsiteY0-2120" fmla="*/ 839295 h 963935"/>
                <a:gd name="connsiteX1-2121" fmla="*/ 718048 w 963766"/>
                <a:gd name="connsiteY1-2122" fmla="*/ 961677 h 963935"/>
                <a:gd name="connsiteX2-2123" fmla="*/ 169062 w 963766"/>
                <a:gd name="connsiteY2-2124" fmla="*/ 862870 h 963935"/>
                <a:gd name="connsiteX3-2125" fmla="*/ 5522 w 963766"/>
                <a:gd name="connsiteY3-2126" fmla="*/ 445926 h 963935"/>
                <a:gd name="connsiteX4-2127" fmla="*/ 316076 w 963766"/>
                <a:gd name="connsiteY4-2128" fmla="*/ 60291 h 963935"/>
                <a:gd name="connsiteX5-2129" fmla="*/ 782862 w 963766"/>
                <a:gd name="connsiteY5-2130" fmla="*/ 23965 h 963935"/>
                <a:gd name="connsiteX6-2131" fmla="*/ 962888 w 963766"/>
                <a:gd name="connsiteY6-2132" fmla="*/ 317243 h 963935"/>
                <a:gd name="connsiteX7-2133" fmla="*/ 704863 w 963766"/>
                <a:gd name="connsiteY7-2134" fmla="*/ 623919 h 963935"/>
                <a:gd name="connsiteX8-2135" fmla="*/ 892817 w 963766"/>
                <a:gd name="connsiteY8-2136" fmla="*/ 839295 h 963935"/>
                <a:gd name="connsiteX0-2137" fmla="*/ 892817 w 963766"/>
                <a:gd name="connsiteY0-2138" fmla="*/ 839295 h 963935"/>
                <a:gd name="connsiteX1-2139" fmla="*/ 718048 w 963766"/>
                <a:gd name="connsiteY1-2140" fmla="*/ 961677 h 963935"/>
                <a:gd name="connsiteX2-2141" fmla="*/ 169062 w 963766"/>
                <a:gd name="connsiteY2-2142" fmla="*/ 862870 h 963935"/>
                <a:gd name="connsiteX3-2143" fmla="*/ 5522 w 963766"/>
                <a:gd name="connsiteY3-2144" fmla="*/ 445926 h 963935"/>
                <a:gd name="connsiteX4-2145" fmla="*/ 316076 w 963766"/>
                <a:gd name="connsiteY4-2146" fmla="*/ 60291 h 963935"/>
                <a:gd name="connsiteX5-2147" fmla="*/ 782862 w 963766"/>
                <a:gd name="connsiteY5-2148" fmla="*/ 23965 h 963935"/>
                <a:gd name="connsiteX6-2149" fmla="*/ 962888 w 963766"/>
                <a:gd name="connsiteY6-2150" fmla="*/ 317243 h 963935"/>
                <a:gd name="connsiteX7-2151" fmla="*/ 704863 w 963766"/>
                <a:gd name="connsiteY7-2152" fmla="*/ 623919 h 963935"/>
                <a:gd name="connsiteX8-2153" fmla="*/ 892817 w 963766"/>
                <a:gd name="connsiteY8-2154" fmla="*/ 839295 h 963935"/>
                <a:gd name="connsiteX0-2155" fmla="*/ 892817 w 963877"/>
                <a:gd name="connsiteY0-2156" fmla="*/ 839295 h 963935"/>
                <a:gd name="connsiteX1-2157" fmla="*/ 718048 w 963877"/>
                <a:gd name="connsiteY1-2158" fmla="*/ 961677 h 963935"/>
                <a:gd name="connsiteX2-2159" fmla="*/ 169062 w 963877"/>
                <a:gd name="connsiteY2-2160" fmla="*/ 862870 h 963935"/>
                <a:gd name="connsiteX3-2161" fmla="*/ 5522 w 963877"/>
                <a:gd name="connsiteY3-2162" fmla="*/ 445926 h 963935"/>
                <a:gd name="connsiteX4-2163" fmla="*/ 316076 w 963877"/>
                <a:gd name="connsiteY4-2164" fmla="*/ 60291 h 963935"/>
                <a:gd name="connsiteX5-2165" fmla="*/ 782862 w 963877"/>
                <a:gd name="connsiteY5-2166" fmla="*/ 23965 h 963935"/>
                <a:gd name="connsiteX6-2167" fmla="*/ 962888 w 963877"/>
                <a:gd name="connsiteY6-2168" fmla="*/ 317243 h 963935"/>
                <a:gd name="connsiteX7-2169" fmla="*/ 704863 w 963877"/>
                <a:gd name="connsiteY7-2170" fmla="*/ 623919 h 963935"/>
                <a:gd name="connsiteX8-2171" fmla="*/ 892817 w 963877"/>
                <a:gd name="connsiteY8-2172" fmla="*/ 839295 h 963935"/>
                <a:gd name="connsiteX0-2173" fmla="*/ 892817 w 963877"/>
                <a:gd name="connsiteY0-2174" fmla="*/ 848349 h 972989"/>
                <a:gd name="connsiteX1-2175" fmla="*/ 718048 w 963877"/>
                <a:gd name="connsiteY1-2176" fmla="*/ 970731 h 972989"/>
                <a:gd name="connsiteX2-2177" fmla="*/ 169062 w 963877"/>
                <a:gd name="connsiteY2-2178" fmla="*/ 871924 h 972989"/>
                <a:gd name="connsiteX3-2179" fmla="*/ 5522 w 963877"/>
                <a:gd name="connsiteY3-2180" fmla="*/ 454980 h 972989"/>
                <a:gd name="connsiteX4-2181" fmla="*/ 316076 w 963877"/>
                <a:gd name="connsiteY4-2182" fmla="*/ 69345 h 972989"/>
                <a:gd name="connsiteX5-2183" fmla="*/ 782862 w 963877"/>
                <a:gd name="connsiteY5-2184" fmla="*/ 33019 h 972989"/>
                <a:gd name="connsiteX6-2185" fmla="*/ 962888 w 963877"/>
                <a:gd name="connsiteY6-2186" fmla="*/ 326297 h 972989"/>
                <a:gd name="connsiteX7-2187" fmla="*/ 704863 w 963877"/>
                <a:gd name="connsiteY7-2188" fmla="*/ 632973 h 972989"/>
                <a:gd name="connsiteX8-2189" fmla="*/ 892817 w 963877"/>
                <a:gd name="connsiteY8-2190" fmla="*/ 848349 h 972989"/>
                <a:gd name="connsiteX0-2191" fmla="*/ 892726 w 963786"/>
                <a:gd name="connsiteY0-2192" fmla="*/ 848349 h 1000915"/>
                <a:gd name="connsiteX1-2193" fmla="*/ 717957 w 963786"/>
                <a:gd name="connsiteY1-2194" fmla="*/ 970731 h 1000915"/>
                <a:gd name="connsiteX2-2195" fmla="*/ 170718 w 963786"/>
                <a:gd name="connsiteY2-2196" fmla="*/ 955459 h 1000915"/>
                <a:gd name="connsiteX3-2197" fmla="*/ 5431 w 963786"/>
                <a:gd name="connsiteY3-2198" fmla="*/ 454980 h 1000915"/>
                <a:gd name="connsiteX4-2199" fmla="*/ 315985 w 963786"/>
                <a:gd name="connsiteY4-2200" fmla="*/ 69345 h 1000915"/>
                <a:gd name="connsiteX5-2201" fmla="*/ 782771 w 963786"/>
                <a:gd name="connsiteY5-2202" fmla="*/ 33019 h 1000915"/>
                <a:gd name="connsiteX6-2203" fmla="*/ 962797 w 963786"/>
                <a:gd name="connsiteY6-2204" fmla="*/ 326297 h 1000915"/>
                <a:gd name="connsiteX7-2205" fmla="*/ 704772 w 963786"/>
                <a:gd name="connsiteY7-2206" fmla="*/ 632973 h 1000915"/>
                <a:gd name="connsiteX8-2207" fmla="*/ 892726 w 963786"/>
                <a:gd name="connsiteY8-2208" fmla="*/ 848349 h 1000915"/>
                <a:gd name="connsiteX0-2209" fmla="*/ 891259 w 962319"/>
                <a:gd name="connsiteY0-2210" fmla="*/ 848349 h 1000295"/>
                <a:gd name="connsiteX1-2211" fmla="*/ 716490 w 962319"/>
                <a:gd name="connsiteY1-2212" fmla="*/ 970731 h 1000295"/>
                <a:gd name="connsiteX2-2213" fmla="*/ 207065 w 962319"/>
                <a:gd name="connsiteY2-2214" fmla="*/ 954494 h 1000295"/>
                <a:gd name="connsiteX3-2215" fmla="*/ 3964 w 962319"/>
                <a:gd name="connsiteY3-2216" fmla="*/ 454980 h 1000295"/>
                <a:gd name="connsiteX4-2217" fmla="*/ 314518 w 962319"/>
                <a:gd name="connsiteY4-2218" fmla="*/ 69345 h 1000295"/>
                <a:gd name="connsiteX5-2219" fmla="*/ 781304 w 962319"/>
                <a:gd name="connsiteY5-2220" fmla="*/ 33019 h 1000295"/>
                <a:gd name="connsiteX6-2221" fmla="*/ 961330 w 962319"/>
                <a:gd name="connsiteY6-2222" fmla="*/ 326297 h 1000295"/>
                <a:gd name="connsiteX7-2223" fmla="*/ 703305 w 962319"/>
                <a:gd name="connsiteY7-2224" fmla="*/ 632973 h 1000295"/>
                <a:gd name="connsiteX8-2225" fmla="*/ 891259 w 962319"/>
                <a:gd name="connsiteY8-2226" fmla="*/ 848349 h 1000295"/>
                <a:gd name="connsiteX0-2227" fmla="*/ 890960 w 962020"/>
                <a:gd name="connsiteY0-2228" fmla="*/ 848349 h 1012098"/>
                <a:gd name="connsiteX1-2229" fmla="*/ 646732 w 962020"/>
                <a:gd name="connsiteY1-2230" fmla="*/ 994582 h 1012098"/>
                <a:gd name="connsiteX2-2231" fmla="*/ 206766 w 962020"/>
                <a:gd name="connsiteY2-2232" fmla="*/ 954494 h 1012098"/>
                <a:gd name="connsiteX3-2233" fmla="*/ 3665 w 962020"/>
                <a:gd name="connsiteY3-2234" fmla="*/ 454980 h 1012098"/>
                <a:gd name="connsiteX4-2235" fmla="*/ 314219 w 962020"/>
                <a:gd name="connsiteY4-2236" fmla="*/ 69345 h 1012098"/>
                <a:gd name="connsiteX5-2237" fmla="*/ 781005 w 962020"/>
                <a:gd name="connsiteY5-2238" fmla="*/ 33019 h 1012098"/>
                <a:gd name="connsiteX6-2239" fmla="*/ 961031 w 962020"/>
                <a:gd name="connsiteY6-2240" fmla="*/ 326297 h 1012098"/>
                <a:gd name="connsiteX7-2241" fmla="*/ 703006 w 962020"/>
                <a:gd name="connsiteY7-2242" fmla="*/ 632973 h 1012098"/>
                <a:gd name="connsiteX8-2243" fmla="*/ 890960 w 962020"/>
                <a:gd name="connsiteY8-2244" fmla="*/ 848349 h 1012098"/>
                <a:gd name="connsiteX0-2245" fmla="*/ 890960 w 962020"/>
                <a:gd name="connsiteY0-2246" fmla="*/ 848349 h 1023661"/>
                <a:gd name="connsiteX1-2247" fmla="*/ 646732 w 962020"/>
                <a:gd name="connsiteY1-2248" fmla="*/ 994582 h 1023661"/>
                <a:gd name="connsiteX2-2249" fmla="*/ 206766 w 962020"/>
                <a:gd name="connsiteY2-2250" fmla="*/ 954494 h 1023661"/>
                <a:gd name="connsiteX3-2251" fmla="*/ 3665 w 962020"/>
                <a:gd name="connsiteY3-2252" fmla="*/ 454980 h 1023661"/>
                <a:gd name="connsiteX4-2253" fmla="*/ 314219 w 962020"/>
                <a:gd name="connsiteY4-2254" fmla="*/ 69345 h 1023661"/>
                <a:gd name="connsiteX5-2255" fmla="*/ 781005 w 962020"/>
                <a:gd name="connsiteY5-2256" fmla="*/ 33019 h 1023661"/>
                <a:gd name="connsiteX6-2257" fmla="*/ 961031 w 962020"/>
                <a:gd name="connsiteY6-2258" fmla="*/ 326297 h 1023661"/>
                <a:gd name="connsiteX7-2259" fmla="*/ 703006 w 962020"/>
                <a:gd name="connsiteY7-2260" fmla="*/ 632973 h 1023661"/>
                <a:gd name="connsiteX8-2261" fmla="*/ 890960 w 962020"/>
                <a:gd name="connsiteY8-2262" fmla="*/ 848349 h 1023661"/>
                <a:gd name="connsiteX0-2263" fmla="*/ 890960 w 962020"/>
                <a:gd name="connsiteY0-2264" fmla="*/ 848349 h 1023661"/>
                <a:gd name="connsiteX1-2265" fmla="*/ 646732 w 962020"/>
                <a:gd name="connsiteY1-2266" fmla="*/ 994582 h 1023661"/>
                <a:gd name="connsiteX2-2267" fmla="*/ 206766 w 962020"/>
                <a:gd name="connsiteY2-2268" fmla="*/ 954494 h 1023661"/>
                <a:gd name="connsiteX3-2269" fmla="*/ 3665 w 962020"/>
                <a:gd name="connsiteY3-2270" fmla="*/ 454980 h 1023661"/>
                <a:gd name="connsiteX4-2271" fmla="*/ 314219 w 962020"/>
                <a:gd name="connsiteY4-2272" fmla="*/ 69345 h 1023661"/>
                <a:gd name="connsiteX5-2273" fmla="*/ 781005 w 962020"/>
                <a:gd name="connsiteY5-2274" fmla="*/ 33019 h 1023661"/>
                <a:gd name="connsiteX6-2275" fmla="*/ 961031 w 962020"/>
                <a:gd name="connsiteY6-2276" fmla="*/ 326297 h 1023661"/>
                <a:gd name="connsiteX7-2277" fmla="*/ 703006 w 962020"/>
                <a:gd name="connsiteY7-2278" fmla="*/ 632973 h 1023661"/>
                <a:gd name="connsiteX8-2279" fmla="*/ 890960 w 962020"/>
                <a:gd name="connsiteY8-2280" fmla="*/ 848349 h 1023661"/>
                <a:gd name="connsiteX0-2281" fmla="*/ 833301 w 962020"/>
                <a:gd name="connsiteY0-2282" fmla="*/ 856128 h 1023661"/>
                <a:gd name="connsiteX1-2283" fmla="*/ 646732 w 962020"/>
                <a:gd name="connsiteY1-2284" fmla="*/ 994582 h 1023661"/>
                <a:gd name="connsiteX2-2285" fmla="*/ 206766 w 962020"/>
                <a:gd name="connsiteY2-2286" fmla="*/ 954494 h 1023661"/>
                <a:gd name="connsiteX3-2287" fmla="*/ 3665 w 962020"/>
                <a:gd name="connsiteY3-2288" fmla="*/ 454980 h 1023661"/>
                <a:gd name="connsiteX4-2289" fmla="*/ 314219 w 962020"/>
                <a:gd name="connsiteY4-2290" fmla="*/ 69345 h 1023661"/>
                <a:gd name="connsiteX5-2291" fmla="*/ 781005 w 962020"/>
                <a:gd name="connsiteY5-2292" fmla="*/ 33019 h 1023661"/>
                <a:gd name="connsiteX6-2293" fmla="*/ 961031 w 962020"/>
                <a:gd name="connsiteY6-2294" fmla="*/ 326297 h 1023661"/>
                <a:gd name="connsiteX7-2295" fmla="*/ 703006 w 962020"/>
                <a:gd name="connsiteY7-2296" fmla="*/ 632973 h 1023661"/>
                <a:gd name="connsiteX8-2297" fmla="*/ 833301 w 962020"/>
                <a:gd name="connsiteY8-2298" fmla="*/ 856128 h 1023661"/>
                <a:gd name="connsiteX0-2299" fmla="*/ 820294 w 962020"/>
                <a:gd name="connsiteY0-2300" fmla="*/ 848574 h 1023661"/>
                <a:gd name="connsiteX1-2301" fmla="*/ 646732 w 962020"/>
                <a:gd name="connsiteY1-2302" fmla="*/ 994582 h 1023661"/>
                <a:gd name="connsiteX2-2303" fmla="*/ 206766 w 962020"/>
                <a:gd name="connsiteY2-2304" fmla="*/ 954494 h 1023661"/>
                <a:gd name="connsiteX3-2305" fmla="*/ 3665 w 962020"/>
                <a:gd name="connsiteY3-2306" fmla="*/ 454980 h 1023661"/>
                <a:gd name="connsiteX4-2307" fmla="*/ 314219 w 962020"/>
                <a:gd name="connsiteY4-2308" fmla="*/ 69345 h 1023661"/>
                <a:gd name="connsiteX5-2309" fmla="*/ 781005 w 962020"/>
                <a:gd name="connsiteY5-2310" fmla="*/ 33019 h 1023661"/>
                <a:gd name="connsiteX6-2311" fmla="*/ 961031 w 962020"/>
                <a:gd name="connsiteY6-2312" fmla="*/ 326297 h 1023661"/>
                <a:gd name="connsiteX7-2313" fmla="*/ 703006 w 962020"/>
                <a:gd name="connsiteY7-2314" fmla="*/ 632973 h 1023661"/>
                <a:gd name="connsiteX8-2315" fmla="*/ 820294 w 962020"/>
                <a:gd name="connsiteY8-2316" fmla="*/ 848574 h 1023661"/>
                <a:gd name="connsiteX0-2317" fmla="*/ 820294 w 962020"/>
                <a:gd name="connsiteY0-2318" fmla="*/ 848574 h 1023661"/>
                <a:gd name="connsiteX1-2319" fmla="*/ 646732 w 962020"/>
                <a:gd name="connsiteY1-2320" fmla="*/ 994582 h 1023661"/>
                <a:gd name="connsiteX2-2321" fmla="*/ 206766 w 962020"/>
                <a:gd name="connsiteY2-2322" fmla="*/ 954494 h 1023661"/>
                <a:gd name="connsiteX3-2323" fmla="*/ 3665 w 962020"/>
                <a:gd name="connsiteY3-2324" fmla="*/ 454980 h 1023661"/>
                <a:gd name="connsiteX4-2325" fmla="*/ 314219 w 962020"/>
                <a:gd name="connsiteY4-2326" fmla="*/ 69345 h 1023661"/>
                <a:gd name="connsiteX5-2327" fmla="*/ 781005 w 962020"/>
                <a:gd name="connsiteY5-2328" fmla="*/ 33019 h 1023661"/>
                <a:gd name="connsiteX6-2329" fmla="*/ 961031 w 962020"/>
                <a:gd name="connsiteY6-2330" fmla="*/ 326297 h 1023661"/>
                <a:gd name="connsiteX7-2331" fmla="*/ 704549 w 962020"/>
                <a:gd name="connsiteY7-2332" fmla="*/ 638453 h 1023661"/>
                <a:gd name="connsiteX8-2333" fmla="*/ 820294 w 962020"/>
                <a:gd name="connsiteY8-2334" fmla="*/ 848574 h 1023661"/>
                <a:gd name="connsiteX0-2335" fmla="*/ 820294 w 879922"/>
                <a:gd name="connsiteY0-2336" fmla="*/ 848574 h 1023661"/>
                <a:gd name="connsiteX1-2337" fmla="*/ 646732 w 879922"/>
                <a:gd name="connsiteY1-2338" fmla="*/ 994582 h 1023661"/>
                <a:gd name="connsiteX2-2339" fmla="*/ 206766 w 879922"/>
                <a:gd name="connsiteY2-2340" fmla="*/ 954494 h 1023661"/>
                <a:gd name="connsiteX3-2341" fmla="*/ 3665 w 879922"/>
                <a:gd name="connsiteY3-2342" fmla="*/ 454980 h 1023661"/>
                <a:gd name="connsiteX4-2343" fmla="*/ 314219 w 879922"/>
                <a:gd name="connsiteY4-2344" fmla="*/ 69345 h 1023661"/>
                <a:gd name="connsiteX5-2345" fmla="*/ 781005 w 879922"/>
                <a:gd name="connsiteY5-2346" fmla="*/ 33019 h 1023661"/>
                <a:gd name="connsiteX6-2347" fmla="*/ 857717 w 879922"/>
                <a:gd name="connsiteY6-2348" fmla="*/ 403840 h 1023661"/>
                <a:gd name="connsiteX7-2349" fmla="*/ 704549 w 879922"/>
                <a:gd name="connsiteY7-2350" fmla="*/ 638453 h 1023661"/>
                <a:gd name="connsiteX8-2351" fmla="*/ 820294 w 879922"/>
                <a:gd name="connsiteY8-2352" fmla="*/ 848574 h 1023661"/>
                <a:gd name="connsiteX0-2353" fmla="*/ 820294 w 859397"/>
                <a:gd name="connsiteY0-2354" fmla="*/ 817587 h 992674"/>
                <a:gd name="connsiteX1-2355" fmla="*/ 646732 w 859397"/>
                <a:gd name="connsiteY1-2356" fmla="*/ 963595 h 992674"/>
                <a:gd name="connsiteX2-2357" fmla="*/ 206766 w 859397"/>
                <a:gd name="connsiteY2-2358" fmla="*/ 923507 h 992674"/>
                <a:gd name="connsiteX3-2359" fmla="*/ 3665 w 859397"/>
                <a:gd name="connsiteY3-2360" fmla="*/ 423993 h 992674"/>
                <a:gd name="connsiteX4-2361" fmla="*/ 314219 w 859397"/>
                <a:gd name="connsiteY4-2362" fmla="*/ 38358 h 992674"/>
                <a:gd name="connsiteX5-2363" fmla="*/ 699079 w 859397"/>
                <a:gd name="connsiteY5-2364" fmla="*/ 78241 h 992674"/>
                <a:gd name="connsiteX6-2365" fmla="*/ 857717 w 859397"/>
                <a:gd name="connsiteY6-2366" fmla="*/ 372853 h 992674"/>
                <a:gd name="connsiteX7-2367" fmla="*/ 704549 w 859397"/>
                <a:gd name="connsiteY7-2368" fmla="*/ 607466 h 992674"/>
                <a:gd name="connsiteX8-2369" fmla="*/ 820294 w 859397"/>
                <a:gd name="connsiteY8-2370" fmla="*/ 817587 h 992674"/>
                <a:gd name="connsiteX0-2371" fmla="*/ 820294 w 864475"/>
                <a:gd name="connsiteY0-2372" fmla="*/ 821277 h 996364"/>
                <a:gd name="connsiteX1-2373" fmla="*/ 646732 w 864475"/>
                <a:gd name="connsiteY1-2374" fmla="*/ 967285 h 996364"/>
                <a:gd name="connsiteX2-2375" fmla="*/ 206766 w 864475"/>
                <a:gd name="connsiteY2-2376" fmla="*/ 927197 h 996364"/>
                <a:gd name="connsiteX3-2377" fmla="*/ 3665 w 864475"/>
                <a:gd name="connsiteY3-2378" fmla="*/ 427683 h 996364"/>
                <a:gd name="connsiteX4-2379" fmla="*/ 314219 w 864475"/>
                <a:gd name="connsiteY4-2380" fmla="*/ 42048 h 996364"/>
                <a:gd name="connsiteX5-2381" fmla="*/ 738769 w 864475"/>
                <a:gd name="connsiteY5-2382" fmla="*/ 68302 h 996364"/>
                <a:gd name="connsiteX6-2383" fmla="*/ 857717 w 864475"/>
                <a:gd name="connsiteY6-2384" fmla="*/ 376543 h 996364"/>
                <a:gd name="connsiteX7-2385" fmla="*/ 704549 w 864475"/>
                <a:gd name="connsiteY7-2386" fmla="*/ 611156 h 996364"/>
                <a:gd name="connsiteX8-2387" fmla="*/ 820294 w 864475"/>
                <a:gd name="connsiteY8-2388" fmla="*/ 821277 h 996364"/>
                <a:gd name="connsiteX0-2389" fmla="*/ 820294 w 864475"/>
                <a:gd name="connsiteY0-2390" fmla="*/ 821277 h 996364"/>
                <a:gd name="connsiteX1-2391" fmla="*/ 646732 w 864475"/>
                <a:gd name="connsiteY1-2392" fmla="*/ 967285 h 996364"/>
                <a:gd name="connsiteX2-2393" fmla="*/ 206766 w 864475"/>
                <a:gd name="connsiteY2-2394" fmla="*/ 927197 h 996364"/>
                <a:gd name="connsiteX3-2395" fmla="*/ 3665 w 864475"/>
                <a:gd name="connsiteY3-2396" fmla="*/ 427683 h 996364"/>
                <a:gd name="connsiteX4-2397" fmla="*/ 314219 w 864475"/>
                <a:gd name="connsiteY4-2398" fmla="*/ 42048 h 996364"/>
                <a:gd name="connsiteX5-2399" fmla="*/ 738769 w 864475"/>
                <a:gd name="connsiteY5-2400" fmla="*/ 68302 h 996364"/>
                <a:gd name="connsiteX6-2401" fmla="*/ 857717 w 864475"/>
                <a:gd name="connsiteY6-2402" fmla="*/ 376543 h 996364"/>
                <a:gd name="connsiteX7-2403" fmla="*/ 704549 w 864475"/>
                <a:gd name="connsiteY7-2404" fmla="*/ 611156 h 996364"/>
                <a:gd name="connsiteX8-2405" fmla="*/ 820294 w 864475"/>
                <a:gd name="connsiteY8-2406" fmla="*/ 821277 h 996364"/>
                <a:gd name="connsiteX0-2407" fmla="*/ 820294 w 864475"/>
                <a:gd name="connsiteY0-2408" fmla="*/ 821277 h 996364"/>
                <a:gd name="connsiteX1-2409" fmla="*/ 646732 w 864475"/>
                <a:gd name="connsiteY1-2410" fmla="*/ 967285 h 996364"/>
                <a:gd name="connsiteX2-2411" fmla="*/ 206766 w 864475"/>
                <a:gd name="connsiteY2-2412" fmla="*/ 927197 h 996364"/>
                <a:gd name="connsiteX3-2413" fmla="*/ 3665 w 864475"/>
                <a:gd name="connsiteY3-2414" fmla="*/ 427683 h 996364"/>
                <a:gd name="connsiteX4-2415" fmla="*/ 314219 w 864475"/>
                <a:gd name="connsiteY4-2416" fmla="*/ 42048 h 996364"/>
                <a:gd name="connsiteX5-2417" fmla="*/ 738769 w 864475"/>
                <a:gd name="connsiteY5-2418" fmla="*/ 68302 h 996364"/>
                <a:gd name="connsiteX6-2419" fmla="*/ 857717 w 864475"/>
                <a:gd name="connsiteY6-2420" fmla="*/ 376543 h 996364"/>
                <a:gd name="connsiteX7-2421" fmla="*/ 689331 w 864475"/>
                <a:gd name="connsiteY7-2422" fmla="*/ 634410 h 996364"/>
                <a:gd name="connsiteX8-2423" fmla="*/ 820294 w 864475"/>
                <a:gd name="connsiteY8-2424" fmla="*/ 821277 h 996364"/>
                <a:gd name="connsiteX0-2425" fmla="*/ 820294 w 864475"/>
                <a:gd name="connsiteY0-2426" fmla="*/ 821277 h 996364"/>
                <a:gd name="connsiteX1-2427" fmla="*/ 646732 w 864475"/>
                <a:gd name="connsiteY1-2428" fmla="*/ 967285 h 996364"/>
                <a:gd name="connsiteX2-2429" fmla="*/ 206766 w 864475"/>
                <a:gd name="connsiteY2-2430" fmla="*/ 927197 h 996364"/>
                <a:gd name="connsiteX3-2431" fmla="*/ 3665 w 864475"/>
                <a:gd name="connsiteY3-2432" fmla="*/ 427683 h 996364"/>
                <a:gd name="connsiteX4-2433" fmla="*/ 314219 w 864475"/>
                <a:gd name="connsiteY4-2434" fmla="*/ 42048 h 996364"/>
                <a:gd name="connsiteX5-2435" fmla="*/ 738769 w 864475"/>
                <a:gd name="connsiteY5-2436" fmla="*/ 68302 h 996364"/>
                <a:gd name="connsiteX6-2437" fmla="*/ 857717 w 864475"/>
                <a:gd name="connsiteY6-2438" fmla="*/ 376543 h 996364"/>
                <a:gd name="connsiteX7-2439" fmla="*/ 689331 w 864475"/>
                <a:gd name="connsiteY7-2440" fmla="*/ 634410 h 996364"/>
                <a:gd name="connsiteX8-2441" fmla="*/ 820294 w 864475"/>
                <a:gd name="connsiteY8-2442" fmla="*/ 821277 h 996364"/>
                <a:gd name="connsiteX0-2443" fmla="*/ 820294 w 854717"/>
                <a:gd name="connsiteY0-2444" fmla="*/ 821277 h 996364"/>
                <a:gd name="connsiteX1-2445" fmla="*/ 646732 w 854717"/>
                <a:gd name="connsiteY1-2446" fmla="*/ 967285 h 996364"/>
                <a:gd name="connsiteX2-2447" fmla="*/ 206766 w 854717"/>
                <a:gd name="connsiteY2-2448" fmla="*/ 927197 h 996364"/>
                <a:gd name="connsiteX3-2449" fmla="*/ 3665 w 854717"/>
                <a:gd name="connsiteY3-2450" fmla="*/ 427683 h 996364"/>
                <a:gd name="connsiteX4-2451" fmla="*/ 314219 w 854717"/>
                <a:gd name="connsiteY4-2452" fmla="*/ 42048 h 996364"/>
                <a:gd name="connsiteX5-2453" fmla="*/ 738769 w 854717"/>
                <a:gd name="connsiteY5-2454" fmla="*/ 68302 h 996364"/>
                <a:gd name="connsiteX6-2455" fmla="*/ 844170 w 854717"/>
                <a:gd name="connsiteY6-2456" fmla="*/ 309078 h 996364"/>
                <a:gd name="connsiteX7-2457" fmla="*/ 689331 w 854717"/>
                <a:gd name="connsiteY7-2458" fmla="*/ 634410 h 996364"/>
                <a:gd name="connsiteX8-2459" fmla="*/ 820294 w 854717"/>
                <a:gd name="connsiteY8-2460" fmla="*/ 821277 h 996364"/>
                <a:gd name="connsiteX0-2461" fmla="*/ 820294 w 859223"/>
                <a:gd name="connsiteY0-2462" fmla="*/ 821277 h 996364"/>
                <a:gd name="connsiteX1-2463" fmla="*/ 646732 w 859223"/>
                <a:gd name="connsiteY1-2464" fmla="*/ 967285 h 996364"/>
                <a:gd name="connsiteX2-2465" fmla="*/ 206766 w 859223"/>
                <a:gd name="connsiteY2-2466" fmla="*/ 927197 h 996364"/>
                <a:gd name="connsiteX3-2467" fmla="*/ 3665 w 859223"/>
                <a:gd name="connsiteY3-2468" fmla="*/ 427683 h 996364"/>
                <a:gd name="connsiteX4-2469" fmla="*/ 314219 w 859223"/>
                <a:gd name="connsiteY4-2470" fmla="*/ 42048 h 996364"/>
                <a:gd name="connsiteX5-2471" fmla="*/ 738769 w 859223"/>
                <a:gd name="connsiteY5-2472" fmla="*/ 68302 h 996364"/>
                <a:gd name="connsiteX6-2473" fmla="*/ 844170 w 859223"/>
                <a:gd name="connsiteY6-2474" fmla="*/ 309078 h 996364"/>
                <a:gd name="connsiteX7-2475" fmla="*/ 689331 w 859223"/>
                <a:gd name="connsiteY7-2476" fmla="*/ 634410 h 996364"/>
                <a:gd name="connsiteX8-2477" fmla="*/ 820294 w 859223"/>
                <a:gd name="connsiteY8-2478" fmla="*/ 821277 h 996364"/>
                <a:gd name="connsiteX0-2479" fmla="*/ 820294 w 859223"/>
                <a:gd name="connsiteY0-2480" fmla="*/ 821277 h 996364"/>
                <a:gd name="connsiteX1-2481" fmla="*/ 646732 w 859223"/>
                <a:gd name="connsiteY1-2482" fmla="*/ 967285 h 996364"/>
                <a:gd name="connsiteX2-2483" fmla="*/ 206766 w 859223"/>
                <a:gd name="connsiteY2-2484" fmla="*/ 927197 h 996364"/>
                <a:gd name="connsiteX3-2485" fmla="*/ 3665 w 859223"/>
                <a:gd name="connsiteY3-2486" fmla="*/ 427683 h 996364"/>
                <a:gd name="connsiteX4-2487" fmla="*/ 314219 w 859223"/>
                <a:gd name="connsiteY4-2488" fmla="*/ 42048 h 996364"/>
                <a:gd name="connsiteX5-2489" fmla="*/ 738769 w 859223"/>
                <a:gd name="connsiteY5-2490" fmla="*/ 68302 h 996364"/>
                <a:gd name="connsiteX6-2491" fmla="*/ 844170 w 859223"/>
                <a:gd name="connsiteY6-2492" fmla="*/ 309078 h 996364"/>
                <a:gd name="connsiteX7-2493" fmla="*/ 689331 w 859223"/>
                <a:gd name="connsiteY7-2494" fmla="*/ 634410 h 996364"/>
                <a:gd name="connsiteX8-2495" fmla="*/ 820294 w 859223"/>
                <a:gd name="connsiteY8-2496" fmla="*/ 821277 h 996364"/>
                <a:gd name="connsiteX0-2497" fmla="*/ 820294 w 854278"/>
                <a:gd name="connsiteY0-2498" fmla="*/ 821277 h 996364"/>
                <a:gd name="connsiteX1-2499" fmla="*/ 646732 w 854278"/>
                <a:gd name="connsiteY1-2500" fmla="*/ 967285 h 996364"/>
                <a:gd name="connsiteX2-2501" fmla="*/ 206766 w 854278"/>
                <a:gd name="connsiteY2-2502" fmla="*/ 927197 h 996364"/>
                <a:gd name="connsiteX3-2503" fmla="*/ 3665 w 854278"/>
                <a:gd name="connsiteY3-2504" fmla="*/ 427683 h 996364"/>
                <a:gd name="connsiteX4-2505" fmla="*/ 314219 w 854278"/>
                <a:gd name="connsiteY4-2506" fmla="*/ 42048 h 996364"/>
                <a:gd name="connsiteX5-2507" fmla="*/ 738769 w 854278"/>
                <a:gd name="connsiteY5-2508" fmla="*/ 68302 h 996364"/>
                <a:gd name="connsiteX6-2509" fmla="*/ 844170 w 854278"/>
                <a:gd name="connsiteY6-2510" fmla="*/ 309078 h 996364"/>
                <a:gd name="connsiteX7-2511" fmla="*/ 689331 w 854278"/>
                <a:gd name="connsiteY7-2512" fmla="*/ 634410 h 996364"/>
                <a:gd name="connsiteX8-2513" fmla="*/ 820294 w 854278"/>
                <a:gd name="connsiteY8-2514" fmla="*/ 821277 h 996364"/>
                <a:gd name="connsiteX0-2515" fmla="*/ 805221 w 839205"/>
                <a:gd name="connsiteY0-2516" fmla="*/ 821277 h 993483"/>
                <a:gd name="connsiteX1-2517" fmla="*/ 631659 w 839205"/>
                <a:gd name="connsiteY1-2518" fmla="*/ 967285 h 993483"/>
                <a:gd name="connsiteX2-2519" fmla="*/ 191693 w 839205"/>
                <a:gd name="connsiteY2-2520" fmla="*/ 927197 h 993483"/>
                <a:gd name="connsiteX3-2521" fmla="*/ 4016 w 839205"/>
                <a:gd name="connsiteY3-2522" fmla="*/ 482484 h 993483"/>
                <a:gd name="connsiteX4-2523" fmla="*/ 299146 w 839205"/>
                <a:gd name="connsiteY4-2524" fmla="*/ 42048 h 993483"/>
                <a:gd name="connsiteX5-2525" fmla="*/ 723696 w 839205"/>
                <a:gd name="connsiteY5-2526" fmla="*/ 68302 h 993483"/>
                <a:gd name="connsiteX6-2527" fmla="*/ 829097 w 839205"/>
                <a:gd name="connsiteY6-2528" fmla="*/ 309078 h 993483"/>
                <a:gd name="connsiteX7-2529" fmla="*/ 674258 w 839205"/>
                <a:gd name="connsiteY7-2530" fmla="*/ 634410 h 993483"/>
                <a:gd name="connsiteX8-2531" fmla="*/ 805221 w 839205"/>
                <a:gd name="connsiteY8-2532" fmla="*/ 821277 h 993483"/>
                <a:gd name="connsiteX0-2533" fmla="*/ 810061 w 844045"/>
                <a:gd name="connsiteY0-2534" fmla="*/ 821277 h 993397"/>
                <a:gd name="connsiteX1-2535" fmla="*/ 636499 w 844045"/>
                <a:gd name="connsiteY1-2536" fmla="*/ 967285 h 993397"/>
                <a:gd name="connsiteX2-2537" fmla="*/ 196533 w 844045"/>
                <a:gd name="connsiteY2-2538" fmla="*/ 927197 h 993397"/>
                <a:gd name="connsiteX3-2539" fmla="*/ 3895 w 844045"/>
                <a:gd name="connsiteY3-2540" fmla="*/ 484188 h 993397"/>
                <a:gd name="connsiteX4-2541" fmla="*/ 303986 w 844045"/>
                <a:gd name="connsiteY4-2542" fmla="*/ 42048 h 993397"/>
                <a:gd name="connsiteX5-2543" fmla="*/ 728536 w 844045"/>
                <a:gd name="connsiteY5-2544" fmla="*/ 68302 h 993397"/>
                <a:gd name="connsiteX6-2545" fmla="*/ 833937 w 844045"/>
                <a:gd name="connsiteY6-2546" fmla="*/ 309078 h 993397"/>
                <a:gd name="connsiteX7-2547" fmla="*/ 679098 w 844045"/>
                <a:gd name="connsiteY7-2548" fmla="*/ 634410 h 993397"/>
                <a:gd name="connsiteX8-2549" fmla="*/ 810061 w 844045"/>
                <a:gd name="connsiteY8-2550" fmla="*/ 821277 h 993397"/>
                <a:gd name="connsiteX0-2551" fmla="*/ 810061 w 844045"/>
                <a:gd name="connsiteY0-2552" fmla="*/ 825239 h 997359"/>
                <a:gd name="connsiteX1-2553" fmla="*/ 636499 w 844045"/>
                <a:gd name="connsiteY1-2554" fmla="*/ 971247 h 997359"/>
                <a:gd name="connsiteX2-2555" fmla="*/ 196533 w 844045"/>
                <a:gd name="connsiteY2-2556" fmla="*/ 931159 h 997359"/>
                <a:gd name="connsiteX3-2557" fmla="*/ 3895 w 844045"/>
                <a:gd name="connsiteY3-2558" fmla="*/ 488150 h 997359"/>
                <a:gd name="connsiteX4-2559" fmla="*/ 303986 w 844045"/>
                <a:gd name="connsiteY4-2560" fmla="*/ 46010 h 997359"/>
                <a:gd name="connsiteX5-2561" fmla="*/ 728536 w 844045"/>
                <a:gd name="connsiteY5-2562" fmla="*/ 72264 h 997359"/>
                <a:gd name="connsiteX6-2563" fmla="*/ 833937 w 844045"/>
                <a:gd name="connsiteY6-2564" fmla="*/ 313040 h 997359"/>
                <a:gd name="connsiteX7-2565" fmla="*/ 679098 w 844045"/>
                <a:gd name="connsiteY7-2566" fmla="*/ 638372 h 997359"/>
                <a:gd name="connsiteX8-2567" fmla="*/ 810061 w 844045"/>
                <a:gd name="connsiteY8-2568" fmla="*/ 825239 h 997359"/>
                <a:gd name="connsiteX0-2569" fmla="*/ 810061 w 837826"/>
                <a:gd name="connsiteY0-2570" fmla="*/ 825239 h 997359"/>
                <a:gd name="connsiteX1-2571" fmla="*/ 636499 w 837826"/>
                <a:gd name="connsiteY1-2572" fmla="*/ 971247 h 997359"/>
                <a:gd name="connsiteX2-2573" fmla="*/ 196533 w 837826"/>
                <a:gd name="connsiteY2-2574" fmla="*/ 931159 h 997359"/>
                <a:gd name="connsiteX3-2575" fmla="*/ 3895 w 837826"/>
                <a:gd name="connsiteY3-2576" fmla="*/ 488150 h 997359"/>
                <a:gd name="connsiteX4-2577" fmla="*/ 303986 w 837826"/>
                <a:gd name="connsiteY4-2578" fmla="*/ 46010 h 997359"/>
                <a:gd name="connsiteX5-2579" fmla="*/ 728536 w 837826"/>
                <a:gd name="connsiteY5-2580" fmla="*/ 72264 h 997359"/>
                <a:gd name="connsiteX6-2581" fmla="*/ 833937 w 837826"/>
                <a:gd name="connsiteY6-2582" fmla="*/ 313040 h 997359"/>
                <a:gd name="connsiteX7-2583" fmla="*/ 679098 w 837826"/>
                <a:gd name="connsiteY7-2584" fmla="*/ 638372 h 997359"/>
                <a:gd name="connsiteX8-2585" fmla="*/ 810061 w 837826"/>
                <a:gd name="connsiteY8-2586" fmla="*/ 825239 h 997359"/>
                <a:gd name="connsiteX0-2587" fmla="*/ 810061 w 839752"/>
                <a:gd name="connsiteY0-2588" fmla="*/ 825239 h 997359"/>
                <a:gd name="connsiteX1-2589" fmla="*/ 636499 w 839752"/>
                <a:gd name="connsiteY1-2590" fmla="*/ 971247 h 997359"/>
                <a:gd name="connsiteX2-2591" fmla="*/ 196533 w 839752"/>
                <a:gd name="connsiteY2-2592" fmla="*/ 931159 h 997359"/>
                <a:gd name="connsiteX3-2593" fmla="*/ 3895 w 839752"/>
                <a:gd name="connsiteY3-2594" fmla="*/ 488150 h 997359"/>
                <a:gd name="connsiteX4-2595" fmla="*/ 303986 w 839752"/>
                <a:gd name="connsiteY4-2596" fmla="*/ 46010 h 997359"/>
                <a:gd name="connsiteX5-2597" fmla="*/ 728536 w 839752"/>
                <a:gd name="connsiteY5-2598" fmla="*/ 72264 h 997359"/>
                <a:gd name="connsiteX6-2599" fmla="*/ 833937 w 839752"/>
                <a:gd name="connsiteY6-2600" fmla="*/ 313040 h 997359"/>
                <a:gd name="connsiteX7-2601" fmla="*/ 679098 w 839752"/>
                <a:gd name="connsiteY7-2602" fmla="*/ 638372 h 997359"/>
                <a:gd name="connsiteX8-2603" fmla="*/ 810061 w 839752"/>
                <a:gd name="connsiteY8-2604" fmla="*/ 825239 h 997359"/>
                <a:gd name="connsiteX0-2605" fmla="*/ 810061 w 835020"/>
                <a:gd name="connsiteY0-2606" fmla="*/ 825239 h 997359"/>
                <a:gd name="connsiteX1-2607" fmla="*/ 636499 w 835020"/>
                <a:gd name="connsiteY1-2608" fmla="*/ 971247 h 997359"/>
                <a:gd name="connsiteX2-2609" fmla="*/ 196533 w 835020"/>
                <a:gd name="connsiteY2-2610" fmla="*/ 931159 h 997359"/>
                <a:gd name="connsiteX3-2611" fmla="*/ 3895 w 835020"/>
                <a:gd name="connsiteY3-2612" fmla="*/ 488150 h 997359"/>
                <a:gd name="connsiteX4-2613" fmla="*/ 303986 w 835020"/>
                <a:gd name="connsiteY4-2614" fmla="*/ 46010 h 997359"/>
                <a:gd name="connsiteX5-2615" fmla="*/ 728536 w 835020"/>
                <a:gd name="connsiteY5-2616" fmla="*/ 72264 h 997359"/>
                <a:gd name="connsiteX6-2617" fmla="*/ 833937 w 835020"/>
                <a:gd name="connsiteY6-2618" fmla="*/ 313040 h 997359"/>
                <a:gd name="connsiteX7-2619" fmla="*/ 679098 w 835020"/>
                <a:gd name="connsiteY7-2620" fmla="*/ 638372 h 997359"/>
                <a:gd name="connsiteX8-2621" fmla="*/ 810061 w 835020"/>
                <a:gd name="connsiteY8-2622" fmla="*/ 825239 h 9973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119" y="connsiteY6-120"/>
                </a:cxn>
                <a:cxn ang="0">
                  <a:pos x="connsiteX7-135" y="connsiteY7-136"/>
                </a:cxn>
                <a:cxn ang="0">
                  <a:pos x="connsiteX8-153" y="connsiteY8-154"/>
                </a:cxn>
              </a:cxnLst>
              <a:rect l="l" t="t" r="r" b="b"/>
              <a:pathLst>
                <a:path w="835020" h="997359">
                  <a:moveTo>
                    <a:pt x="810061" y="825239"/>
                  </a:moveTo>
                  <a:cubicBezTo>
                    <a:pt x="802535" y="892973"/>
                    <a:pt x="793128" y="921694"/>
                    <a:pt x="636499" y="971247"/>
                  </a:cubicBezTo>
                  <a:cubicBezTo>
                    <a:pt x="509639" y="1010579"/>
                    <a:pt x="301967" y="1011675"/>
                    <a:pt x="196533" y="931159"/>
                  </a:cubicBezTo>
                  <a:cubicBezTo>
                    <a:pt x="91099" y="850643"/>
                    <a:pt x="-22619" y="627826"/>
                    <a:pt x="3895" y="488150"/>
                  </a:cubicBezTo>
                  <a:cubicBezTo>
                    <a:pt x="44850" y="274277"/>
                    <a:pt x="141406" y="135380"/>
                    <a:pt x="303986" y="46010"/>
                  </a:cubicBezTo>
                  <a:cubicBezTo>
                    <a:pt x="508213" y="-39080"/>
                    <a:pt x="629281" y="8213"/>
                    <a:pt x="728536" y="72264"/>
                  </a:cubicBezTo>
                  <a:cubicBezTo>
                    <a:pt x="818540" y="136504"/>
                    <a:pt x="840518" y="268354"/>
                    <a:pt x="833937" y="313040"/>
                  </a:cubicBezTo>
                  <a:cubicBezTo>
                    <a:pt x="812993" y="400119"/>
                    <a:pt x="656854" y="435873"/>
                    <a:pt x="679098" y="638372"/>
                  </a:cubicBezTo>
                  <a:cubicBezTo>
                    <a:pt x="735190" y="778476"/>
                    <a:pt x="812351" y="709408"/>
                    <a:pt x="810061" y="825239"/>
                  </a:cubicBezTo>
                  <a:close/>
                </a:path>
              </a:pathLst>
            </a:cu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781739" y="2523576"/>
              <a:ext cx="195834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50" dirty="0">
                  <a:latin typeface="Times" charset="0"/>
                  <a:ea typeface="楷体" panose="02010609060101010101" pitchFamily="49" charset="-122"/>
                </a:rPr>
                <a:t>(c)  </a:t>
              </a:r>
              <a:r>
                <a:rPr lang="zh-CN" altLang="en-US" sz="1350" dirty="0">
                  <a:latin typeface="Times" charset="0"/>
                  <a:ea typeface="楷体" panose="02010609060101010101" pitchFamily="49" charset="-122"/>
                </a:rPr>
                <a:t>表示的原因</a:t>
              </a:r>
              <a:endParaRPr lang="zh-CN" altLang="en-US" sz="1350" dirty="0">
                <a:latin typeface="Times" charset="0"/>
                <a:ea typeface="楷体" panose="02010609060101010101" pitchFamily="49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3421486" y="2231834"/>
            <a:ext cx="138303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同等性能的假设</a:t>
            </a:r>
            <a:endParaRPr lang="zh-CN" altLang="en-US" sz="135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4" name="直接箭头连接符 23"/>
          <p:cNvCxnSpPr>
            <a:stCxn id="22" idx="2"/>
          </p:cNvCxnSpPr>
          <p:nvPr/>
        </p:nvCxnSpPr>
        <p:spPr>
          <a:xfrm flipH="1">
            <a:off x="5315075" y="2531281"/>
            <a:ext cx="321694" cy="325116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5904836" y="2231834"/>
            <a:ext cx="86868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假设空间</a:t>
            </a:r>
            <a:endParaRPr lang="zh-CN" altLang="en-US" sz="135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 flipH="1">
            <a:off x="5666251" y="2406121"/>
            <a:ext cx="233387" cy="208246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3238707" y="2967079"/>
            <a:ext cx="697706" cy="791003"/>
            <a:chOff x="2097088" y="1982788"/>
            <a:chExt cx="930275" cy="1054670"/>
          </a:xfrm>
        </p:grpSpPr>
        <p:graphicFrame>
          <p:nvGraphicFramePr>
            <p:cNvPr id="28" name="对象 27"/>
            <p:cNvGraphicFramePr>
              <a:graphicFrameLocks noChangeAspect="1"/>
            </p:cNvGraphicFramePr>
            <p:nvPr/>
          </p:nvGraphicFramePr>
          <p:xfrm>
            <a:off x="2166299" y="2750121"/>
            <a:ext cx="384175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14" name="Formula" r:id="rId1" imgW="1704975" imgH="1266825" progId="Equation.Ribbit">
                    <p:embed/>
                  </p:oleObj>
                </mc:Choice>
                <mc:Fallback>
                  <p:oleObj name="Formula" r:id="rId1" imgW="1704975" imgH="1266825" progId="Equation.Ribbit">
                    <p:embed/>
                    <p:pic>
                      <p:nvPicPr>
                        <p:cNvPr id="0" name="对象 27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166299" y="2750121"/>
                          <a:ext cx="384175" cy="2873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对象 28"/>
            <p:cNvGraphicFramePr>
              <a:graphicFrameLocks noChangeAspect="1"/>
            </p:cNvGraphicFramePr>
            <p:nvPr/>
          </p:nvGraphicFramePr>
          <p:xfrm>
            <a:off x="2284413" y="2383414"/>
            <a:ext cx="323850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15" name="Formula" r:id="rId3" imgW="1438275" imgH="1276350" progId="Equation.Ribbit">
                    <p:embed/>
                  </p:oleObj>
                </mc:Choice>
                <mc:Fallback>
                  <p:oleObj name="Formula" r:id="rId3" imgW="1438275" imgH="1276350" progId="Equation.Ribbit">
                    <p:embed/>
                    <p:pic>
                      <p:nvPicPr>
                        <p:cNvPr id="0" name="对象 2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284413" y="2383414"/>
                          <a:ext cx="323850" cy="288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对象 29"/>
            <p:cNvGraphicFramePr>
              <a:graphicFrameLocks noChangeAspect="1"/>
            </p:cNvGraphicFramePr>
            <p:nvPr/>
          </p:nvGraphicFramePr>
          <p:xfrm>
            <a:off x="2097088" y="1982788"/>
            <a:ext cx="392112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16" name="Formula" r:id="rId5" imgW="1733550" imgH="1266825" progId="Equation.Ribbit">
                    <p:embed/>
                  </p:oleObj>
                </mc:Choice>
                <mc:Fallback>
                  <p:oleObj name="Formula" r:id="rId5" imgW="1733550" imgH="1266825" progId="Equation.Ribbit">
                    <p:embed/>
                    <p:pic>
                      <p:nvPicPr>
                        <p:cNvPr id="0" name="对象 2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097088" y="1982788"/>
                          <a:ext cx="392112" cy="288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对象 30"/>
            <p:cNvGraphicFramePr>
              <a:graphicFrameLocks noChangeAspect="1"/>
            </p:cNvGraphicFramePr>
            <p:nvPr/>
          </p:nvGraphicFramePr>
          <p:xfrm>
            <a:off x="2638425" y="2043113"/>
            <a:ext cx="388938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17" name="Formula" r:id="rId7" imgW="1724025" imgH="1266825" progId="Equation.Ribbit">
                    <p:embed/>
                  </p:oleObj>
                </mc:Choice>
                <mc:Fallback>
                  <p:oleObj name="Formula" r:id="rId7" imgW="1724025" imgH="1266825" progId="Equation.Ribbit">
                    <p:embed/>
                    <p:pic>
                      <p:nvPicPr>
                        <p:cNvPr id="0" name="对象 3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638425" y="2043113"/>
                          <a:ext cx="388938" cy="288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组合 36"/>
          <p:cNvGrpSpPr/>
          <p:nvPr/>
        </p:nvGrpSpPr>
        <p:grpSpPr>
          <a:xfrm>
            <a:off x="5207130" y="2967079"/>
            <a:ext cx="697706" cy="791003"/>
            <a:chOff x="4721652" y="2057177"/>
            <a:chExt cx="930275" cy="1054670"/>
          </a:xfrm>
        </p:grpSpPr>
        <p:graphicFrame>
          <p:nvGraphicFramePr>
            <p:cNvPr id="33" name="对象 32"/>
            <p:cNvGraphicFramePr>
              <a:graphicFrameLocks noChangeAspect="1"/>
            </p:cNvGraphicFramePr>
            <p:nvPr/>
          </p:nvGraphicFramePr>
          <p:xfrm>
            <a:off x="4790863" y="2824510"/>
            <a:ext cx="384175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18" name="Formula" r:id="rId9" imgW="1704975" imgH="1266825" progId="Equation.Ribbit">
                    <p:embed/>
                  </p:oleObj>
                </mc:Choice>
                <mc:Fallback>
                  <p:oleObj name="Formula" r:id="rId9" imgW="1704975" imgH="1266825" progId="Equation.Ribbit">
                    <p:embed/>
                    <p:pic>
                      <p:nvPicPr>
                        <p:cNvPr id="0" name="对象 32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4790863" y="2824510"/>
                          <a:ext cx="384175" cy="2873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对象 33"/>
            <p:cNvGraphicFramePr>
              <a:graphicFrameLocks noChangeAspect="1"/>
            </p:cNvGraphicFramePr>
            <p:nvPr/>
          </p:nvGraphicFramePr>
          <p:xfrm>
            <a:off x="4908550" y="2443947"/>
            <a:ext cx="323850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19" name="Formula" r:id="rId10" imgW="1438275" imgH="1276350" progId="Equation.Ribbit">
                    <p:embed/>
                  </p:oleObj>
                </mc:Choice>
                <mc:Fallback>
                  <p:oleObj name="Formula" r:id="rId10" imgW="1438275" imgH="1276350" progId="Equation.Ribbit">
                    <p:embed/>
                    <p:pic>
                      <p:nvPicPr>
                        <p:cNvPr id="0" name="对象 3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908550" y="2443947"/>
                          <a:ext cx="323850" cy="288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对象 34"/>
            <p:cNvGraphicFramePr>
              <a:graphicFrameLocks noChangeAspect="1"/>
            </p:cNvGraphicFramePr>
            <p:nvPr/>
          </p:nvGraphicFramePr>
          <p:xfrm>
            <a:off x="4721652" y="2057177"/>
            <a:ext cx="392112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20" name="Formula" r:id="rId11" imgW="1733550" imgH="1266825" progId="Equation.Ribbit">
                    <p:embed/>
                  </p:oleObj>
                </mc:Choice>
                <mc:Fallback>
                  <p:oleObj name="Formula" r:id="rId11" imgW="1733550" imgH="1266825" progId="Equation.Ribbit">
                    <p:embed/>
                    <p:pic>
                      <p:nvPicPr>
                        <p:cNvPr id="0" name="对象 3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721652" y="2057177"/>
                          <a:ext cx="392112" cy="288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对象 35"/>
            <p:cNvGraphicFramePr>
              <a:graphicFrameLocks noChangeAspect="1"/>
            </p:cNvGraphicFramePr>
            <p:nvPr/>
          </p:nvGraphicFramePr>
          <p:xfrm>
            <a:off x="5262989" y="2117502"/>
            <a:ext cx="388938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21" name="Formula" r:id="rId12" imgW="1724025" imgH="1266825" progId="Equation.Ribbit">
                    <p:embed/>
                  </p:oleObj>
                </mc:Choice>
                <mc:Fallback>
                  <p:oleObj name="Formula" r:id="rId12" imgW="1724025" imgH="1266825" progId="Equation.Ribbit">
                    <p:embed/>
                    <p:pic>
                      <p:nvPicPr>
                        <p:cNvPr id="0" name="对象 35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262989" y="2117502"/>
                          <a:ext cx="388938" cy="288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0" name="对象 39"/>
          <p:cNvGraphicFramePr>
            <a:graphicFrameLocks noChangeAspect="1"/>
          </p:cNvGraphicFramePr>
          <p:nvPr/>
        </p:nvGraphicFramePr>
        <p:xfrm>
          <a:off x="7477263" y="3758082"/>
          <a:ext cx="296465" cy="215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22" name="Formula" r:id="rId13" imgW="1752600" imgH="1266825" progId="Equation.Ribbit">
                  <p:embed/>
                </p:oleObj>
              </mc:Choice>
              <mc:Fallback>
                <p:oleObj name="Formula" r:id="rId13" imgW="1752600" imgH="1266825" progId="Equation.Ribbit">
                  <p:embed/>
                  <p:pic>
                    <p:nvPicPr>
                      <p:cNvPr id="0" name="对象 3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477263" y="3758082"/>
                        <a:ext cx="296465" cy="215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对象 40"/>
          <p:cNvGraphicFramePr>
            <a:graphicFrameLocks noChangeAspect="1"/>
          </p:cNvGraphicFramePr>
          <p:nvPr/>
        </p:nvGraphicFramePr>
        <p:xfrm>
          <a:off x="7870237" y="3486622"/>
          <a:ext cx="242888" cy="216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23" name="Formula" r:id="rId15" imgW="1438275" imgH="1276350" progId="Equation.Ribbit">
                  <p:embed/>
                </p:oleObj>
              </mc:Choice>
              <mc:Fallback>
                <p:oleObj name="Formula" r:id="rId15" imgW="1438275" imgH="1276350" progId="Equation.Ribbit">
                  <p:embed/>
                  <p:pic>
                    <p:nvPicPr>
                      <p:cNvPr id="0" name="对象 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70237" y="3486622"/>
                        <a:ext cx="242888" cy="216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对象 41"/>
          <p:cNvGraphicFramePr>
            <a:graphicFrameLocks noChangeAspect="1"/>
          </p:cNvGraphicFramePr>
          <p:nvPr/>
        </p:nvGraphicFramePr>
        <p:xfrm>
          <a:off x="7482877" y="3329935"/>
          <a:ext cx="295275" cy="216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24" name="Formula" r:id="rId16" imgW="1752600" imgH="1266825" progId="Equation.Ribbit">
                  <p:embed/>
                </p:oleObj>
              </mc:Choice>
              <mc:Fallback>
                <p:oleObj name="Formula" r:id="rId16" imgW="1752600" imgH="1266825" progId="Equation.Ribbit">
                  <p:embed/>
                  <p:pic>
                    <p:nvPicPr>
                      <p:cNvPr id="0" name="对象 4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482877" y="3329935"/>
                        <a:ext cx="295275" cy="216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对象 42"/>
          <p:cNvGraphicFramePr>
            <a:graphicFrameLocks noChangeAspect="1"/>
          </p:cNvGraphicFramePr>
          <p:nvPr/>
        </p:nvGraphicFramePr>
        <p:xfrm>
          <a:off x="7790818" y="3101656"/>
          <a:ext cx="295275" cy="216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25" name="Formula" r:id="rId18" imgW="1752600" imgH="1266825" progId="Equation.Ribbit">
                  <p:embed/>
                </p:oleObj>
              </mc:Choice>
              <mc:Fallback>
                <p:oleObj name="Formula" r:id="rId18" imgW="1752600" imgH="1266825" progId="Equation.Ribbit">
                  <p:embed/>
                  <p:pic>
                    <p:nvPicPr>
                      <p:cNvPr id="0" name="对象 42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790818" y="3101656"/>
                        <a:ext cx="295275" cy="216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任意多边形 43"/>
          <p:cNvSpPr/>
          <p:nvPr/>
        </p:nvSpPr>
        <p:spPr>
          <a:xfrm>
            <a:off x="5066325" y="2808726"/>
            <a:ext cx="152451" cy="266700"/>
          </a:xfrm>
          <a:custGeom>
            <a:avLst/>
            <a:gdLst>
              <a:gd name="connsiteX0" fmla="*/ 0 w 203268"/>
              <a:gd name="connsiteY0" fmla="*/ 0 h 355600"/>
              <a:gd name="connsiteX1" fmla="*/ 63500 w 203268"/>
              <a:gd name="connsiteY1" fmla="*/ 50800 h 355600"/>
              <a:gd name="connsiteX2" fmla="*/ 114300 w 203268"/>
              <a:gd name="connsiteY2" fmla="*/ 152400 h 355600"/>
              <a:gd name="connsiteX3" fmla="*/ 127000 w 203268"/>
              <a:gd name="connsiteY3" fmla="*/ 190500 h 355600"/>
              <a:gd name="connsiteX4" fmla="*/ 139700 w 203268"/>
              <a:gd name="connsiteY4" fmla="*/ 241300 h 355600"/>
              <a:gd name="connsiteX5" fmla="*/ 177800 w 203268"/>
              <a:gd name="connsiteY5" fmla="*/ 254000 h 355600"/>
              <a:gd name="connsiteX6" fmla="*/ 203200 w 203268"/>
              <a:gd name="connsiteY6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268" h="355600">
                <a:moveTo>
                  <a:pt x="0" y="0"/>
                </a:moveTo>
                <a:cubicBezTo>
                  <a:pt x="21167" y="16933"/>
                  <a:pt x="50520" y="27003"/>
                  <a:pt x="63500" y="50800"/>
                </a:cubicBezTo>
                <a:cubicBezTo>
                  <a:pt x="128359" y="169708"/>
                  <a:pt x="25323" y="122741"/>
                  <a:pt x="114300" y="152400"/>
                </a:cubicBezTo>
                <a:cubicBezTo>
                  <a:pt x="118533" y="165100"/>
                  <a:pt x="123322" y="177628"/>
                  <a:pt x="127000" y="190500"/>
                </a:cubicBezTo>
                <a:cubicBezTo>
                  <a:pt x="131795" y="207283"/>
                  <a:pt x="128796" y="227670"/>
                  <a:pt x="139700" y="241300"/>
                </a:cubicBezTo>
                <a:cubicBezTo>
                  <a:pt x="148063" y="251753"/>
                  <a:pt x="165100" y="249767"/>
                  <a:pt x="177800" y="254000"/>
                </a:cubicBezTo>
                <a:cubicBezTo>
                  <a:pt x="205877" y="338232"/>
                  <a:pt x="203200" y="303426"/>
                  <a:pt x="203200" y="355600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  <a:headEnd type="none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5" name="任意多边形 44"/>
          <p:cNvSpPr/>
          <p:nvPr/>
        </p:nvSpPr>
        <p:spPr>
          <a:xfrm>
            <a:off x="4894865" y="3690797"/>
            <a:ext cx="367904" cy="164489"/>
          </a:xfrm>
          <a:custGeom>
            <a:avLst/>
            <a:gdLst>
              <a:gd name="connsiteX0" fmla="*/ 0 w 490538"/>
              <a:gd name="connsiteY0" fmla="*/ 219318 h 219318"/>
              <a:gd name="connsiteX1" fmla="*/ 9525 w 490538"/>
              <a:gd name="connsiteY1" fmla="*/ 207411 h 219318"/>
              <a:gd name="connsiteX2" fmla="*/ 21431 w 490538"/>
              <a:gd name="connsiteY2" fmla="*/ 193124 h 219318"/>
              <a:gd name="connsiteX3" fmla="*/ 35719 w 490538"/>
              <a:gd name="connsiteY3" fmla="*/ 188361 h 219318"/>
              <a:gd name="connsiteX4" fmla="*/ 42863 w 490538"/>
              <a:gd name="connsiteY4" fmla="*/ 195505 h 219318"/>
              <a:gd name="connsiteX5" fmla="*/ 66675 w 490538"/>
              <a:gd name="connsiteY5" fmla="*/ 200268 h 219318"/>
              <a:gd name="connsiteX6" fmla="*/ 76200 w 490538"/>
              <a:gd name="connsiteY6" fmla="*/ 202649 h 219318"/>
              <a:gd name="connsiteX7" fmla="*/ 104775 w 490538"/>
              <a:gd name="connsiteY7" fmla="*/ 207411 h 219318"/>
              <a:gd name="connsiteX8" fmla="*/ 126206 w 490538"/>
              <a:gd name="connsiteY8" fmla="*/ 205030 h 219318"/>
              <a:gd name="connsiteX9" fmla="*/ 135731 w 490538"/>
              <a:gd name="connsiteY9" fmla="*/ 197886 h 219318"/>
              <a:gd name="connsiteX10" fmla="*/ 145256 w 490538"/>
              <a:gd name="connsiteY10" fmla="*/ 193124 h 219318"/>
              <a:gd name="connsiteX11" fmla="*/ 147638 w 490538"/>
              <a:gd name="connsiteY11" fmla="*/ 185980 h 219318"/>
              <a:gd name="connsiteX12" fmla="*/ 152400 w 490538"/>
              <a:gd name="connsiteY12" fmla="*/ 178836 h 219318"/>
              <a:gd name="connsiteX13" fmla="*/ 161925 w 490538"/>
              <a:gd name="connsiteY13" fmla="*/ 112161 h 219318"/>
              <a:gd name="connsiteX14" fmla="*/ 169069 w 490538"/>
              <a:gd name="connsiteY14" fmla="*/ 107399 h 219318"/>
              <a:gd name="connsiteX15" fmla="*/ 176213 w 490538"/>
              <a:gd name="connsiteY15" fmla="*/ 105018 h 219318"/>
              <a:gd name="connsiteX16" fmla="*/ 200025 w 490538"/>
              <a:gd name="connsiteY16" fmla="*/ 109780 h 219318"/>
              <a:gd name="connsiteX17" fmla="*/ 207169 w 490538"/>
              <a:gd name="connsiteY17" fmla="*/ 114543 h 219318"/>
              <a:gd name="connsiteX18" fmla="*/ 221456 w 490538"/>
              <a:gd name="connsiteY18" fmla="*/ 119305 h 219318"/>
              <a:gd name="connsiteX19" fmla="*/ 252413 w 490538"/>
              <a:gd name="connsiteY19" fmla="*/ 116924 h 219318"/>
              <a:gd name="connsiteX20" fmla="*/ 266700 w 490538"/>
              <a:gd name="connsiteY20" fmla="*/ 112161 h 219318"/>
              <a:gd name="connsiteX21" fmla="*/ 283369 w 490538"/>
              <a:gd name="connsiteY21" fmla="*/ 90730 h 219318"/>
              <a:gd name="connsiteX22" fmla="*/ 288131 w 490538"/>
              <a:gd name="connsiteY22" fmla="*/ 83586 h 219318"/>
              <a:gd name="connsiteX23" fmla="*/ 295275 w 490538"/>
              <a:gd name="connsiteY23" fmla="*/ 81205 h 219318"/>
              <a:gd name="connsiteX24" fmla="*/ 302419 w 490538"/>
              <a:gd name="connsiteY24" fmla="*/ 83586 h 219318"/>
              <a:gd name="connsiteX25" fmla="*/ 309563 w 490538"/>
              <a:gd name="connsiteY25" fmla="*/ 78824 h 219318"/>
              <a:gd name="connsiteX26" fmla="*/ 321469 w 490538"/>
              <a:gd name="connsiteY26" fmla="*/ 74061 h 219318"/>
              <a:gd name="connsiteX27" fmla="*/ 338138 w 490538"/>
              <a:gd name="connsiteY27" fmla="*/ 64536 h 219318"/>
              <a:gd name="connsiteX28" fmla="*/ 361950 w 490538"/>
              <a:gd name="connsiteY28" fmla="*/ 47868 h 219318"/>
              <a:gd name="connsiteX29" fmla="*/ 378619 w 490538"/>
              <a:gd name="connsiteY29" fmla="*/ 33580 h 219318"/>
              <a:gd name="connsiteX30" fmla="*/ 381000 w 490538"/>
              <a:gd name="connsiteY30" fmla="*/ 26436 h 219318"/>
              <a:gd name="connsiteX31" fmla="*/ 395288 w 490538"/>
              <a:gd name="connsiteY31" fmla="*/ 26436 h 219318"/>
              <a:gd name="connsiteX32" fmla="*/ 402431 w 490538"/>
              <a:gd name="connsiteY32" fmla="*/ 28818 h 219318"/>
              <a:gd name="connsiteX33" fmla="*/ 423863 w 490538"/>
              <a:gd name="connsiteY33" fmla="*/ 21674 h 219318"/>
              <a:gd name="connsiteX34" fmla="*/ 431006 w 490538"/>
              <a:gd name="connsiteY34" fmla="*/ 19293 h 219318"/>
              <a:gd name="connsiteX35" fmla="*/ 445294 w 490538"/>
              <a:gd name="connsiteY35" fmla="*/ 12149 h 219318"/>
              <a:gd name="connsiteX36" fmla="*/ 469106 w 490538"/>
              <a:gd name="connsiteY36" fmla="*/ 243 h 219318"/>
              <a:gd name="connsiteX37" fmla="*/ 490538 w 490538"/>
              <a:gd name="connsiteY37" fmla="*/ 243 h 219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90538" h="219318">
                <a:moveTo>
                  <a:pt x="0" y="219318"/>
                </a:moveTo>
                <a:cubicBezTo>
                  <a:pt x="3175" y="215349"/>
                  <a:pt x="6475" y="211477"/>
                  <a:pt x="9525" y="207411"/>
                </a:cubicBezTo>
                <a:cubicBezTo>
                  <a:pt x="13122" y="202615"/>
                  <a:pt x="15835" y="196233"/>
                  <a:pt x="21431" y="193124"/>
                </a:cubicBezTo>
                <a:cubicBezTo>
                  <a:pt x="25819" y="190686"/>
                  <a:pt x="35719" y="188361"/>
                  <a:pt x="35719" y="188361"/>
                </a:cubicBezTo>
                <a:cubicBezTo>
                  <a:pt x="38100" y="190742"/>
                  <a:pt x="40061" y="193637"/>
                  <a:pt x="42863" y="195505"/>
                </a:cubicBezTo>
                <a:cubicBezTo>
                  <a:pt x="47446" y="198561"/>
                  <a:pt x="65153" y="199991"/>
                  <a:pt x="66675" y="200268"/>
                </a:cubicBezTo>
                <a:cubicBezTo>
                  <a:pt x="69895" y="200853"/>
                  <a:pt x="72983" y="202046"/>
                  <a:pt x="76200" y="202649"/>
                </a:cubicBezTo>
                <a:cubicBezTo>
                  <a:pt x="85691" y="204428"/>
                  <a:pt x="104775" y="207411"/>
                  <a:pt x="104775" y="207411"/>
                </a:cubicBezTo>
                <a:cubicBezTo>
                  <a:pt x="111919" y="206617"/>
                  <a:pt x="119336" y="207144"/>
                  <a:pt x="126206" y="205030"/>
                </a:cubicBezTo>
                <a:cubicBezTo>
                  <a:pt x="129999" y="203863"/>
                  <a:pt x="132365" y="199989"/>
                  <a:pt x="135731" y="197886"/>
                </a:cubicBezTo>
                <a:cubicBezTo>
                  <a:pt x="138741" y="196005"/>
                  <a:pt x="142081" y="194711"/>
                  <a:pt x="145256" y="193124"/>
                </a:cubicBezTo>
                <a:cubicBezTo>
                  <a:pt x="146050" y="190743"/>
                  <a:pt x="146515" y="188225"/>
                  <a:pt x="147638" y="185980"/>
                </a:cubicBezTo>
                <a:cubicBezTo>
                  <a:pt x="148918" y="183420"/>
                  <a:pt x="152084" y="181680"/>
                  <a:pt x="152400" y="178836"/>
                </a:cubicBezTo>
                <a:cubicBezTo>
                  <a:pt x="156000" y="146429"/>
                  <a:pt x="143121" y="130963"/>
                  <a:pt x="161925" y="112161"/>
                </a:cubicBezTo>
                <a:cubicBezTo>
                  <a:pt x="163949" y="110137"/>
                  <a:pt x="166509" y="108679"/>
                  <a:pt x="169069" y="107399"/>
                </a:cubicBezTo>
                <a:cubicBezTo>
                  <a:pt x="171314" y="106277"/>
                  <a:pt x="173832" y="105812"/>
                  <a:pt x="176213" y="105018"/>
                </a:cubicBezTo>
                <a:cubicBezTo>
                  <a:pt x="182353" y="105895"/>
                  <a:pt x="193377" y="106456"/>
                  <a:pt x="200025" y="109780"/>
                </a:cubicBezTo>
                <a:cubicBezTo>
                  <a:pt x="202585" y="111060"/>
                  <a:pt x="204554" y="113381"/>
                  <a:pt x="207169" y="114543"/>
                </a:cubicBezTo>
                <a:cubicBezTo>
                  <a:pt x="211756" y="116582"/>
                  <a:pt x="221456" y="119305"/>
                  <a:pt x="221456" y="119305"/>
                </a:cubicBezTo>
                <a:cubicBezTo>
                  <a:pt x="231775" y="118511"/>
                  <a:pt x="242190" y="118538"/>
                  <a:pt x="252413" y="116924"/>
                </a:cubicBezTo>
                <a:cubicBezTo>
                  <a:pt x="257372" y="116141"/>
                  <a:pt x="266700" y="112161"/>
                  <a:pt x="266700" y="112161"/>
                </a:cubicBezTo>
                <a:cubicBezTo>
                  <a:pt x="277891" y="100972"/>
                  <a:pt x="271977" y="107819"/>
                  <a:pt x="283369" y="90730"/>
                </a:cubicBezTo>
                <a:cubicBezTo>
                  <a:pt x="284956" y="88349"/>
                  <a:pt x="285416" y="84491"/>
                  <a:pt x="288131" y="83586"/>
                </a:cubicBezTo>
                <a:lnTo>
                  <a:pt x="295275" y="81205"/>
                </a:lnTo>
                <a:cubicBezTo>
                  <a:pt x="297656" y="81999"/>
                  <a:pt x="299943" y="83999"/>
                  <a:pt x="302419" y="83586"/>
                </a:cubicBezTo>
                <a:cubicBezTo>
                  <a:pt x="305242" y="83116"/>
                  <a:pt x="307003" y="80104"/>
                  <a:pt x="309563" y="78824"/>
                </a:cubicBezTo>
                <a:cubicBezTo>
                  <a:pt x="313386" y="76912"/>
                  <a:pt x="317500" y="75649"/>
                  <a:pt x="321469" y="74061"/>
                </a:cubicBezTo>
                <a:cubicBezTo>
                  <a:pt x="340800" y="54733"/>
                  <a:pt x="315751" y="77329"/>
                  <a:pt x="338138" y="64536"/>
                </a:cubicBezTo>
                <a:cubicBezTo>
                  <a:pt x="346550" y="59729"/>
                  <a:pt x="355099" y="54719"/>
                  <a:pt x="361950" y="47868"/>
                </a:cubicBezTo>
                <a:cubicBezTo>
                  <a:pt x="371900" y="37918"/>
                  <a:pt x="366400" y="42745"/>
                  <a:pt x="378619" y="33580"/>
                </a:cubicBezTo>
                <a:cubicBezTo>
                  <a:pt x="379413" y="31199"/>
                  <a:pt x="379432" y="28396"/>
                  <a:pt x="381000" y="26436"/>
                </a:cubicBezTo>
                <a:cubicBezTo>
                  <a:pt x="388256" y="17366"/>
                  <a:pt x="388032" y="22808"/>
                  <a:pt x="395288" y="26436"/>
                </a:cubicBezTo>
                <a:cubicBezTo>
                  <a:pt x="397533" y="27559"/>
                  <a:pt x="400050" y="28024"/>
                  <a:pt x="402431" y="28818"/>
                </a:cubicBezTo>
                <a:lnTo>
                  <a:pt x="423863" y="21674"/>
                </a:lnTo>
                <a:lnTo>
                  <a:pt x="431006" y="19293"/>
                </a:lnTo>
                <a:cubicBezTo>
                  <a:pt x="462716" y="-1848"/>
                  <a:pt x="415722" y="28578"/>
                  <a:pt x="445294" y="12149"/>
                </a:cubicBezTo>
                <a:cubicBezTo>
                  <a:pt x="456719" y="5802"/>
                  <a:pt x="457221" y="1157"/>
                  <a:pt x="469106" y="243"/>
                </a:cubicBezTo>
                <a:cubicBezTo>
                  <a:pt x="476229" y="-305"/>
                  <a:pt x="483394" y="243"/>
                  <a:pt x="490538" y="243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6" name="任意多边形 45"/>
          <p:cNvSpPr/>
          <p:nvPr/>
        </p:nvSpPr>
        <p:spPr>
          <a:xfrm>
            <a:off x="5649245" y="3177343"/>
            <a:ext cx="234315" cy="348615"/>
          </a:xfrm>
          <a:custGeom>
            <a:avLst/>
            <a:gdLst>
              <a:gd name="connsiteX0" fmla="*/ 312420 w 312420"/>
              <a:gd name="connsiteY0" fmla="*/ 464820 h 464820"/>
              <a:gd name="connsiteX1" fmla="*/ 274320 w 312420"/>
              <a:gd name="connsiteY1" fmla="*/ 457200 h 464820"/>
              <a:gd name="connsiteX2" fmla="*/ 228600 w 312420"/>
              <a:gd name="connsiteY2" fmla="*/ 441960 h 464820"/>
              <a:gd name="connsiteX3" fmla="*/ 220980 w 312420"/>
              <a:gd name="connsiteY3" fmla="*/ 342900 h 464820"/>
              <a:gd name="connsiteX4" fmla="*/ 160020 w 312420"/>
              <a:gd name="connsiteY4" fmla="*/ 304800 h 464820"/>
              <a:gd name="connsiteX5" fmla="*/ 137160 w 312420"/>
              <a:gd name="connsiteY5" fmla="*/ 297180 h 464820"/>
              <a:gd name="connsiteX6" fmla="*/ 129540 w 312420"/>
              <a:gd name="connsiteY6" fmla="*/ 205740 h 464820"/>
              <a:gd name="connsiteX7" fmla="*/ 83820 w 312420"/>
              <a:gd name="connsiteY7" fmla="*/ 190500 h 464820"/>
              <a:gd name="connsiteX8" fmla="*/ 60960 w 312420"/>
              <a:gd name="connsiteY8" fmla="*/ 182880 h 464820"/>
              <a:gd name="connsiteX9" fmla="*/ 53340 w 312420"/>
              <a:gd name="connsiteY9" fmla="*/ 160020 h 464820"/>
              <a:gd name="connsiteX10" fmla="*/ 45720 w 312420"/>
              <a:gd name="connsiteY10" fmla="*/ 68580 h 464820"/>
              <a:gd name="connsiteX11" fmla="*/ 22860 w 312420"/>
              <a:gd name="connsiteY11" fmla="*/ 53340 h 464820"/>
              <a:gd name="connsiteX12" fmla="*/ 0 w 312420"/>
              <a:gd name="connsiteY12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2420" h="464820">
                <a:moveTo>
                  <a:pt x="312420" y="464820"/>
                </a:moveTo>
                <a:cubicBezTo>
                  <a:pt x="299720" y="462280"/>
                  <a:pt x="286815" y="460608"/>
                  <a:pt x="274320" y="457200"/>
                </a:cubicBezTo>
                <a:cubicBezTo>
                  <a:pt x="258822" y="452973"/>
                  <a:pt x="228600" y="441960"/>
                  <a:pt x="228600" y="441960"/>
                </a:cubicBezTo>
                <a:cubicBezTo>
                  <a:pt x="193079" y="388678"/>
                  <a:pt x="229511" y="453806"/>
                  <a:pt x="220980" y="342900"/>
                </a:cubicBezTo>
                <a:cubicBezTo>
                  <a:pt x="218756" y="313982"/>
                  <a:pt x="175967" y="310116"/>
                  <a:pt x="160020" y="304800"/>
                </a:cubicBezTo>
                <a:lnTo>
                  <a:pt x="137160" y="297180"/>
                </a:lnTo>
                <a:cubicBezTo>
                  <a:pt x="134620" y="266700"/>
                  <a:pt x="143218" y="233097"/>
                  <a:pt x="129540" y="205740"/>
                </a:cubicBezTo>
                <a:cubicBezTo>
                  <a:pt x="122356" y="191372"/>
                  <a:pt x="99060" y="195580"/>
                  <a:pt x="83820" y="190500"/>
                </a:cubicBezTo>
                <a:lnTo>
                  <a:pt x="60960" y="182880"/>
                </a:lnTo>
                <a:cubicBezTo>
                  <a:pt x="58420" y="175260"/>
                  <a:pt x="54402" y="167982"/>
                  <a:pt x="53340" y="160020"/>
                </a:cubicBezTo>
                <a:cubicBezTo>
                  <a:pt x="49298" y="129703"/>
                  <a:pt x="54123" y="97989"/>
                  <a:pt x="45720" y="68580"/>
                </a:cubicBezTo>
                <a:cubicBezTo>
                  <a:pt x="43204" y="59774"/>
                  <a:pt x="30480" y="58420"/>
                  <a:pt x="22860" y="53340"/>
                </a:cubicBezTo>
                <a:cubicBezTo>
                  <a:pt x="6484" y="4212"/>
                  <a:pt x="18979" y="18979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7" name="文本框 46"/>
          <p:cNvSpPr txBox="1"/>
          <p:nvPr/>
        </p:nvSpPr>
        <p:spPr>
          <a:xfrm>
            <a:off x="6867794" y="2857032"/>
            <a:ext cx="86868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个体假设</a:t>
            </a:r>
            <a:endParaRPr lang="zh-CN" altLang="en-US" sz="135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8" name="直接箭头连接符 47"/>
          <p:cNvCxnSpPr>
            <a:stCxn id="47" idx="2"/>
          </p:cNvCxnSpPr>
          <p:nvPr/>
        </p:nvCxnSpPr>
        <p:spPr>
          <a:xfrm>
            <a:off x="8825931" y="3155844"/>
            <a:ext cx="401097" cy="52889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>
            <a:stCxn id="47" idx="2"/>
          </p:cNvCxnSpPr>
          <p:nvPr/>
        </p:nvCxnSpPr>
        <p:spPr>
          <a:xfrm>
            <a:off x="8825931" y="3155844"/>
            <a:ext cx="156259" cy="600968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>
            <a:stCxn id="47" idx="2"/>
          </p:cNvCxnSpPr>
          <p:nvPr/>
        </p:nvCxnSpPr>
        <p:spPr>
          <a:xfrm>
            <a:off x="8825931" y="3155844"/>
            <a:ext cx="169188" cy="161236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7968078" y="3896319"/>
            <a:ext cx="86868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真实假设</a:t>
            </a:r>
            <a:endParaRPr lang="zh-CN" altLang="en-US" sz="135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58" name="直接箭头连接符 57"/>
          <p:cNvCxnSpPr/>
          <p:nvPr/>
        </p:nvCxnSpPr>
        <p:spPr>
          <a:xfrm flipH="1" flipV="1">
            <a:off x="8113181" y="3687218"/>
            <a:ext cx="66806" cy="189000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标题 1"/>
          <p:cNvSpPr>
            <a:spLocks noGrp="1"/>
          </p:cNvSpPr>
          <p:nvPr>
            <p:ph type="title"/>
          </p:nvPr>
        </p:nvSpPr>
        <p:spPr>
          <a:xfrm>
            <a:off x="1784350" y="161927"/>
            <a:ext cx="7886700" cy="777874"/>
          </a:xfrm>
        </p:spPr>
        <p:txBody>
          <a:bodyPr/>
          <a:lstStyle/>
          <a:p>
            <a:r>
              <a:rPr lang="zh-CN" altLang="en-US" dirty="0">
                <a:latin typeface="+mn-ea"/>
              </a:rPr>
              <a:t>结合策略</a:t>
            </a:r>
            <a:endParaRPr lang="zh-CN" altLang="en-US" dirty="0"/>
          </a:p>
        </p:txBody>
      </p:sp>
      <p:sp>
        <p:nvSpPr>
          <p:cNvPr id="51" name="内容占位符 2"/>
          <p:cNvSpPr>
            <a:spLocks noGrp="1"/>
          </p:cNvSpPr>
          <p:nvPr>
            <p:ph idx="1"/>
          </p:nvPr>
        </p:nvSpPr>
        <p:spPr>
          <a:xfrm>
            <a:off x="1784350" y="1266825"/>
            <a:ext cx="8560457" cy="584895"/>
          </a:xfrm>
        </p:spPr>
        <p:txBody>
          <a:bodyPr/>
          <a:lstStyle/>
          <a:p>
            <a:r>
              <a:rPr lang="zh-CN" altLang="en-US" dirty="0"/>
              <a:t>学习器的组合可以从三个方面带来好处</a:t>
            </a:r>
            <a:endParaRPr lang="zh-CN" alt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分类模型</a:t>
            </a:r>
            <a:endParaRPr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1776242" y="1232465"/>
            <a:ext cx="406773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i="0" dirty="0">
                <a:latin typeface="黑体" panose="02010609060101010101" charset="-122"/>
                <a:ea typeface="宋体" panose="02010600030101010101" pitchFamily="2" charset="-122"/>
                <a:cs typeface="宋体" panose="02010600030101010101" pitchFamily="2" charset="-122"/>
              </a:rPr>
              <a:t>3. </a:t>
            </a:r>
            <a:r>
              <a:rPr lang="zh-CN" altLang="en-US" i="0" dirty="0">
                <a:latin typeface="黑体" panose="02010609060101010101" charset="-122"/>
                <a:ea typeface="宋体" panose="02010600030101010101" pitchFamily="2" charset="-122"/>
                <a:cs typeface="宋体" panose="02010600030101010101" pitchFamily="2" charset="-122"/>
              </a:rPr>
              <a:t>集成学习模型</a:t>
            </a:r>
            <a:endParaRPr lang="en-US" sz="2000" i="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74824" y="1694130"/>
            <a:ext cx="8605651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sz="2000" i="0" dirty="0">
                <a:ea typeface="宋体" panose="02010600030101010101" pitchFamily="2" charset="-122"/>
                <a:cs typeface="宋体" panose="02010600030101010101" pitchFamily="2" charset="-122"/>
              </a:rPr>
              <a:t>集成学习使用多个分类学习器提高学习系统的泛化能力。在我们提出的集成学习方法中，采用了对数几率回归（</a:t>
            </a:r>
            <a:r>
              <a:rPr lang="en-US" altLang="zh-CN" sz="2000" i="0" dirty="0">
                <a:ea typeface="宋体" panose="02010600030101010101" pitchFamily="2" charset="-122"/>
                <a:cs typeface="宋体" panose="02010600030101010101" pitchFamily="2" charset="-122"/>
              </a:rPr>
              <a:t>Logistic Regression</a:t>
            </a:r>
            <a:r>
              <a:rPr lang="zh-CN" altLang="zh-CN" sz="2000" i="0" dirty="0">
                <a:ea typeface="宋体" panose="02010600030101010101" pitchFamily="2" charset="-122"/>
                <a:cs typeface="宋体" panose="02010600030101010101" pitchFamily="2" charset="-122"/>
              </a:rPr>
              <a:t>）、随机森林（</a:t>
            </a:r>
            <a:r>
              <a:rPr lang="en-US" altLang="zh-CN" sz="2000" i="0" dirty="0">
                <a:ea typeface="宋体" panose="02010600030101010101" pitchFamily="2" charset="-122"/>
                <a:cs typeface="宋体" panose="02010600030101010101" pitchFamily="2" charset="-122"/>
              </a:rPr>
              <a:t>Random Forest</a:t>
            </a:r>
            <a:r>
              <a:rPr lang="zh-CN" altLang="zh-CN" sz="2000" i="0" dirty="0">
                <a:ea typeface="宋体" panose="02010600030101010101" pitchFamily="2" charset="-122"/>
                <a:cs typeface="宋体" panose="02010600030101010101" pitchFamily="2" charset="-122"/>
              </a:rPr>
              <a:t>）和</a:t>
            </a:r>
            <a:r>
              <a:rPr lang="en-US" altLang="zh-CN" sz="2000" i="0" dirty="0" err="1">
                <a:ea typeface="宋体" panose="02010600030101010101" pitchFamily="2" charset="-122"/>
                <a:cs typeface="宋体" panose="02010600030101010101" pitchFamily="2" charset="-122"/>
              </a:rPr>
              <a:t>XGBoost</a:t>
            </a:r>
            <a:r>
              <a:rPr lang="zh-CN" altLang="zh-CN" sz="2000" i="0" dirty="0">
                <a:ea typeface="宋体" panose="02010600030101010101" pitchFamily="2" charset="-122"/>
                <a:cs typeface="宋体" panose="02010600030101010101" pitchFamily="2" charset="-122"/>
              </a:rPr>
              <a:t>三种基分类器。</a:t>
            </a:r>
            <a:endParaRPr lang="zh-CN" altLang="en-US" sz="2000" i="0" dirty="0"/>
          </a:p>
        </p:txBody>
      </p:sp>
      <p:pic>
        <p:nvPicPr>
          <p:cNvPr id="9" name="Picture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2709792"/>
            <a:ext cx="7128792" cy="3599528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663952" y="2818677"/>
            <a:ext cx="3888432" cy="3383503"/>
            <a:chOff x="4139952" y="2818677"/>
            <a:chExt cx="3888432" cy="3383503"/>
          </a:xfrm>
        </p:grpSpPr>
        <p:sp>
          <p:nvSpPr>
            <p:cNvPr id="6" name="矩形 5"/>
            <p:cNvSpPr/>
            <p:nvPr/>
          </p:nvSpPr>
          <p:spPr bwMode="auto">
            <a:xfrm>
              <a:off x="4139952" y="2818677"/>
              <a:ext cx="3888432" cy="3383503"/>
            </a:xfrm>
            <a:prstGeom prst="rect">
              <a:avLst/>
            </a:prstGeom>
            <a:noFill/>
            <a:ln w="28575" cap="flat" cmpd="sng" algn="ctr">
              <a:solidFill>
                <a:srgbClr val="0070C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759068" y="5829210"/>
              <a:ext cx="1269316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i="0" dirty="0">
                  <a:solidFill>
                    <a:srgbClr val="0070C0"/>
                  </a:solidFill>
                </a:rPr>
                <a:t>集成的集成</a:t>
              </a:r>
              <a:endParaRPr lang="zh-CN" altLang="en-US" sz="1600" b="1" i="0" dirty="0">
                <a:solidFill>
                  <a:srgbClr val="0070C0"/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359696" y="5706100"/>
            <a:ext cx="18002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i="0" dirty="0">
                <a:solidFill>
                  <a:srgbClr val="F2900E"/>
                </a:solidFill>
              </a:rPr>
              <a:t>由</a:t>
            </a:r>
            <a:r>
              <a:rPr lang="en-US" altLang="zh-CN" sz="1600" b="1" i="0" dirty="0">
                <a:solidFill>
                  <a:srgbClr val="F2900E"/>
                </a:solidFill>
              </a:rPr>
              <a:t>Easy ensemble</a:t>
            </a:r>
            <a:r>
              <a:rPr lang="zh-CN" altLang="en-US" sz="1600" b="1" i="0" dirty="0">
                <a:solidFill>
                  <a:srgbClr val="F2900E"/>
                </a:solidFill>
              </a:rPr>
              <a:t>得到的</a:t>
            </a:r>
            <a:r>
              <a:rPr lang="en-US" altLang="zh-CN" sz="1600" b="1" i="0" dirty="0">
                <a:solidFill>
                  <a:srgbClr val="F2900E"/>
                </a:solidFill>
              </a:rPr>
              <a:t>p</a:t>
            </a:r>
            <a:r>
              <a:rPr lang="zh-CN" altLang="en-US" sz="1600" b="1" i="0" dirty="0">
                <a:solidFill>
                  <a:srgbClr val="F2900E"/>
                </a:solidFill>
              </a:rPr>
              <a:t>个采样集</a:t>
            </a:r>
            <a:endParaRPr lang="zh-CN" altLang="en-US" sz="1600" b="1" i="0" dirty="0">
              <a:solidFill>
                <a:srgbClr val="F2900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具体使用的分类器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Logistic Regression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5561" y="1916832"/>
            <a:ext cx="4752528" cy="206349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1" y="4103783"/>
            <a:ext cx="4323809" cy="50476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713" y="4570265"/>
            <a:ext cx="4104762" cy="52381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880" y="3815556"/>
            <a:ext cx="3978447" cy="24194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具体使用的分类器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Forest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 :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递归地将输入空间分割成矩形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113033" y="2176317"/>
            <a:ext cx="7909123" cy="3289670"/>
            <a:chOff x="596018" y="2176317"/>
            <a:chExt cx="7909123" cy="328967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18" y="2217037"/>
              <a:ext cx="1778308" cy="1620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8663" y="2217037"/>
              <a:ext cx="1658569" cy="1620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1791" y="2176317"/>
              <a:ext cx="1661941" cy="1620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4697" y="2217037"/>
              <a:ext cx="1668280" cy="1620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2204864"/>
              <a:ext cx="1556877" cy="1620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461" y="3714729"/>
              <a:ext cx="1654852" cy="1751258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983" y="3723679"/>
              <a:ext cx="1657800" cy="162000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476" y="3742342"/>
              <a:ext cx="1496569" cy="1620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6982" y="3731653"/>
              <a:ext cx="1661007" cy="1620000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具体使用的分类器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Forest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Bagging: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从样本集中用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Bootstrap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采样选出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个样本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2708920"/>
            <a:ext cx="3664969" cy="262165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50" y="2805310"/>
            <a:ext cx="4010025" cy="24288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具体使用的分类器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Forest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从样本集中用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Bootstrap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采样选出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个样本，预建立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在树的每个节点上，从所有属性中随机选择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个属性，选择出一个最佳分割属性作为节点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535" y="3212976"/>
            <a:ext cx="3664969" cy="262165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09366"/>
            <a:ext cx="4010025" cy="24288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GBDT</a:t>
            </a:r>
            <a:r>
              <a:rPr lang="zh-CN" altLang="en-US" dirty="0"/>
              <a:t>（</a:t>
            </a:r>
            <a:r>
              <a:rPr lang="en-US" altLang="zh-CN" dirty="0"/>
              <a:t>Gradient Boosting Decision Tree</a:t>
            </a:r>
            <a:r>
              <a:rPr lang="zh-CN" altLang="en-US" dirty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7133" y="1150585"/>
            <a:ext cx="11489267" cy="4930775"/>
          </a:xfrm>
        </p:spPr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什么是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Boosting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一个小例子：假设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1,2,3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），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11,12,13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假设我们学习到了一个分类器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(1,2,3)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显然这个分类器不行，但是如果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10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；我们就有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这里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，就是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学习的残差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那么什么是残差呢？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 descr="文本&#10;&#10;中度可信度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888" y="3695267"/>
            <a:ext cx="4877481" cy="866896"/>
          </a:xfrm>
          <a:prstGeom prst="rect">
            <a:avLst/>
          </a:prstGeom>
        </p:spPr>
      </p:pic>
      <p:pic>
        <p:nvPicPr>
          <p:cNvPr id="3076" name="Picture 4" descr="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521" y="942975"/>
            <a:ext cx="6257925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具体使用的分类器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74825" y="1295400"/>
            <a:ext cx="3529087" cy="5040313"/>
          </a:xfrm>
        </p:spPr>
        <p:txBody>
          <a:bodyPr/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XGBoost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模型复杂度和测试错误之间的关系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42" y="2780928"/>
            <a:ext cx="3443056" cy="21602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860" y="1208063"/>
            <a:ext cx="1485900" cy="323850"/>
          </a:xfrm>
          <a:prstGeom prst="rect">
            <a:avLst/>
          </a:prstGeom>
        </p:spPr>
      </p:pic>
      <p:sp>
        <p:nvSpPr>
          <p:cNvPr id="10" name="内容占位符 2"/>
          <p:cNvSpPr txBox="1"/>
          <p:nvPr/>
        </p:nvSpPr>
        <p:spPr bwMode="auto">
          <a:xfrm>
            <a:off x="5159896" y="1208063"/>
            <a:ext cx="3888432" cy="4927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Book Antiqua" panose="02040602050305030304" pitchFamily="18" charset="0"/>
                <a:ea typeface="楷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楷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楷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楷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楷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lvl="1" indent="0">
              <a:buNone/>
            </a:pPr>
            <a:r>
              <a:rPr lang="zh-CN" altLang="en-US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如果选用</a:t>
            </a:r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</a:t>
            </a:r>
            <a:r>
              <a:rPr lang="zh-CN" altLang="en-US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作为分类器</a:t>
            </a:r>
            <a:endParaRPr lang="zh-CN" altLang="en-US" sz="1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内容占位符 2"/>
          <p:cNvSpPr txBox="1"/>
          <p:nvPr/>
        </p:nvSpPr>
        <p:spPr bwMode="auto">
          <a:xfrm>
            <a:off x="5159896" y="1567064"/>
            <a:ext cx="4788880" cy="4927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Book Antiqua" panose="02040602050305030304" pitchFamily="18" charset="0"/>
                <a:ea typeface="楷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楷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楷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楷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楷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lvl="1" indent="0">
              <a:buNone/>
            </a:pPr>
            <a:r>
              <a:rPr lang="zh-CN" altLang="en-US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可以将损失函数定义为</a:t>
            </a:r>
            <a:endParaRPr lang="zh-CN" altLang="en-US" sz="1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385" y="1889918"/>
            <a:ext cx="2619375" cy="3429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2418811"/>
            <a:ext cx="4455531" cy="9622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87" y="3660419"/>
            <a:ext cx="3086100" cy="619125"/>
          </a:xfrm>
          <a:prstGeom prst="rect">
            <a:avLst/>
          </a:prstGeom>
        </p:spPr>
      </p:pic>
      <p:sp>
        <p:nvSpPr>
          <p:cNvPr id="15" name="内容占位符 2"/>
          <p:cNvSpPr txBox="1"/>
          <p:nvPr/>
        </p:nvSpPr>
        <p:spPr bwMode="auto">
          <a:xfrm>
            <a:off x="5217394" y="3368302"/>
            <a:ext cx="4788880" cy="4927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Book Antiqua" panose="02040602050305030304" pitchFamily="18" charset="0"/>
                <a:ea typeface="楷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楷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楷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楷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楷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lvl="1" indent="0">
              <a:buNone/>
            </a:pPr>
            <a:r>
              <a:rPr lang="zh-CN" altLang="en-US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于是，损失函数（综合误差和复杂度后）可以定义为</a:t>
            </a:r>
            <a:endParaRPr lang="zh-CN" altLang="en-US" sz="1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685" y="4239799"/>
            <a:ext cx="2000250" cy="638175"/>
          </a:xfrm>
          <a:prstGeom prst="rect">
            <a:avLst/>
          </a:prstGeom>
        </p:spPr>
      </p:pic>
      <p:sp>
        <p:nvSpPr>
          <p:cNvPr id="17" name="内容占位符 2"/>
          <p:cNvSpPr txBox="1"/>
          <p:nvPr/>
        </p:nvSpPr>
        <p:spPr bwMode="auto">
          <a:xfrm>
            <a:off x="5195098" y="4279544"/>
            <a:ext cx="4788880" cy="4927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Book Antiqua" panose="02040602050305030304" pitchFamily="18" charset="0"/>
                <a:ea typeface="楷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楷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楷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楷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楷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lvl="1" indent="0">
              <a:buNone/>
            </a:pPr>
            <a:r>
              <a:rPr lang="zh-CN" altLang="en-US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在正常的</a:t>
            </a:r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GBDT</a:t>
            </a:r>
            <a:r>
              <a:rPr lang="zh-CN" altLang="en-US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endParaRPr lang="zh-CN" altLang="en-US" sz="1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5578104"/>
            <a:ext cx="4619625" cy="476250"/>
          </a:xfrm>
          <a:prstGeom prst="rect">
            <a:avLst/>
          </a:prstGeom>
        </p:spPr>
      </p:pic>
      <p:sp>
        <p:nvSpPr>
          <p:cNvPr id="19" name="内容占位符 2"/>
          <p:cNvSpPr txBox="1"/>
          <p:nvPr/>
        </p:nvSpPr>
        <p:spPr bwMode="auto">
          <a:xfrm>
            <a:off x="1415480" y="5201102"/>
            <a:ext cx="4788880" cy="4927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Book Antiqua" panose="02040602050305030304" pitchFamily="18" charset="0"/>
                <a:ea typeface="楷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楷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楷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楷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楷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lvl="1" indent="0">
              <a:buNone/>
            </a:pPr>
            <a:r>
              <a:rPr lang="zh-CN" altLang="en-US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1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XGBoost</a:t>
            </a:r>
            <a:r>
              <a:rPr lang="zh-CN" altLang="en-US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endParaRPr lang="zh-CN" altLang="en-US" sz="1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69" y="1176320"/>
            <a:ext cx="3390900" cy="4876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分类模型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74825" y="1628800"/>
            <a:ext cx="8736013" cy="1593539"/>
          </a:xfrm>
        </p:spPr>
        <p:txBody>
          <a:bodyPr>
            <a:normAutofit lnSpcReduction="10000"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2.7 + Intel i7 3.3GHz + 28G RAM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分别使用不同的训练集测试集和类别规约值，进行了四种重复实验，对特征和模型进行测试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分类准确率以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评价，基分类器通过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AUC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选择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53221" y="3367608"/>
            <a:ext cx="1296145" cy="2657811"/>
            <a:chOff x="863588" y="3193741"/>
            <a:chExt cx="1296145" cy="2657811"/>
          </a:xfrm>
        </p:grpSpPr>
        <p:sp>
          <p:nvSpPr>
            <p:cNvPr id="4" name="Rectangle 3"/>
            <p:cNvSpPr/>
            <p:nvPr/>
          </p:nvSpPr>
          <p:spPr bwMode="auto">
            <a:xfrm>
              <a:off x="863588" y="3193741"/>
              <a:ext cx="1296144" cy="1351383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2400" b="0" i="1" u="none" strike="noStrike" cap="none" normalizeH="0" baseline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863589" y="4545124"/>
              <a:ext cx="1296144" cy="882098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87703" y="3426095"/>
              <a:ext cx="866775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0" dirty="0"/>
                <a:t>HHL</a:t>
              </a:r>
              <a:endParaRPr lang="zh-CN" altLang="en-US" sz="2000" b="1" i="0" dirty="0"/>
            </a:p>
            <a:p>
              <a:pPr algn="ctr"/>
              <a:r>
                <a:rPr lang="en-US" altLang="zh-CN" sz="2000" b="1" i="0" dirty="0"/>
                <a:t>70%</a:t>
              </a:r>
              <a:endParaRPr lang="en-US" sz="2000" b="1" i="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78272" y="4629326"/>
              <a:ext cx="866775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0" dirty="0"/>
                <a:t>HHL</a:t>
              </a:r>
              <a:endParaRPr lang="zh-CN" altLang="en-US" sz="2000" b="1" i="0" dirty="0"/>
            </a:p>
            <a:p>
              <a:pPr algn="ctr"/>
              <a:r>
                <a:rPr lang="en-US" altLang="zh-CN" sz="2000" b="1" i="0" dirty="0"/>
                <a:t>30%</a:t>
              </a:r>
              <a:endParaRPr lang="en-US" sz="2000" b="1" i="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79833" y="5452772"/>
              <a:ext cx="86995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i="0" dirty="0"/>
                <a:t>LR=2</a:t>
              </a:r>
              <a:endParaRPr lang="en-US" sz="2000" i="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86398" y="3372273"/>
            <a:ext cx="1296145" cy="2657811"/>
            <a:chOff x="863588" y="3193741"/>
            <a:chExt cx="1296145" cy="2657811"/>
          </a:xfrm>
        </p:grpSpPr>
        <p:sp>
          <p:nvSpPr>
            <p:cNvPr id="11" name="Rectangle 10"/>
            <p:cNvSpPr/>
            <p:nvPr/>
          </p:nvSpPr>
          <p:spPr bwMode="auto">
            <a:xfrm>
              <a:off x="863588" y="3193741"/>
              <a:ext cx="1296144" cy="1351383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2400" b="0" i="1" u="none" strike="noStrike" cap="none" normalizeH="0" baseline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863589" y="4545124"/>
              <a:ext cx="1296144" cy="882098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87703" y="3426095"/>
              <a:ext cx="866775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0" dirty="0"/>
                <a:t>HHL</a:t>
              </a:r>
              <a:endParaRPr lang="zh-CN" altLang="en-US" sz="2000" b="1" i="0" dirty="0"/>
            </a:p>
            <a:p>
              <a:pPr algn="ctr"/>
              <a:r>
                <a:rPr lang="en-US" altLang="zh-CN" sz="2000" b="1" i="0" dirty="0"/>
                <a:t>70%</a:t>
              </a:r>
              <a:endParaRPr lang="en-US" sz="2000" b="1" i="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8272" y="4629326"/>
              <a:ext cx="866775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0" dirty="0"/>
                <a:t>HHL</a:t>
              </a:r>
              <a:endParaRPr lang="zh-CN" altLang="en-US" sz="2000" b="1" i="0" dirty="0"/>
            </a:p>
            <a:p>
              <a:pPr algn="ctr"/>
              <a:r>
                <a:rPr lang="en-US" altLang="zh-CN" sz="2000" b="1" i="0" dirty="0"/>
                <a:t>30%</a:t>
              </a:r>
              <a:endParaRPr lang="en-US" sz="2000" b="1" i="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79834" y="5452772"/>
              <a:ext cx="86995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i="0" dirty="0"/>
                <a:t>LR=3</a:t>
              </a:r>
              <a:endParaRPr lang="en-US" sz="2000" i="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19575" y="3372273"/>
            <a:ext cx="1296145" cy="3079733"/>
            <a:chOff x="863588" y="3193741"/>
            <a:chExt cx="1296145" cy="3079733"/>
          </a:xfrm>
        </p:grpSpPr>
        <p:sp>
          <p:nvSpPr>
            <p:cNvPr id="17" name="Rectangle 16"/>
            <p:cNvSpPr/>
            <p:nvPr/>
          </p:nvSpPr>
          <p:spPr bwMode="auto">
            <a:xfrm>
              <a:off x="863588" y="3193741"/>
              <a:ext cx="1296144" cy="1351383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2400" b="0" i="1" u="none" strike="noStrike" cap="none" normalizeH="0" baseline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863589" y="4545123"/>
              <a:ext cx="1296144" cy="129324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97533" y="3426095"/>
              <a:ext cx="1047115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0" dirty="0"/>
                <a:t>HHL</a:t>
              </a:r>
              <a:endParaRPr lang="zh-CN" altLang="en-US" sz="2000" b="1" i="0" dirty="0"/>
            </a:p>
            <a:p>
              <a:pPr algn="ctr"/>
              <a:r>
                <a:rPr lang="en-US" altLang="zh-CN" sz="2000" b="1" i="0" dirty="0"/>
                <a:t>100%</a:t>
              </a:r>
              <a:endParaRPr lang="en-US" sz="2000" b="1" i="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88102" y="4878776"/>
              <a:ext cx="1047115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0" dirty="0"/>
                <a:t>BY</a:t>
              </a:r>
              <a:endParaRPr lang="zh-CN" altLang="en-US" sz="2000" b="1" i="0" dirty="0"/>
            </a:p>
            <a:p>
              <a:pPr algn="ctr"/>
              <a:r>
                <a:rPr lang="en-US" altLang="zh-CN" sz="2000" b="1" i="0" dirty="0"/>
                <a:t>100%</a:t>
              </a:r>
              <a:endParaRPr lang="en-US" sz="2000" b="1" i="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56647" y="5874694"/>
              <a:ext cx="86995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i="0" dirty="0"/>
                <a:t>LR=2</a:t>
              </a:r>
              <a:endParaRPr lang="en-US" sz="2000" i="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452751" y="3372273"/>
            <a:ext cx="1296145" cy="3057921"/>
            <a:chOff x="863588" y="3193741"/>
            <a:chExt cx="1296145" cy="3057921"/>
          </a:xfrm>
        </p:grpSpPr>
        <p:sp>
          <p:nvSpPr>
            <p:cNvPr id="23" name="Rectangle 22"/>
            <p:cNvSpPr/>
            <p:nvPr/>
          </p:nvSpPr>
          <p:spPr bwMode="auto">
            <a:xfrm>
              <a:off x="863588" y="3193741"/>
              <a:ext cx="1296144" cy="1351383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2400" b="0" i="1" u="none" strike="noStrike" cap="none" normalizeH="0" baseline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863589" y="4545124"/>
              <a:ext cx="1296144" cy="1271428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97533" y="3426095"/>
              <a:ext cx="1047115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0" dirty="0"/>
                <a:t>HHL</a:t>
              </a:r>
              <a:endParaRPr lang="zh-CN" altLang="en-US" sz="2000" b="1" i="0" dirty="0"/>
            </a:p>
            <a:p>
              <a:pPr algn="ctr"/>
              <a:r>
                <a:rPr lang="en-US" altLang="zh-CN" sz="2000" b="1" i="0" dirty="0"/>
                <a:t>100%</a:t>
              </a:r>
              <a:endParaRPr lang="en-US" sz="2000" b="1" i="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88102" y="4877129"/>
              <a:ext cx="1047115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0" dirty="0"/>
                <a:t>BY</a:t>
              </a:r>
              <a:endParaRPr lang="zh-CN" altLang="en-US" sz="2000" b="1" i="0" dirty="0"/>
            </a:p>
            <a:p>
              <a:pPr algn="ctr"/>
              <a:r>
                <a:rPr lang="en-US" altLang="zh-CN" sz="2000" b="1" i="0" dirty="0"/>
                <a:t>100%</a:t>
              </a:r>
              <a:endParaRPr lang="en-US" sz="2000" b="1" i="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76684" y="5852882"/>
              <a:ext cx="86995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i="0" dirty="0"/>
                <a:t>LR=3</a:t>
              </a:r>
              <a:endParaRPr lang="en-US" sz="2000" i="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59528" y="3753850"/>
            <a:ext cx="136588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i="0" dirty="0">
                <a:solidFill>
                  <a:srgbClr val="339933"/>
                </a:solidFill>
              </a:rPr>
              <a:t>Training</a:t>
            </a:r>
            <a:endParaRPr lang="zh-CN" altLang="en-US" sz="2000" b="1" i="0" dirty="0">
              <a:solidFill>
                <a:srgbClr val="339933"/>
              </a:solidFill>
            </a:endParaRPr>
          </a:p>
          <a:p>
            <a:pPr algn="ctr"/>
            <a:r>
              <a:rPr lang="en-US" altLang="zh-CN" sz="2000" b="1" i="0" dirty="0">
                <a:solidFill>
                  <a:srgbClr val="339933"/>
                </a:solidFill>
              </a:rPr>
              <a:t>set</a:t>
            </a:r>
            <a:endParaRPr lang="en-US" sz="2000" b="1" i="0" dirty="0">
              <a:solidFill>
                <a:srgbClr val="339933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00765" y="4960472"/>
            <a:ext cx="13131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i="0" dirty="0">
                <a:solidFill>
                  <a:srgbClr val="F2900E"/>
                </a:solidFill>
              </a:rPr>
              <a:t>Test</a:t>
            </a:r>
            <a:r>
              <a:rPr lang="zh-CN" altLang="en-US" sz="2000" b="1" i="0" dirty="0">
                <a:solidFill>
                  <a:srgbClr val="F2900E"/>
                </a:solidFill>
              </a:rPr>
              <a:t> </a:t>
            </a:r>
            <a:r>
              <a:rPr lang="en-US" altLang="zh-CN" sz="2000" b="1" i="0" dirty="0">
                <a:solidFill>
                  <a:srgbClr val="F2900E"/>
                </a:solidFill>
              </a:rPr>
              <a:t>set</a:t>
            </a:r>
            <a:endParaRPr lang="en-US" sz="2000" b="1" i="0" dirty="0">
              <a:solidFill>
                <a:srgbClr val="F2900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76242" y="1232465"/>
            <a:ext cx="406773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i="0" dirty="0">
                <a:latin typeface="黑体" panose="02010609060101010101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en-US" i="0" dirty="0">
                <a:latin typeface="黑体" panose="02010609060101010101" charset="-122"/>
                <a:ea typeface="宋体" panose="02010600030101010101" pitchFamily="2" charset="-122"/>
                <a:cs typeface="宋体" panose="02010600030101010101" pitchFamily="2" charset="-122"/>
              </a:rPr>
              <a:t>. </a:t>
            </a:r>
            <a:r>
              <a:rPr lang="zh-CN" altLang="en-US" i="0" dirty="0">
                <a:latin typeface="黑体" panose="02010609060101010101" charset="-122"/>
                <a:ea typeface="宋体" panose="02010600030101010101" pitchFamily="2" charset="-122"/>
                <a:cs typeface="宋体" panose="02010600030101010101" pitchFamily="2" charset="-122"/>
              </a:rPr>
              <a:t>实验测试</a:t>
            </a:r>
            <a:endParaRPr lang="en-US" sz="2000" i="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分类模型</a:t>
            </a:r>
            <a:endParaRPr lang="zh-CN" altLang="en-US" dirty="0"/>
          </a:p>
        </p:txBody>
      </p:sp>
      <p:sp>
        <p:nvSpPr>
          <p:cNvPr id="30" name="Rectangle 29"/>
          <p:cNvSpPr/>
          <p:nvPr/>
        </p:nvSpPr>
        <p:spPr>
          <a:xfrm>
            <a:off x="1776242" y="1232465"/>
            <a:ext cx="406773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i="0" dirty="0">
                <a:latin typeface="黑体" panose="02010609060101010101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en-US" i="0" dirty="0">
                <a:latin typeface="黑体" panose="02010609060101010101" charset="-122"/>
                <a:ea typeface="宋体" panose="02010600030101010101" pitchFamily="2" charset="-122"/>
                <a:cs typeface="宋体" panose="02010600030101010101" pitchFamily="2" charset="-122"/>
              </a:rPr>
              <a:t>. </a:t>
            </a:r>
            <a:r>
              <a:rPr lang="zh-CN" altLang="en-US" i="0" dirty="0">
                <a:latin typeface="黑体" panose="02010609060101010101" charset="-122"/>
                <a:ea typeface="宋体" panose="02010600030101010101" pitchFamily="2" charset="-122"/>
                <a:cs typeface="宋体" panose="02010600030101010101" pitchFamily="2" charset="-122"/>
              </a:rPr>
              <a:t>实验测试</a:t>
            </a:r>
            <a:endParaRPr lang="en-US" sz="2000" i="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775520" y="1720891"/>
            <a:ext cx="8572500" cy="2173665"/>
            <a:chOff x="391988" y="1720891"/>
            <a:chExt cx="8572500" cy="2173665"/>
          </a:xfrm>
        </p:grpSpPr>
        <p:grpSp>
          <p:nvGrpSpPr>
            <p:cNvPr id="43" name="Group 42"/>
            <p:cNvGrpSpPr/>
            <p:nvPr/>
          </p:nvGrpSpPr>
          <p:grpSpPr>
            <a:xfrm>
              <a:off x="391988" y="1720891"/>
              <a:ext cx="8572500" cy="2173665"/>
              <a:chOff x="391988" y="1720891"/>
              <a:chExt cx="8572500" cy="2173665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404688" y="2099019"/>
                <a:ext cx="8559800" cy="1795537"/>
                <a:chOff x="365696" y="1864067"/>
                <a:chExt cx="8559800" cy="1795537"/>
              </a:xfrm>
            </p:grpSpPr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365696" y="1864067"/>
                  <a:ext cx="8559800" cy="1447800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5696" y="3291304"/>
                  <a:ext cx="8559800" cy="368300"/>
                </a:xfrm>
                <a:prstGeom prst="rect">
                  <a:avLst/>
                </a:prstGeom>
              </p:spPr>
            </p:pic>
          </p:grpSp>
          <p:sp>
            <p:nvSpPr>
              <p:cNvPr id="41" name="TextBox 40"/>
              <p:cNvSpPr txBox="1"/>
              <p:nvPr/>
            </p:nvSpPr>
            <p:spPr>
              <a:xfrm>
                <a:off x="391988" y="1720891"/>
                <a:ext cx="2333625" cy="398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i="0" dirty="0">
                    <a:solidFill>
                      <a:srgbClr val="FF0000"/>
                    </a:solidFill>
                  </a:rPr>
                  <a:t>HHL</a:t>
                </a:r>
                <a:r>
                  <a:rPr lang="zh-CN" altLang="en-US" sz="2000" b="1" i="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b="1" i="0" dirty="0">
                    <a:solidFill>
                      <a:srgbClr val="FF0000"/>
                    </a:solidFill>
                  </a:rPr>
                  <a:t>7/3,</a:t>
                </a:r>
                <a:r>
                  <a:rPr lang="zh-CN" altLang="en-US" sz="2000" b="1" i="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b="1" i="0" dirty="0">
                    <a:solidFill>
                      <a:srgbClr val="FF0000"/>
                    </a:solidFill>
                  </a:rPr>
                  <a:t>LR=2</a:t>
                </a:r>
                <a:endParaRPr lang="en-US" sz="2000" b="1" i="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5" name="Rectangle 44"/>
            <p:cNvSpPr/>
            <p:nvPr/>
          </p:nvSpPr>
          <p:spPr bwMode="auto">
            <a:xfrm>
              <a:off x="431387" y="3494506"/>
              <a:ext cx="1219525" cy="4571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788220" y="3948012"/>
            <a:ext cx="8572500" cy="2183544"/>
            <a:chOff x="347489" y="1713508"/>
            <a:chExt cx="8572500" cy="2183544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489" y="2106352"/>
              <a:ext cx="8572500" cy="1790700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391988" y="1713508"/>
              <a:ext cx="2333625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i="0" dirty="0">
                  <a:solidFill>
                    <a:srgbClr val="FF0000"/>
                  </a:solidFill>
                </a:rPr>
                <a:t>HHL</a:t>
              </a:r>
              <a:r>
                <a:rPr lang="zh-CN" altLang="en-US" sz="2000" b="1" i="0" dirty="0">
                  <a:solidFill>
                    <a:srgbClr val="FF0000"/>
                  </a:solidFill>
                </a:rPr>
                <a:t> </a:t>
              </a:r>
              <a:r>
                <a:rPr lang="en-US" altLang="zh-CN" sz="2000" b="1" i="0" dirty="0">
                  <a:solidFill>
                    <a:srgbClr val="FF0000"/>
                  </a:solidFill>
                </a:rPr>
                <a:t>7/3,</a:t>
              </a:r>
              <a:r>
                <a:rPr lang="zh-CN" altLang="en-US" sz="2000" b="1" i="0" dirty="0">
                  <a:solidFill>
                    <a:srgbClr val="FF0000"/>
                  </a:solidFill>
                </a:rPr>
                <a:t> </a:t>
              </a:r>
              <a:r>
                <a:rPr lang="en-US" altLang="zh-CN" sz="2000" b="1" i="0" dirty="0">
                  <a:solidFill>
                    <a:srgbClr val="FF0000"/>
                  </a:solidFill>
                </a:rPr>
                <a:t>LR=3</a:t>
              </a:r>
              <a:endParaRPr lang="en-US" sz="2000" b="1" i="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大纲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74825" y="1295400"/>
            <a:ext cx="8209607" cy="5040313"/>
          </a:xfrm>
        </p:spPr>
        <p:txBody>
          <a:bodyPr/>
          <a:lstStyle/>
          <a:p>
            <a:r>
              <a:rPr lang="zh-CN" altLang="en-US" dirty="0"/>
              <a:t>任务目标</a:t>
            </a:r>
            <a:endParaRPr lang="en-US" altLang="zh-CN" dirty="0"/>
          </a:p>
          <a:p>
            <a:endParaRPr lang="en-US" altLang="zh-CN" sz="1800" dirty="0"/>
          </a:p>
          <a:p>
            <a:r>
              <a:rPr lang="zh-CN" altLang="en-US" dirty="0"/>
              <a:t>数据来源</a:t>
            </a:r>
            <a:endParaRPr lang="en-US" altLang="zh-CN" dirty="0"/>
          </a:p>
          <a:p>
            <a:endParaRPr lang="en-US" altLang="zh-CN" sz="1800" dirty="0"/>
          </a:p>
          <a:p>
            <a:r>
              <a:rPr lang="zh-CN" altLang="en-US" dirty="0"/>
              <a:t>特征提取</a:t>
            </a:r>
            <a:endParaRPr lang="en-US" altLang="zh-CN" dirty="0"/>
          </a:p>
          <a:p>
            <a:endParaRPr lang="en-US" altLang="zh-CN" sz="1800" dirty="0"/>
          </a:p>
          <a:p>
            <a:r>
              <a:rPr lang="zh-CN" altLang="en-US" dirty="0">
                <a:solidFill>
                  <a:srgbClr val="0000FF"/>
                </a:solidFill>
              </a:rPr>
              <a:t>分类模型</a:t>
            </a:r>
            <a:endParaRPr lang="en-US" altLang="zh-CN" dirty="0">
              <a:solidFill>
                <a:srgbClr val="0000FF"/>
              </a:solidFill>
            </a:endParaRPr>
          </a:p>
          <a:p>
            <a:pPr lvl="1" algn="just"/>
            <a:r>
              <a:rPr lang="zh-CN" altLang="en-US" sz="2000" dirty="0">
                <a:solidFill>
                  <a:srgbClr val="0000FF"/>
                </a:solidFill>
              </a:rPr>
              <a:t>利用</a:t>
            </a:r>
            <a:r>
              <a:rPr lang="en-US" altLang="zh-CN" sz="2000" dirty="0">
                <a:solidFill>
                  <a:srgbClr val="0000FF"/>
                </a:solidFill>
              </a:rPr>
              <a:t>Easy Ensemble</a:t>
            </a:r>
            <a:r>
              <a:rPr lang="zh-CN" altLang="en-US" sz="2000" dirty="0">
                <a:solidFill>
                  <a:srgbClr val="0000FF"/>
                </a:solidFill>
              </a:rPr>
              <a:t>框架解决故障诊断应用中类别不平衡和代价敏感共生的问题</a:t>
            </a:r>
            <a:endParaRPr lang="zh-CN" altLang="en-US" sz="2000" dirty="0">
              <a:solidFill>
                <a:srgbClr val="0000FF"/>
              </a:solidFill>
            </a:endParaRPr>
          </a:p>
          <a:p>
            <a:pPr lvl="1" algn="just"/>
            <a:r>
              <a:rPr lang="zh-CN" altLang="en-US" sz="2000" dirty="0">
                <a:solidFill>
                  <a:srgbClr val="0000FF"/>
                </a:solidFill>
              </a:rPr>
              <a:t>进一步应用集成学习方法提升分类器的泛化性能，基分类器包括对数几率回归、随机森林和</a:t>
            </a:r>
            <a:r>
              <a:rPr lang="en-US" altLang="zh-CN" sz="2000" dirty="0" err="1">
                <a:solidFill>
                  <a:srgbClr val="0000FF"/>
                </a:solidFill>
              </a:rPr>
              <a:t>Xgboost</a:t>
            </a:r>
            <a:endParaRPr lang="en-US" altLang="zh-CN" sz="2000" dirty="0"/>
          </a:p>
          <a:p>
            <a:r>
              <a:rPr lang="zh-CN" altLang="en-US" dirty="0"/>
              <a:t>系统实现</a:t>
            </a:r>
            <a:endParaRPr lang="en-US" altLang="zh-CN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分类模型</a:t>
            </a:r>
            <a:endParaRPr lang="zh-CN" altLang="en-US" dirty="0"/>
          </a:p>
        </p:txBody>
      </p:sp>
      <p:sp>
        <p:nvSpPr>
          <p:cNvPr id="30" name="Rectangle 29"/>
          <p:cNvSpPr/>
          <p:nvPr/>
        </p:nvSpPr>
        <p:spPr>
          <a:xfrm>
            <a:off x="1776242" y="1232465"/>
            <a:ext cx="406773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i="0" dirty="0">
                <a:latin typeface="黑体" panose="02010609060101010101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en-US" i="0" dirty="0">
                <a:latin typeface="黑体" panose="02010609060101010101" charset="-122"/>
                <a:ea typeface="宋体" panose="02010600030101010101" pitchFamily="2" charset="-122"/>
                <a:cs typeface="宋体" panose="02010600030101010101" pitchFamily="2" charset="-122"/>
              </a:rPr>
              <a:t>. </a:t>
            </a:r>
            <a:r>
              <a:rPr lang="zh-CN" altLang="en-US" i="0" dirty="0">
                <a:latin typeface="黑体" panose="02010609060101010101" charset="-122"/>
                <a:ea typeface="宋体" panose="02010600030101010101" pitchFamily="2" charset="-122"/>
                <a:cs typeface="宋体" panose="02010600030101010101" pitchFamily="2" charset="-122"/>
              </a:rPr>
              <a:t>实验测试</a:t>
            </a:r>
            <a:endParaRPr lang="en-US" sz="2000" i="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74825" y="1689194"/>
            <a:ext cx="8572500" cy="2200310"/>
            <a:chOff x="347489" y="4109010"/>
            <a:chExt cx="8572500" cy="22003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47489" y="4505920"/>
              <a:ext cx="8572500" cy="18034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47489" y="4109010"/>
              <a:ext cx="234569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i="0" dirty="0">
                  <a:solidFill>
                    <a:srgbClr val="FF0000"/>
                  </a:solidFill>
                </a:rPr>
                <a:t>HHL</a:t>
              </a:r>
              <a:r>
                <a:rPr lang="zh-CN" altLang="en-US" sz="2000" b="1" i="0" dirty="0">
                  <a:solidFill>
                    <a:srgbClr val="FF0000"/>
                  </a:solidFill>
                </a:rPr>
                <a:t>→</a:t>
              </a:r>
              <a:r>
                <a:rPr lang="en-US" altLang="zh-CN" sz="2000" b="1" i="0" dirty="0">
                  <a:solidFill>
                    <a:srgbClr val="FF0000"/>
                  </a:solidFill>
                </a:rPr>
                <a:t>BY,</a:t>
              </a:r>
              <a:r>
                <a:rPr lang="zh-CN" altLang="en-US" sz="2000" b="1" i="0" dirty="0">
                  <a:solidFill>
                    <a:srgbClr val="FF0000"/>
                  </a:solidFill>
                </a:rPr>
                <a:t> </a:t>
              </a:r>
              <a:r>
                <a:rPr lang="en-US" altLang="zh-CN" sz="2000" b="1" i="0" dirty="0">
                  <a:solidFill>
                    <a:srgbClr val="FF0000"/>
                  </a:solidFill>
                </a:rPr>
                <a:t>LR=2</a:t>
              </a:r>
              <a:endParaRPr lang="en-US" sz="2000" b="1" i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87525" y="4005064"/>
            <a:ext cx="8547100" cy="2148002"/>
            <a:chOff x="359532" y="1749050"/>
            <a:chExt cx="8547100" cy="214800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532" y="2119052"/>
              <a:ext cx="8547100" cy="17780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3428" y="1749050"/>
              <a:ext cx="234569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i="0" dirty="0">
                  <a:solidFill>
                    <a:srgbClr val="FF0000"/>
                  </a:solidFill>
                </a:rPr>
                <a:t>HHL</a:t>
              </a:r>
              <a:r>
                <a:rPr lang="zh-CN" altLang="en-US" sz="2000" b="1" i="0" dirty="0">
                  <a:solidFill>
                    <a:srgbClr val="FF0000"/>
                  </a:solidFill>
                </a:rPr>
                <a:t>→</a:t>
              </a:r>
              <a:r>
                <a:rPr lang="en-US" altLang="zh-CN" sz="2000" b="1" i="0" dirty="0">
                  <a:solidFill>
                    <a:srgbClr val="FF0000"/>
                  </a:solidFill>
                </a:rPr>
                <a:t>BY,</a:t>
              </a:r>
              <a:r>
                <a:rPr lang="zh-CN" altLang="en-US" sz="2000" b="1" i="0" dirty="0">
                  <a:solidFill>
                    <a:srgbClr val="FF0000"/>
                  </a:solidFill>
                </a:rPr>
                <a:t> </a:t>
              </a:r>
              <a:r>
                <a:rPr lang="en-US" altLang="zh-CN" sz="2000" b="1" i="0" dirty="0">
                  <a:solidFill>
                    <a:srgbClr val="FF0000"/>
                  </a:solidFill>
                </a:rPr>
                <a:t>LR=3</a:t>
              </a:r>
              <a:endParaRPr lang="en-US" sz="2000" b="1" i="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分类模型</a:t>
            </a:r>
            <a:endParaRPr lang="zh-CN" altLang="en-US" dirty="0"/>
          </a:p>
        </p:txBody>
      </p:sp>
      <p:sp>
        <p:nvSpPr>
          <p:cNvPr id="30" name="Rectangle 29"/>
          <p:cNvSpPr/>
          <p:nvPr/>
        </p:nvSpPr>
        <p:spPr>
          <a:xfrm>
            <a:off x="1776242" y="1232465"/>
            <a:ext cx="406773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i="0" dirty="0">
                <a:latin typeface="黑体" panose="02010609060101010101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en-US" i="0" dirty="0">
                <a:latin typeface="黑体" panose="02010609060101010101" charset="-122"/>
                <a:ea typeface="宋体" panose="02010600030101010101" pitchFamily="2" charset="-122"/>
                <a:cs typeface="宋体" panose="02010600030101010101" pitchFamily="2" charset="-122"/>
              </a:rPr>
              <a:t>. </a:t>
            </a:r>
            <a:r>
              <a:rPr lang="zh-CN" altLang="en-US" i="0" dirty="0">
                <a:latin typeface="黑体" panose="02010609060101010101" charset="-122"/>
                <a:ea typeface="宋体" panose="02010600030101010101" pitchFamily="2" charset="-122"/>
                <a:cs typeface="宋体" panose="02010600030101010101" pitchFamily="2" charset="-122"/>
              </a:rPr>
              <a:t>实验测试</a:t>
            </a:r>
            <a:endParaRPr lang="en-US" sz="2000" i="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74825" y="1694130"/>
            <a:ext cx="8585200" cy="2168349"/>
            <a:chOff x="391988" y="4104967"/>
            <a:chExt cx="8585200" cy="216834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91988" y="4482616"/>
              <a:ext cx="8585200" cy="17907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91988" y="4104967"/>
              <a:ext cx="2333625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i="0" dirty="0">
                  <a:solidFill>
                    <a:srgbClr val="FF0000"/>
                  </a:solidFill>
                </a:rPr>
                <a:t>HHL</a:t>
              </a:r>
              <a:r>
                <a:rPr lang="zh-CN" altLang="en-US" sz="2000" b="1" i="0" dirty="0">
                  <a:solidFill>
                    <a:srgbClr val="FF0000"/>
                  </a:solidFill>
                </a:rPr>
                <a:t> </a:t>
              </a:r>
              <a:r>
                <a:rPr lang="en-US" altLang="zh-CN" sz="2000" b="1" i="0" dirty="0">
                  <a:solidFill>
                    <a:srgbClr val="FF0000"/>
                  </a:solidFill>
                </a:rPr>
                <a:t>7/3,</a:t>
              </a:r>
              <a:r>
                <a:rPr lang="zh-CN" altLang="en-US" sz="2000" b="1" i="0" dirty="0">
                  <a:solidFill>
                    <a:srgbClr val="FF0000"/>
                  </a:solidFill>
                </a:rPr>
                <a:t> </a:t>
              </a:r>
              <a:r>
                <a:rPr lang="en-US" altLang="zh-CN" sz="2000" b="1" i="0" dirty="0">
                  <a:solidFill>
                    <a:srgbClr val="FF0000"/>
                  </a:solidFill>
                </a:rPr>
                <a:t>LR=2</a:t>
              </a:r>
              <a:endParaRPr lang="en-US" sz="2000" b="1" i="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大纲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任务目标</a:t>
            </a:r>
            <a:endParaRPr lang="en-US" altLang="zh-CN" dirty="0"/>
          </a:p>
          <a:p>
            <a:endParaRPr lang="en-US" altLang="zh-CN" sz="1800" dirty="0"/>
          </a:p>
          <a:p>
            <a:r>
              <a:rPr lang="zh-CN" altLang="en-US" dirty="0"/>
              <a:t>数据来源</a:t>
            </a:r>
            <a:endParaRPr lang="en-US" altLang="zh-CN" dirty="0"/>
          </a:p>
          <a:p>
            <a:endParaRPr lang="en-US" altLang="zh-CN" sz="1800" dirty="0"/>
          </a:p>
          <a:p>
            <a:r>
              <a:rPr lang="zh-CN" altLang="en-US" dirty="0"/>
              <a:t>特征提取</a:t>
            </a:r>
            <a:endParaRPr lang="en-US" altLang="zh-CN" dirty="0"/>
          </a:p>
          <a:p>
            <a:endParaRPr lang="en-US" altLang="zh-CN" sz="1800" dirty="0"/>
          </a:p>
          <a:p>
            <a:r>
              <a:rPr lang="zh-CN" altLang="en-US" dirty="0"/>
              <a:t>分类模型</a:t>
            </a:r>
            <a:endParaRPr lang="en-US" altLang="zh-CN" dirty="0"/>
          </a:p>
          <a:p>
            <a:endParaRPr lang="en-US" altLang="zh-CN" sz="1800" dirty="0"/>
          </a:p>
          <a:p>
            <a:r>
              <a:rPr lang="zh-CN" altLang="en-US" dirty="0">
                <a:solidFill>
                  <a:srgbClr val="0000FF"/>
                </a:solidFill>
              </a:rPr>
              <a:t>系统实现</a:t>
            </a:r>
            <a:endParaRPr lang="en-US" altLang="zh-CN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系统实现</a:t>
            </a:r>
            <a:endParaRPr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1776242" y="1196752"/>
            <a:ext cx="406773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zh-CN" altLang="en-US" i="0" dirty="0">
                <a:latin typeface="黑体" panose="02010609060101010101" charset="-122"/>
                <a:ea typeface="宋体" panose="02010600030101010101" pitchFamily="2" charset="-122"/>
                <a:cs typeface="宋体" panose="02010600030101010101" pitchFamily="2" charset="-122"/>
              </a:rPr>
              <a:t>软件框架架构流程</a:t>
            </a:r>
            <a:endParaRPr lang="en-US" altLang="zh-CN" i="0" dirty="0">
              <a:latin typeface="黑体" panose="02010609060101010101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631504" y="1937209"/>
            <a:ext cx="3490292" cy="2130914"/>
            <a:chOff x="107504" y="1937209"/>
            <a:chExt cx="3490292" cy="2130914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7504" y="1937209"/>
              <a:ext cx="1865990" cy="213091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1612" y="3428743"/>
              <a:ext cx="1656184" cy="621850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2855640" y="3322697"/>
            <a:ext cx="4754786" cy="3040157"/>
            <a:chOff x="1331640" y="3322697"/>
            <a:chExt cx="4754786" cy="304015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1640" y="4036654"/>
              <a:ext cx="4754786" cy="232620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3888" y="3322697"/>
              <a:ext cx="2387000" cy="766098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7176120" y="3258595"/>
            <a:ext cx="3312368" cy="3077780"/>
            <a:chOff x="5652120" y="3258595"/>
            <a:chExt cx="3312368" cy="307778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52120" y="5168076"/>
              <a:ext cx="3312368" cy="1168299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96236" y="3258595"/>
              <a:ext cx="2224181" cy="881536"/>
            </a:xfrm>
            <a:prstGeom prst="rect">
              <a:avLst/>
            </a:prstGeom>
          </p:spPr>
        </p:pic>
        <p:sp>
          <p:nvSpPr>
            <p:cNvPr id="20" name="右箭头 19"/>
            <p:cNvSpPr/>
            <p:nvPr/>
          </p:nvSpPr>
          <p:spPr bwMode="auto">
            <a:xfrm rot="16200000">
              <a:off x="7366772" y="4558637"/>
              <a:ext cx="1008111" cy="243108"/>
            </a:xfrm>
            <a:prstGeom prst="rightArrow">
              <a:avLst/>
            </a:prstGeom>
            <a:solidFill>
              <a:srgbClr val="CA0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36863" y="4455700"/>
              <a:ext cx="912410" cy="469891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3653349" y="1067926"/>
            <a:ext cx="6319050" cy="2048319"/>
            <a:chOff x="2129349" y="1067926"/>
            <a:chExt cx="6319050" cy="2048319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12683" y="1565494"/>
              <a:ext cx="630116" cy="214706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2129349" y="1067926"/>
              <a:ext cx="6319050" cy="2048319"/>
              <a:chOff x="2129349" y="1067926"/>
              <a:chExt cx="6319050" cy="2048319"/>
            </a:xfrm>
          </p:grpSpPr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87938" y="1965748"/>
                <a:ext cx="1598488" cy="916851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40387" y="1067926"/>
                <a:ext cx="1708012" cy="1209842"/>
              </a:xfrm>
              <a:prstGeom prst="rect">
                <a:avLst/>
              </a:prstGeom>
            </p:spPr>
          </p:pic>
          <p:sp>
            <p:nvSpPr>
              <p:cNvPr id="26" name="右箭头 25"/>
              <p:cNvSpPr/>
              <p:nvPr/>
            </p:nvSpPr>
            <p:spPr bwMode="auto">
              <a:xfrm rot="13003472">
                <a:off x="6165997" y="2877589"/>
                <a:ext cx="555331" cy="238656"/>
              </a:xfrm>
              <a:prstGeom prst="rightArrow">
                <a:avLst/>
              </a:prstGeom>
              <a:solidFill>
                <a:srgbClr val="C5980E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" name="右箭头 26"/>
              <p:cNvSpPr/>
              <p:nvPr/>
            </p:nvSpPr>
            <p:spPr bwMode="auto">
              <a:xfrm rot="8861194">
                <a:off x="6165997" y="1744505"/>
                <a:ext cx="555331" cy="238656"/>
              </a:xfrm>
              <a:prstGeom prst="rightArrow">
                <a:avLst/>
              </a:prstGeom>
              <a:solidFill>
                <a:srgbClr val="C5980E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08985" y="2683214"/>
                <a:ext cx="799852" cy="264951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29349" y="1682372"/>
                <a:ext cx="1817228" cy="1190792"/>
              </a:xfrm>
              <a:prstGeom prst="rect">
                <a:avLst/>
              </a:prstGeom>
            </p:spPr>
          </p:pic>
          <p:sp>
            <p:nvSpPr>
              <p:cNvPr id="31" name="右箭头 30"/>
              <p:cNvSpPr/>
              <p:nvPr/>
            </p:nvSpPr>
            <p:spPr bwMode="auto">
              <a:xfrm rot="10800000">
                <a:off x="3995936" y="2169436"/>
                <a:ext cx="351422" cy="215691"/>
              </a:xfrm>
              <a:prstGeom prst="rightArrow">
                <a:avLst/>
              </a:prstGeom>
              <a:solidFill>
                <a:srgbClr val="C5980E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系统实现</a:t>
            </a:r>
            <a:endParaRPr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1776242" y="1196752"/>
            <a:ext cx="406773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i="0" dirty="0">
                <a:latin typeface="黑体" panose="02010609060101010101" charset="-122"/>
                <a:ea typeface="宋体" panose="02010600030101010101" pitchFamily="2" charset="-122"/>
                <a:cs typeface="宋体" panose="02010600030101010101" pitchFamily="2" charset="-122"/>
              </a:rPr>
              <a:t>2. </a:t>
            </a:r>
            <a:r>
              <a:rPr lang="zh-CN" altLang="en-US" i="0" dirty="0">
                <a:latin typeface="黑体" panose="02010609060101010101" charset="-122"/>
                <a:ea typeface="宋体" panose="02010600030101010101" pitchFamily="2" charset="-122"/>
                <a:cs typeface="宋体" panose="02010600030101010101" pitchFamily="2" charset="-122"/>
              </a:rPr>
              <a:t>操作界面</a:t>
            </a:r>
            <a:endParaRPr lang="en-US" altLang="zh-CN" i="0" dirty="0">
              <a:latin typeface="黑体" panose="02010609060101010101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3057" y="1668314"/>
            <a:ext cx="8389511" cy="464100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195022" y="1391545"/>
            <a:ext cx="1457262" cy="885327"/>
            <a:chOff x="5671022" y="1391545"/>
            <a:chExt cx="1457262" cy="885327"/>
          </a:xfrm>
        </p:grpSpPr>
        <p:sp>
          <p:nvSpPr>
            <p:cNvPr id="9" name="矩形 7"/>
            <p:cNvSpPr/>
            <p:nvPr/>
          </p:nvSpPr>
          <p:spPr bwMode="auto">
            <a:xfrm>
              <a:off x="5783186" y="1828495"/>
              <a:ext cx="1345098" cy="448377"/>
            </a:xfrm>
            <a:prstGeom prst="rect">
              <a:avLst/>
            </a:prstGeom>
            <a:noFill/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671022" y="1391545"/>
              <a:ext cx="140970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i="0" dirty="0">
                  <a:solidFill>
                    <a:srgbClr val="FF0000"/>
                  </a:solidFill>
                </a:rPr>
                <a:t>风机配置拷贝</a:t>
              </a:r>
              <a:endParaRPr lang="en-US" sz="1600" b="1" i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220236" y="2276872"/>
            <a:ext cx="1944216" cy="1031212"/>
            <a:chOff x="6696236" y="2276872"/>
            <a:chExt cx="1944216" cy="1031212"/>
          </a:xfrm>
        </p:grpSpPr>
        <p:sp>
          <p:nvSpPr>
            <p:cNvPr id="6" name="矩形 7"/>
            <p:cNvSpPr/>
            <p:nvPr/>
          </p:nvSpPr>
          <p:spPr bwMode="auto">
            <a:xfrm>
              <a:off x="6696236" y="2276872"/>
              <a:ext cx="1944216" cy="654750"/>
            </a:xfrm>
            <a:prstGeom prst="rect">
              <a:avLst/>
            </a:prstGeom>
            <a:noFill/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14346" y="2970899"/>
              <a:ext cx="100076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i="0" dirty="0">
                  <a:solidFill>
                    <a:srgbClr val="FF0000"/>
                  </a:solidFill>
                </a:rPr>
                <a:t>风场选择</a:t>
              </a:r>
              <a:endParaRPr lang="en-US" sz="1600" b="1" i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220236" y="5085184"/>
            <a:ext cx="1944216" cy="1091962"/>
            <a:chOff x="6696236" y="5085184"/>
            <a:chExt cx="1944216" cy="1091962"/>
          </a:xfrm>
        </p:grpSpPr>
        <p:sp>
          <p:nvSpPr>
            <p:cNvPr id="7" name="矩形 7"/>
            <p:cNvSpPr/>
            <p:nvPr/>
          </p:nvSpPr>
          <p:spPr bwMode="auto">
            <a:xfrm>
              <a:off x="6696236" y="5085184"/>
              <a:ext cx="1944216" cy="654750"/>
            </a:xfrm>
            <a:prstGeom prst="rect">
              <a:avLst/>
            </a:prstGeom>
            <a:noFill/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28284" y="5839961"/>
              <a:ext cx="100076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i="0" dirty="0">
                  <a:solidFill>
                    <a:srgbClr val="FF0000"/>
                  </a:solidFill>
                </a:rPr>
                <a:t>日期选择</a:t>
              </a:r>
              <a:endParaRPr lang="en-US" sz="1600" b="1" i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44278" y="2407570"/>
            <a:ext cx="4262908" cy="2826777"/>
            <a:chOff x="1520278" y="2407570"/>
            <a:chExt cx="4262908" cy="2826777"/>
          </a:xfrm>
        </p:grpSpPr>
        <p:sp>
          <p:nvSpPr>
            <p:cNvPr id="11" name="矩形 7"/>
            <p:cNvSpPr/>
            <p:nvPr/>
          </p:nvSpPr>
          <p:spPr bwMode="auto">
            <a:xfrm>
              <a:off x="1520278" y="2407570"/>
              <a:ext cx="4262908" cy="2425585"/>
            </a:xfrm>
            <a:prstGeom prst="rect">
              <a:avLst/>
            </a:prstGeom>
            <a:noFill/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28156" y="4897162"/>
              <a:ext cx="324993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i="0" dirty="0">
                  <a:solidFill>
                    <a:srgbClr val="FF0000"/>
                  </a:solidFill>
                </a:rPr>
                <a:t>当前风机通道，单击进入修改页面</a:t>
              </a:r>
              <a:endParaRPr lang="en-US" sz="1600" b="1" i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460707" y="1391545"/>
            <a:ext cx="1683570" cy="849253"/>
            <a:chOff x="1936707" y="1391545"/>
            <a:chExt cx="1683570" cy="849253"/>
          </a:xfrm>
        </p:grpSpPr>
        <p:sp>
          <p:nvSpPr>
            <p:cNvPr id="8" name="矩形 7"/>
            <p:cNvSpPr/>
            <p:nvPr/>
          </p:nvSpPr>
          <p:spPr bwMode="auto">
            <a:xfrm>
              <a:off x="2051720" y="1828495"/>
              <a:ext cx="1332148" cy="412303"/>
            </a:xfrm>
            <a:prstGeom prst="rect">
              <a:avLst/>
            </a:prstGeom>
            <a:noFill/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36707" y="1391545"/>
              <a:ext cx="1683570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i="0" dirty="0">
                  <a:solidFill>
                    <a:srgbClr val="FF0000"/>
                  </a:solidFill>
                </a:rPr>
                <a:t>新建风机配置</a:t>
              </a:r>
              <a:endParaRPr lang="en-US" sz="1600" b="1" i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721478" y="2405036"/>
            <a:ext cx="1174439" cy="1395808"/>
            <a:chOff x="197478" y="2405036"/>
            <a:chExt cx="1174439" cy="1395808"/>
          </a:xfrm>
        </p:grpSpPr>
        <p:sp>
          <p:nvSpPr>
            <p:cNvPr id="10" name="矩形 7"/>
            <p:cNvSpPr/>
            <p:nvPr/>
          </p:nvSpPr>
          <p:spPr bwMode="auto">
            <a:xfrm>
              <a:off x="377171" y="2405036"/>
              <a:ext cx="810453" cy="526586"/>
            </a:xfrm>
            <a:prstGeom prst="rect">
              <a:avLst/>
            </a:prstGeom>
            <a:noFill/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7478" y="2970899"/>
              <a:ext cx="1174439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i="0" dirty="0">
                  <a:solidFill>
                    <a:srgbClr val="FF0000"/>
                  </a:solidFill>
                </a:rPr>
                <a:t>风机列表，单击选择当前风机</a:t>
              </a:r>
              <a:endParaRPr lang="en-US" sz="1600" b="1" i="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5183" y="1520788"/>
            <a:ext cx="3861675" cy="482709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系统实现</a:t>
            </a:r>
            <a:endParaRPr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1776242" y="1196752"/>
            <a:ext cx="406773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i="0" dirty="0">
                <a:latin typeface="黑体" panose="02010609060101010101" charset="-122"/>
                <a:ea typeface="宋体" panose="02010600030101010101" pitchFamily="2" charset="-122"/>
                <a:cs typeface="宋体" panose="02010600030101010101" pitchFamily="2" charset="-122"/>
              </a:rPr>
              <a:t>2. </a:t>
            </a:r>
            <a:r>
              <a:rPr lang="zh-CN" altLang="en-US" i="0" dirty="0">
                <a:latin typeface="黑体" panose="02010609060101010101" charset="-122"/>
                <a:ea typeface="宋体" panose="02010600030101010101" pitchFamily="2" charset="-122"/>
                <a:cs typeface="宋体" panose="02010600030101010101" pitchFamily="2" charset="-122"/>
              </a:rPr>
              <a:t>操作界面</a:t>
            </a:r>
            <a:endParaRPr lang="en-US" altLang="zh-CN" i="0" dirty="0">
              <a:latin typeface="黑体" panose="02010609060101010101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368746" y="1760622"/>
            <a:ext cx="2115186" cy="412304"/>
            <a:chOff x="1844746" y="1760622"/>
            <a:chExt cx="2115186" cy="412304"/>
          </a:xfrm>
        </p:grpSpPr>
        <p:sp>
          <p:nvSpPr>
            <p:cNvPr id="24" name="矩形 23"/>
            <p:cNvSpPr/>
            <p:nvPr/>
          </p:nvSpPr>
          <p:spPr>
            <a:xfrm>
              <a:off x="1844746" y="1760622"/>
              <a:ext cx="1000760" cy="337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i="0" dirty="0">
                  <a:solidFill>
                    <a:srgbClr val="FF0000"/>
                  </a:solidFill>
                </a:rPr>
                <a:t>选择通道</a:t>
              </a:r>
              <a:endParaRPr lang="en-US" altLang="zh-CN" sz="1600" b="1" i="0" dirty="0">
                <a:solidFill>
                  <a:srgbClr val="FF0000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2987824" y="1760624"/>
              <a:ext cx="972108" cy="412302"/>
            </a:xfrm>
            <a:prstGeom prst="rect">
              <a:avLst/>
            </a:prstGeom>
            <a:noFill/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460368" y="1760622"/>
            <a:ext cx="1923306" cy="412303"/>
            <a:chOff x="4936368" y="1760622"/>
            <a:chExt cx="1923306" cy="412303"/>
          </a:xfrm>
        </p:grpSpPr>
        <p:sp>
          <p:nvSpPr>
            <p:cNvPr id="28" name="矩形 27"/>
            <p:cNvSpPr/>
            <p:nvPr/>
          </p:nvSpPr>
          <p:spPr>
            <a:xfrm>
              <a:off x="5858914" y="1782107"/>
              <a:ext cx="1000760" cy="337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i="0" dirty="0">
                  <a:solidFill>
                    <a:srgbClr val="FF0000"/>
                  </a:solidFill>
                </a:rPr>
                <a:t>选择模型</a:t>
              </a:r>
              <a:endParaRPr lang="en-US" altLang="zh-CN" sz="1600" b="1" i="0" dirty="0">
                <a:solidFill>
                  <a:srgbClr val="FF0000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 bwMode="auto">
            <a:xfrm>
              <a:off x="4936368" y="1760622"/>
              <a:ext cx="895771" cy="412303"/>
            </a:xfrm>
            <a:prstGeom prst="rect">
              <a:avLst/>
            </a:prstGeom>
            <a:noFill/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375920" y="2823173"/>
            <a:ext cx="4398013" cy="857855"/>
            <a:chOff x="4824028" y="1695146"/>
            <a:chExt cx="4398013" cy="857855"/>
          </a:xfrm>
        </p:grpSpPr>
        <p:sp>
          <p:nvSpPr>
            <p:cNvPr id="32" name="矩形 31"/>
            <p:cNvSpPr/>
            <p:nvPr/>
          </p:nvSpPr>
          <p:spPr>
            <a:xfrm>
              <a:off x="7584207" y="1695146"/>
              <a:ext cx="1637834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600" b="1" i="0" dirty="0">
                  <a:solidFill>
                    <a:srgbClr val="FF0000"/>
                  </a:solidFill>
                </a:rPr>
                <a:t>依次输入模型中各部件的型号、厂家和齿数</a:t>
              </a:r>
              <a:endParaRPr lang="en-US" altLang="zh-CN" sz="1600" b="1" i="0" dirty="0">
                <a:solidFill>
                  <a:srgbClr val="FF0000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 bwMode="auto">
            <a:xfrm>
              <a:off x="4824028" y="1760622"/>
              <a:ext cx="2700300" cy="792379"/>
            </a:xfrm>
            <a:prstGeom prst="rect">
              <a:avLst/>
            </a:prstGeom>
            <a:noFill/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384033" y="4034865"/>
            <a:ext cx="3132347" cy="1338351"/>
            <a:chOff x="4824028" y="1760622"/>
            <a:chExt cx="4854569" cy="1338351"/>
          </a:xfrm>
        </p:grpSpPr>
        <p:sp>
          <p:nvSpPr>
            <p:cNvPr id="36" name="矩形 35"/>
            <p:cNvSpPr/>
            <p:nvPr/>
          </p:nvSpPr>
          <p:spPr>
            <a:xfrm>
              <a:off x="6853041" y="2002448"/>
              <a:ext cx="2825556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600" b="1" i="0" dirty="0">
                  <a:solidFill>
                    <a:srgbClr val="FF0000"/>
                  </a:solidFill>
                </a:rPr>
                <a:t>依次选择模型中各测点在数据库中对应的真实测点名</a:t>
              </a:r>
              <a:endParaRPr lang="en-US" altLang="zh-CN" sz="1600" b="1" i="0" dirty="0">
                <a:solidFill>
                  <a:srgbClr val="FF0000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 bwMode="auto">
            <a:xfrm>
              <a:off x="4824028" y="1760622"/>
              <a:ext cx="2008786" cy="1338351"/>
            </a:xfrm>
            <a:prstGeom prst="rect">
              <a:avLst/>
            </a:prstGeom>
            <a:noFill/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74825" y="1295400"/>
            <a:ext cx="8209607" cy="5040313"/>
          </a:xfrm>
        </p:spPr>
        <p:txBody>
          <a:bodyPr/>
          <a:lstStyle/>
          <a:p>
            <a:pPr marL="0" indent="0">
              <a:buNone/>
            </a:pPr>
            <a:endParaRPr lang="en-US" altLang="zh-CN" sz="1800" dirty="0"/>
          </a:p>
          <a:p>
            <a:r>
              <a:rPr lang="zh-CN" altLang="en-US" b="1" dirty="0"/>
              <a:t>特征提取</a:t>
            </a:r>
            <a:endParaRPr lang="en-US" altLang="zh-CN" b="1" dirty="0"/>
          </a:p>
          <a:p>
            <a:pPr lvl="1"/>
            <a:r>
              <a:rPr lang="zh-CN" altLang="en-US" sz="2000" dirty="0"/>
              <a:t>结合领域知识从风机机组多测点传感信号中提取频域特征，减小有效数据较少所带来的过拟合风险</a:t>
            </a:r>
            <a:endParaRPr lang="en-US" altLang="zh-CN" sz="2000" dirty="0"/>
          </a:p>
          <a:p>
            <a:pPr lvl="1"/>
            <a:endParaRPr lang="en-US" altLang="zh-CN" sz="1400" dirty="0"/>
          </a:p>
          <a:p>
            <a:r>
              <a:rPr lang="zh-CN" altLang="en-US" b="1" dirty="0"/>
              <a:t>模型方面</a:t>
            </a:r>
            <a:endParaRPr lang="en-US" altLang="zh-CN" b="1" dirty="0"/>
          </a:p>
          <a:p>
            <a:pPr lvl="1" algn="just"/>
            <a:r>
              <a:rPr lang="zh-CN" altLang="en-US" sz="2000" dirty="0"/>
              <a:t>利用</a:t>
            </a:r>
            <a:r>
              <a:rPr lang="en-US" altLang="zh-CN" sz="2000" dirty="0"/>
              <a:t>Easy Ensemble</a:t>
            </a:r>
            <a:r>
              <a:rPr lang="zh-CN" altLang="en-US" sz="2000" dirty="0"/>
              <a:t>框架解决故障诊断应用中类别不平衡和代价敏感共生的问题</a:t>
            </a:r>
            <a:endParaRPr lang="zh-CN" altLang="en-US" sz="2000" dirty="0"/>
          </a:p>
          <a:p>
            <a:pPr lvl="1" algn="just"/>
            <a:r>
              <a:rPr lang="zh-CN" altLang="en-US" sz="2000" dirty="0"/>
              <a:t>进一步应用集成学习方法提升分类器的泛化性能，基分类器包括对数几率回归、随机森林和</a:t>
            </a:r>
            <a:r>
              <a:rPr lang="en-US" altLang="zh-CN" sz="2000" dirty="0" err="1"/>
              <a:t>Xgboost</a:t>
            </a:r>
            <a:endParaRPr lang="en-US" altLang="zh-CN" sz="2000" dirty="0"/>
          </a:p>
          <a:p>
            <a:pPr lvl="1" algn="just"/>
            <a:endParaRPr lang="en-US" altLang="zh-CN" sz="2000" dirty="0"/>
          </a:p>
          <a:p>
            <a:r>
              <a:rPr lang="zh-CN" altLang="en-US" b="1" dirty="0"/>
              <a:t>系统实现</a:t>
            </a:r>
            <a:endParaRPr lang="en-US" altLang="zh-CN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后续</a:t>
            </a:r>
            <a:endParaRPr lang="en-US" altLang="zh-CN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69873" y="1771968"/>
            <a:ext cx="3678237" cy="1176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3173413" y="188913"/>
            <a:ext cx="7380288" cy="2159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Palatino Linotype" panose="02040502050505030304" pitchFamily="18" charset="0"/>
                <a:ea typeface="Arial Unicode MS" pitchFamily="34" charset="-122"/>
                <a:cs typeface="Arial Unicode MS" pitchFamily="34" charset="-122"/>
                <a:sym typeface="Helvetica Neue Black Condensed" charset="0"/>
              </a:rPr>
              <a:t>Learning Expected Hitting Time Distance</a:t>
            </a:r>
            <a:endParaRPr kumimoji="0" lang="zh-CN" altLang="zh-CN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Palatino Linotype" panose="02040502050505030304" pitchFamily="18" charset="0"/>
              <a:ea typeface="Arial Unicode MS" pitchFamily="34" charset="-122"/>
              <a:cs typeface="Arial Unicode MS" pitchFamily="34" charset="-122"/>
              <a:sym typeface="Helvetica Neue Black Condensed" charset="0"/>
            </a:endParaRPr>
          </a:p>
        </p:txBody>
      </p:sp>
      <p:sp>
        <p:nvSpPr>
          <p:cNvPr id="4100" name="副标题 3"/>
          <p:cNvSpPr>
            <a:spLocks noGrp="1"/>
          </p:cNvSpPr>
          <p:nvPr>
            <p:ph type="subTitle" idx="4294967295"/>
          </p:nvPr>
        </p:nvSpPr>
        <p:spPr>
          <a:xfrm>
            <a:off x="3270250" y="608013"/>
            <a:ext cx="7351713" cy="446087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Tx/>
              <a:buSzTx/>
              <a:buFontTx/>
              <a:buNone/>
              <a:defRPr/>
            </a:lvl1pPr>
            <a:lvl2pPr marL="457200" lvl="1" indent="0" algn="ctr">
              <a:buClrTx/>
              <a:buSzTx/>
              <a:buFontTx/>
              <a:buNone/>
              <a:defRPr/>
            </a:lvl2pPr>
            <a:lvl3pPr marL="914400" lvl="2" indent="0" algn="ctr">
              <a:buClrTx/>
              <a:buSzTx/>
              <a:buFontTx/>
              <a:buNone/>
              <a:defRPr/>
            </a:lvl3pPr>
            <a:lvl4pPr marL="1371600" lvl="3" indent="0" algn="ctr">
              <a:buClrTx/>
              <a:buSzTx/>
              <a:buFontTx/>
              <a:buNone/>
              <a:defRPr/>
            </a:lvl4pPr>
            <a:lvl5pPr marL="1828800" lvl="4" indent="0" algn="ctr">
              <a:buClrTx/>
              <a:buSzTx/>
              <a:buFontTx/>
              <a:buNone/>
              <a:defRPr/>
            </a:lvl5pPr>
          </a:lstStyle>
          <a:p>
            <a:pPr lvl="0" eaLnBrk="1" hangingPunct="1"/>
            <a:r>
              <a:rPr lang="en-US" altLang="zh-CN" sz="2400" dirty="0">
                <a:sym typeface="Helvetica Neue Thin" charset="0"/>
              </a:rPr>
              <a:t>De-Chuan Zhan, Peng Hu, Zui Chu, Zhi-Hua Zhou</a:t>
            </a:r>
            <a:r>
              <a:rPr lang="zh-CN" altLang="en-US" sz="2400" dirty="0">
                <a:sym typeface="Helvetica Neue Thin" charset="0"/>
              </a:rPr>
              <a:t>*</a:t>
            </a:r>
            <a:endParaRPr lang="en-US" altLang="zh-CN" sz="2400" dirty="0">
              <a:sym typeface="Helvetica Neue Thin" charset="0"/>
            </a:endParaRPr>
          </a:p>
          <a:p>
            <a:pPr lvl="0" eaLnBrk="1" hangingPunct="1"/>
            <a:endParaRPr lang="en-US" altLang="zh-CN" sz="2000" dirty="0">
              <a:sym typeface="Palatino Linotype" panose="02040502050505030304" pitchFamily="18" charset="0"/>
            </a:endParaRPr>
          </a:p>
        </p:txBody>
      </p:sp>
      <p:sp>
        <p:nvSpPr>
          <p:cNvPr id="4101" name="矩形 2"/>
          <p:cNvSpPr/>
          <p:nvPr/>
        </p:nvSpPr>
        <p:spPr>
          <a:xfrm>
            <a:off x="1536700" y="1135063"/>
            <a:ext cx="9144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1800" i="1" dirty="0">
                <a:sym typeface="Palatino Linotype" panose="02040502050505030304" pitchFamily="18" charset="0"/>
              </a:rPr>
              <a:t>LAMDA Group, National Key Laboratory for Novel Software Technology, Nanjing Univ.</a:t>
            </a:r>
            <a:endParaRPr lang="zh-CN" altLang="en-US" sz="1800" i="1" dirty="0"/>
          </a:p>
        </p:txBody>
      </p:sp>
      <p:sp>
        <p:nvSpPr>
          <p:cNvPr id="5" name="文本框 4"/>
          <p:cNvSpPr txBox="1"/>
          <p:nvPr/>
        </p:nvSpPr>
        <p:spPr>
          <a:xfrm>
            <a:off x="444818" y="1503363"/>
            <a:ext cx="6867525" cy="1476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b="1" kern="1200" cap="none" spc="0" normalizeH="0" baseline="0" noProof="0" dirty="0">
                <a:latin typeface="Palatino Linotype" panose="02040502050505030304" pitchFamily="18" charset="0"/>
                <a:ea typeface="宋体" panose="02010600030101010101" pitchFamily="2" charset="-122"/>
                <a:cs typeface="+mn-cs"/>
              </a:rPr>
              <a:t>Mahalanobis Distance Metric Learning Faces Many Difficulties:</a:t>
            </a:r>
            <a:endParaRPr kumimoji="0" lang="en-US" altLang="zh-CN" b="1" kern="1200" cap="none" spc="0" normalizeH="0" baseline="0" noProof="0" dirty="0">
              <a:latin typeface="Palatino Linotype" panose="02040502050505030304" pitchFamily="18" charset="0"/>
              <a:ea typeface="宋体" panose="02010600030101010101" pitchFamily="2" charset="-122"/>
              <a:cs typeface="+mn-cs"/>
            </a:endParaRPr>
          </a:p>
          <a:p>
            <a:pPr marL="285750" marR="0" indent="-285750" defTabSz="9144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i="1" kern="1200" cap="none" spc="0" normalizeH="0" baseline="0" noProof="0" dirty="0">
                <a:solidFill>
                  <a:srgbClr val="FF0000"/>
                </a:solidFill>
                <a:latin typeface="Palatino Linotype" panose="02040502050505030304" pitchFamily="18" charset="0"/>
                <a:ea typeface="宋体" panose="02010600030101010101" pitchFamily="2" charset="-122"/>
                <a:cs typeface="+mn-cs"/>
              </a:rPr>
              <a:t>Local / Instance specific distances </a:t>
            </a:r>
            <a:r>
              <a:rPr kumimoji="0" lang="en-US" altLang="zh-CN" i="1" kern="1200" cap="none" spc="0" normalizeH="0" baseline="0" noProof="0" dirty="0">
                <a:latin typeface="Palatino Linotype" panose="02040502050505030304" pitchFamily="18" charset="0"/>
                <a:ea typeface="宋体" panose="02010600030101010101" pitchFamily="2" charset="-122"/>
                <a:cs typeface="+mn-cs"/>
              </a:rPr>
              <a:t>[NIPS’06 ICML’09 etc.]</a:t>
            </a:r>
            <a:endParaRPr kumimoji="0" lang="en-US" altLang="zh-CN" i="1" kern="1200" cap="none" spc="0" normalizeH="0" baseline="0" noProof="0" dirty="0">
              <a:latin typeface="Palatino Linotype" panose="02040502050505030304" pitchFamily="18" charset="0"/>
              <a:ea typeface="宋体" panose="02010600030101010101" pitchFamily="2" charset="-122"/>
              <a:cs typeface="+mn-cs"/>
            </a:endParaRPr>
          </a:p>
          <a:p>
            <a:pPr marL="285750" marR="0" indent="-285750" defTabSz="9144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i="1" kern="1200" cap="none" spc="0" normalizeH="0" baseline="0" noProof="0" dirty="0">
                <a:solidFill>
                  <a:srgbClr val="FF0000"/>
                </a:solidFill>
                <a:latin typeface="Palatino Linotype" panose="02040502050505030304" pitchFamily="18" charset="0"/>
                <a:ea typeface="宋体" panose="02010600030101010101" pitchFamily="2" charset="-122"/>
                <a:cs typeface="+mn-cs"/>
              </a:rPr>
              <a:t>Distances for particular represented features</a:t>
            </a:r>
            <a:endParaRPr kumimoji="0" lang="en-US" altLang="zh-CN" i="1" kern="1200" cap="none" spc="0" normalizeH="0" baseline="0" noProof="0" dirty="0">
              <a:solidFill>
                <a:srgbClr val="FF0000"/>
              </a:solidFill>
              <a:latin typeface="Palatino Linotype" panose="0204050205050503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i="1" kern="1200" cap="none" spc="0" normalizeH="0" baseline="0" noProof="0" dirty="0">
                <a:solidFill>
                  <a:srgbClr val="FF0000"/>
                </a:solidFill>
                <a:latin typeface="Palatino Linotype" panose="02040502050505030304" pitchFamily="18" charset="0"/>
                <a:ea typeface="宋体" panose="02010600030101010101" pitchFamily="2" charset="-122"/>
                <a:cs typeface="+mn-cs"/>
              </a:rPr>
              <a:t>     -  Histogram / Distribution Features </a:t>
            </a:r>
            <a:r>
              <a:rPr kumimoji="0" lang="en-US" altLang="zh-CN" i="1" kern="1200" cap="none" spc="0" normalizeH="0" baseline="0" noProof="0" dirty="0">
                <a:latin typeface="Palatino Linotype" panose="02040502050505030304" pitchFamily="18" charset="0"/>
                <a:ea typeface="宋体" panose="02010600030101010101" pitchFamily="2" charset="-122"/>
                <a:cs typeface="+mn-cs"/>
              </a:rPr>
              <a:t>[CVPR’06, etc.]</a:t>
            </a:r>
            <a:endParaRPr kumimoji="0" lang="en-US" altLang="zh-CN" i="1" kern="1200" cap="none" spc="0" normalizeH="0" baseline="0" noProof="0" dirty="0">
              <a:latin typeface="Palatino Linotype" panose="0204050205050503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zh-CN" altLang="en-US" kern="1200" cap="none" spc="0" normalizeH="0" baseline="0" noProof="0" dirty="0">
              <a:latin typeface="Palatino Linotype" panose="02040502050505030304" pitchFamily="18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7" name="直接连接符 6"/>
          <p:cNvCxnSpPr/>
          <p:nvPr/>
        </p:nvCxnSpPr>
        <p:spPr bwMode="auto">
          <a:xfrm>
            <a:off x="1570473" y="1431925"/>
            <a:ext cx="898312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51168" y="2603500"/>
            <a:ext cx="8902065" cy="1198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b="1" kern="1200" cap="none" spc="0" normalizeH="0" baseline="0" noProof="0" dirty="0">
                <a:latin typeface="Palatino Linotype" panose="02040502050505030304" pitchFamily="18" charset="0"/>
                <a:ea typeface="宋体" panose="02010600030101010101" pitchFamily="2" charset="-122"/>
                <a:cs typeface="+mn-cs"/>
              </a:rPr>
              <a:t>Two Main Claim Points:</a:t>
            </a:r>
            <a:endParaRPr kumimoji="0" lang="en-US" altLang="zh-CN" b="1" kern="1200" cap="none" spc="0" normalizeH="0" baseline="0" noProof="0" dirty="0">
              <a:latin typeface="Palatino Linotype" panose="02040502050505030304" pitchFamily="18" charset="0"/>
              <a:ea typeface="宋体" panose="02010600030101010101" pitchFamily="2" charset="-122"/>
              <a:cs typeface="+mn-cs"/>
            </a:endParaRPr>
          </a:p>
          <a:p>
            <a:pPr marL="285750" marR="0" indent="-285750" defTabSz="9144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kern="1200" cap="none" spc="0" normalizeH="0" baseline="0" noProof="0" dirty="0">
                <a:solidFill>
                  <a:srgbClr val="0033CC"/>
                </a:solidFill>
                <a:latin typeface="Palatino Linotype" panose="02040502050505030304" pitchFamily="18" charset="0"/>
                <a:ea typeface="宋体" panose="02010600030101010101" pitchFamily="2" charset="-122"/>
                <a:cs typeface="+mn-cs"/>
              </a:rPr>
              <a:t>Expect Hitting Time based Distances with the transition probabilities as parameters</a:t>
            </a:r>
            <a:endParaRPr kumimoji="0" lang="en-US" altLang="zh-CN" kern="1200" cap="none" spc="0" normalizeH="0" baseline="0" noProof="0" dirty="0">
              <a:solidFill>
                <a:srgbClr val="0033CC"/>
              </a:solidFill>
              <a:latin typeface="Palatino Linotype" panose="02040502050505030304" pitchFamily="18" charset="0"/>
              <a:ea typeface="宋体" panose="02010600030101010101" pitchFamily="2" charset="-122"/>
              <a:cs typeface="+mn-cs"/>
            </a:endParaRPr>
          </a:p>
          <a:p>
            <a:pPr marL="285750" marR="0" indent="-285750" defTabSz="9144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kern="1200" cap="none" spc="0" normalizeH="0" baseline="0" noProof="0" dirty="0">
                <a:solidFill>
                  <a:srgbClr val="0033CC"/>
                </a:solidFill>
                <a:latin typeface="Palatino Linotype" panose="02040502050505030304" pitchFamily="18" charset="0"/>
                <a:ea typeface="宋体" panose="02010600030101010101" pitchFamily="2" charset="-122"/>
                <a:cs typeface="+mn-cs"/>
              </a:rPr>
              <a:t>A distance metric learner for learning the parameters in EHT distances</a:t>
            </a:r>
            <a:endParaRPr kumimoji="0" lang="en-US" altLang="zh-CN" kern="1200" cap="none" spc="0" normalizeH="0" baseline="0" noProof="0" dirty="0">
              <a:solidFill>
                <a:srgbClr val="0033CC"/>
              </a:solidFill>
              <a:latin typeface="Palatino Linotype" panose="02040502050505030304" pitchFamily="18" charset="0"/>
              <a:ea typeface="宋体" panose="02010600030101010101" pitchFamily="2" charset="-122"/>
              <a:cs typeface="+mn-cs"/>
            </a:endParaRPr>
          </a:p>
          <a:p>
            <a:pPr marL="285750" marR="0" indent="-285750" defTabSz="914400"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kern="1200" cap="none" spc="0" normalizeH="0" baseline="0" noProof="0" dirty="0">
              <a:latin typeface="Palatino Linotype" panose="0204050205050503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105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75" y="3500438"/>
            <a:ext cx="5854700" cy="3294062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106" name="对象 14"/>
          <p:cNvGraphicFramePr>
            <a:graphicFrameLocks noChangeAspect="1"/>
          </p:cNvGraphicFramePr>
          <p:nvPr/>
        </p:nvGraphicFramePr>
        <p:xfrm>
          <a:off x="8000683" y="3802063"/>
          <a:ext cx="32956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3293110" imgH="712470" progId="Equation.Ribbit">
                  <p:embed/>
                </p:oleObj>
              </mc:Choice>
              <mc:Fallback>
                <p:oleObj name="" r:id="rId3" imgW="3293110" imgH="712470" progId="Equation.Ribbit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00683" y="3802063"/>
                        <a:ext cx="3295650" cy="714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文本框 17"/>
          <p:cNvSpPr txBox="1"/>
          <p:nvPr/>
        </p:nvSpPr>
        <p:spPr>
          <a:xfrm>
            <a:off x="7840345" y="3500438"/>
            <a:ext cx="34086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1800" b="1" dirty="0"/>
              <a:t> A General DML Framework</a:t>
            </a:r>
            <a:r>
              <a:rPr lang="zh-CN" altLang="en-US" sz="1800" b="1" dirty="0"/>
              <a:t>：</a:t>
            </a:r>
            <a:endParaRPr lang="en-US" altLang="zh-CN" sz="1800" b="1" dirty="0"/>
          </a:p>
        </p:txBody>
      </p:sp>
      <p:cxnSp>
        <p:nvCxnSpPr>
          <p:cNvPr id="19" name="直接连接符 18"/>
          <p:cNvCxnSpPr/>
          <p:nvPr/>
        </p:nvCxnSpPr>
        <p:spPr bwMode="auto">
          <a:xfrm flipV="1">
            <a:off x="459740" y="3421380"/>
            <a:ext cx="11132820" cy="635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7849870" y="4414838"/>
            <a:ext cx="3305175" cy="6140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b="1" kern="1200" cap="none" spc="0" normalizeH="0" baseline="0" noProof="0" dirty="0">
                <a:latin typeface="Palatino Linotype" panose="02040502050505030304" pitchFamily="18" charset="0"/>
                <a:ea typeface="宋体" panose="02010600030101010101" pitchFamily="2" charset="-122"/>
                <a:cs typeface="+mn-cs"/>
              </a:rPr>
              <a:t>Together with a Fast Solution:</a:t>
            </a:r>
            <a:endParaRPr kumimoji="0" lang="en-US" altLang="zh-CN" b="1" kern="1200" cap="none" spc="0" normalizeH="0" baseline="0" noProof="0" dirty="0">
              <a:latin typeface="Palatino Linotype" panose="02040502050505030304" pitchFamily="18" charset="0"/>
              <a:ea typeface="宋体" panose="02010600030101010101" pitchFamily="2" charset="-122"/>
              <a:cs typeface="+mn-cs"/>
            </a:endParaRPr>
          </a:p>
          <a:p>
            <a:pPr marL="285750" marR="0" indent="-285750" defTabSz="9144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600" kern="1200" cap="none" spc="0" normalizeH="0" baseline="0" noProof="0" dirty="0">
                <a:solidFill>
                  <a:srgbClr val="0033CC"/>
                </a:solidFill>
                <a:latin typeface="Palatino Linotype" panose="02040502050505030304" pitchFamily="18" charset="0"/>
                <a:ea typeface="宋体" panose="02010600030101010101" pitchFamily="2" charset="-122"/>
                <a:cs typeface="+mn-cs"/>
              </a:rPr>
              <a:t>The stochastic gradient step</a:t>
            </a:r>
            <a:endParaRPr kumimoji="0" lang="en-US" altLang="zh-CN" kern="1200" cap="none" spc="0" normalizeH="0" baseline="0" noProof="0" dirty="0">
              <a:solidFill>
                <a:srgbClr val="0033CC"/>
              </a:solidFill>
              <a:latin typeface="Palatino Linotype" panose="02040502050505030304" pitchFamily="18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4110" name="对象 20"/>
          <p:cNvGraphicFramePr>
            <a:graphicFrameLocks noChangeAspect="1"/>
          </p:cNvGraphicFramePr>
          <p:nvPr/>
        </p:nvGraphicFramePr>
        <p:xfrm>
          <a:off x="8402320" y="4957763"/>
          <a:ext cx="2182813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5" imgW="2180590" imgH="1054100" progId="Equation.Ribbit">
                  <p:embed/>
                </p:oleObj>
              </mc:Choice>
              <mc:Fallback>
                <p:oleObj name="" r:id="rId5" imgW="2180590" imgH="1054100" progId="Equation.Ribbit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02320" y="4957763"/>
                        <a:ext cx="2182813" cy="10556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1" name="对象 21"/>
          <p:cNvGraphicFramePr>
            <a:graphicFrameLocks noChangeAspect="1"/>
          </p:cNvGraphicFramePr>
          <p:nvPr/>
        </p:nvGraphicFramePr>
        <p:xfrm>
          <a:off x="10183495" y="4984750"/>
          <a:ext cx="804863" cy="16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7" imgW="805180" imgH="162560" progId="Equation.Ribbit">
                  <p:embed/>
                </p:oleObj>
              </mc:Choice>
              <mc:Fallback>
                <p:oleObj name="" r:id="rId7" imgW="805180" imgH="162560" progId="Equation.Ribbit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183495" y="4984750"/>
                        <a:ext cx="804863" cy="1635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本框 22"/>
          <p:cNvSpPr txBox="1"/>
          <p:nvPr/>
        </p:nvSpPr>
        <p:spPr>
          <a:xfrm>
            <a:off x="7849870" y="6097588"/>
            <a:ext cx="3451225" cy="3524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marR="0" indent="-285750" defTabSz="914400">
              <a:lnSpc>
                <a:spcPts val="12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600" kern="1200" cap="none" spc="0" normalizeH="0" baseline="0" noProof="0" dirty="0">
                <a:solidFill>
                  <a:srgbClr val="0033CC"/>
                </a:solidFill>
                <a:latin typeface="Palatino Linotype" panose="02040502050505030304" pitchFamily="18" charset="0"/>
                <a:ea typeface="宋体" panose="02010600030101010101" pitchFamily="2" charset="-122"/>
                <a:cs typeface="+mn-cs"/>
              </a:rPr>
              <a:t>becomes Low-Rank according to </a:t>
            </a:r>
            <a:endParaRPr kumimoji="0" lang="en-US" altLang="zh-CN" sz="1600" kern="1200" cap="none" spc="0" normalizeH="0" baseline="0" noProof="0" dirty="0">
              <a:solidFill>
                <a:srgbClr val="0033CC"/>
              </a:solidFill>
              <a:latin typeface="Palatino Linotype" panose="0204050205050503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ts val="1920"/>
              </a:lnSpc>
              <a:buClrTx/>
              <a:buSzTx/>
              <a:buFontTx/>
              <a:buNone/>
              <a:defRPr/>
            </a:pPr>
            <a:r>
              <a:rPr kumimoji="0" lang="en-US" altLang="zh-CN" sz="1600" kern="1200" cap="none" spc="0" normalizeH="0" baseline="0" noProof="0" dirty="0">
                <a:solidFill>
                  <a:srgbClr val="0033CC"/>
                </a:solidFill>
                <a:latin typeface="Palatino Linotype" panose="02040502050505030304" pitchFamily="18" charset="0"/>
                <a:ea typeface="宋体" panose="02010600030101010101" pitchFamily="2" charset="-122"/>
                <a:cs typeface="+mn-cs"/>
              </a:rPr>
              <a:t>      Sherman-Morrison formula </a:t>
            </a:r>
            <a:endParaRPr kumimoji="0" lang="en-US" altLang="zh-CN" kern="1200" cap="none" spc="0" normalizeH="0" baseline="0" noProof="0" dirty="0">
              <a:solidFill>
                <a:srgbClr val="0033CC"/>
              </a:solidFill>
              <a:latin typeface="Palatino Linotype" panose="02040502050505030304" pitchFamily="18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4113" name="对象 23"/>
          <p:cNvGraphicFramePr>
            <a:graphicFrameLocks noChangeAspect="1"/>
          </p:cNvGraphicFramePr>
          <p:nvPr/>
        </p:nvGraphicFramePr>
        <p:xfrm>
          <a:off x="8280083" y="6445250"/>
          <a:ext cx="2825750" cy="18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9" imgW="2821940" imgH="187960" progId="Equation.Ribbit">
                  <p:embed/>
                </p:oleObj>
              </mc:Choice>
              <mc:Fallback>
                <p:oleObj name="" r:id="rId9" imgW="2821940" imgH="187960" progId="Equation.Ribbit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280083" y="6445250"/>
                        <a:ext cx="2825750" cy="188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 bwMode="auto">
          <a:xfrm>
            <a:off x="283845" y="938530"/>
            <a:ext cx="8255000" cy="3606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93345" y="6122035"/>
            <a:ext cx="11847830" cy="5765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8" name="文本框 17"/>
          <p:cNvSpPr txBox="1"/>
          <p:nvPr/>
        </p:nvSpPr>
        <p:spPr>
          <a:xfrm>
            <a:off x="1264920" y="6668"/>
            <a:ext cx="7248525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1800" b="1" i="1" u="sng" dirty="0">
                <a:solidFill>
                  <a:srgbClr val="0033CC"/>
                </a:solidFill>
              </a:rPr>
              <a:t>Experiments of Classification Comparisons, vs. Mahalanobis Metrics</a:t>
            </a:r>
            <a:endParaRPr lang="en-US" altLang="zh-CN" sz="1800" b="1" i="1" u="sng" dirty="0">
              <a:solidFill>
                <a:srgbClr val="0033CC"/>
              </a:solidFill>
            </a:endParaRPr>
          </a:p>
        </p:txBody>
      </p:sp>
      <p:grpSp>
        <p:nvGrpSpPr>
          <p:cNvPr id="6149" name="组合 12"/>
          <p:cNvGrpSpPr/>
          <p:nvPr/>
        </p:nvGrpSpPr>
        <p:grpSpPr>
          <a:xfrm>
            <a:off x="1360488" y="422593"/>
            <a:ext cx="7056437" cy="1806954"/>
            <a:chOff x="1494045" y="377197"/>
            <a:chExt cx="7056575" cy="1808223"/>
          </a:xfrm>
        </p:grpSpPr>
        <p:graphicFrame>
          <p:nvGraphicFramePr>
            <p:cNvPr id="6160" name="对象 2"/>
            <p:cNvGraphicFramePr>
              <a:graphicFrameLocks noChangeAspect="1"/>
            </p:cNvGraphicFramePr>
            <p:nvPr/>
          </p:nvGraphicFramePr>
          <p:xfrm>
            <a:off x="1494045" y="377197"/>
            <a:ext cx="7056575" cy="1780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1" imgW="4104640" imgH="909320" progId="Equation.Ribbit">
                    <p:embed/>
                  </p:oleObj>
                </mc:Choice>
                <mc:Fallback>
                  <p:oleObj name="" r:id="rId1" imgW="4104640" imgH="909320" progId="Equation.Ribbit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494045" y="377197"/>
                          <a:ext cx="7056575" cy="178083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1" name="圆角矩形 4"/>
            <p:cNvSpPr/>
            <p:nvPr/>
          </p:nvSpPr>
          <p:spPr>
            <a:xfrm>
              <a:off x="5779654" y="786119"/>
              <a:ext cx="1439980" cy="1399301"/>
            </a:xfrm>
            <a:prstGeom prst="roundRect">
              <a:avLst>
                <a:gd name="adj" fmla="val 16667"/>
              </a:avLst>
            </a:prstGeom>
            <a:solidFill>
              <a:srgbClr val="00B050">
                <a:alpha val="39999"/>
              </a:srgbClr>
            </a:solidFill>
            <a:ln w="127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Palatino Linotype" panose="02040502050505030304" pitchFamily="18" charset="0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Palatino Linotype" panose="02040502050505030304" pitchFamily="18" charset="0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Palatino Linotype" panose="02040502050505030304" pitchFamily="18" charset="0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615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845" y="4623118"/>
            <a:ext cx="4319588" cy="2020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845" y="2543493"/>
            <a:ext cx="4319588" cy="1900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7"/>
          <p:cNvSpPr txBox="1">
            <a:spLocks noChangeArrowheads="1"/>
          </p:cNvSpPr>
          <p:nvPr/>
        </p:nvSpPr>
        <p:spPr bwMode="auto">
          <a:xfrm>
            <a:off x="1426845" y="2154555"/>
            <a:ext cx="4238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宋体" panose="02010600030101010101" pitchFamily="2" charset="-122"/>
                <a:cs typeface="+mn-cs"/>
              </a:rPr>
              <a:t>CBIR Results with Histogram Provided</a:t>
            </a:r>
            <a:endParaRPr kumimoji="0" lang="en-US" altLang="zh-CN" sz="1800" b="1" i="1" u="sng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Palatino Linotype" panose="0204050205050503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153" name="Picture 2" descr="Y:\USERS\weixs\Self stuff\Personal Page\img\nj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1715" y="1167130"/>
            <a:ext cx="825500" cy="103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4053" y="1343343"/>
            <a:ext cx="727075" cy="566737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155" name="对象 15"/>
          <p:cNvGraphicFramePr>
            <a:graphicFrameLocks noChangeAspect="1"/>
          </p:cNvGraphicFramePr>
          <p:nvPr/>
        </p:nvGraphicFramePr>
        <p:xfrm>
          <a:off x="5876608" y="2884805"/>
          <a:ext cx="4386262" cy="159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7" imgW="2212340" imgH="805180" progId="Equation.Ribbit">
                  <p:embed/>
                </p:oleObj>
              </mc:Choice>
              <mc:Fallback>
                <p:oleObj name="" r:id="rId7" imgW="2212340" imgH="805180" progId="Equation.Ribbit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76608" y="2884805"/>
                        <a:ext cx="4386262" cy="15954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5836920" y="2249805"/>
            <a:ext cx="5105400" cy="6451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宋体" panose="02010600030101010101" pitchFamily="2" charset="-122"/>
                <a:cs typeface="+mn-cs"/>
              </a:rPr>
              <a:t>Words corresponding to the top transition</a:t>
            </a:r>
            <a:endParaRPr kumimoji="0" lang="zh-CN" altLang="en-US" sz="18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Palatino Linotype" panose="0204050205050503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1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宋体" panose="02010600030101010101" pitchFamily="2" charset="-122"/>
                <a:cs typeface="+mn-cs"/>
              </a:rPr>
              <a:t>probabilities</a:t>
            </a:r>
            <a:r>
              <a:rPr kumimoji="0" lang="zh-CN" altLang="en-US" sz="1800" b="1" i="1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Palatino Linotype" panose="02040502050505030304" pitchFamily="18" charset="0"/>
                <a:ea typeface="宋体" panose="02010600030101010101" pitchFamily="2" charset="-122"/>
                <a:cs typeface="+mn-cs"/>
              </a:rPr>
              <a:t> learned by LED on text data</a:t>
            </a:r>
            <a:endParaRPr kumimoji="0" lang="zh-CN" altLang="en-US" sz="1800" b="1" i="1" u="sng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Palatino Linotype" panose="0204050205050503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805170" y="4480243"/>
            <a:ext cx="4185920" cy="1476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b="1" i="1" u="sng" kern="1200" cap="none" spc="0" normalizeH="0" baseline="0" noProof="0" dirty="0">
                <a:latin typeface="Palatino Linotype" panose="02040502050505030304" pitchFamily="18" charset="0"/>
                <a:ea typeface="宋体" panose="02010600030101010101" pitchFamily="2" charset="-122"/>
                <a:cs typeface="+mn-cs"/>
              </a:rPr>
              <a:t>Conclusion:</a:t>
            </a:r>
            <a:endParaRPr kumimoji="0" lang="en-US" altLang="zh-CN" b="1" i="1" u="sng" kern="1200" cap="none" spc="0" normalizeH="0" baseline="0" noProof="0" dirty="0">
              <a:latin typeface="Palatino Linotype" panose="02040502050505030304" pitchFamily="18" charset="0"/>
              <a:ea typeface="宋体" panose="02010600030101010101" pitchFamily="2" charset="-122"/>
              <a:cs typeface="+mn-cs"/>
            </a:endParaRPr>
          </a:p>
          <a:p>
            <a:pPr marL="285750" marR="0" indent="-285750" defTabSz="9144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kern="1200" cap="none" spc="0" normalizeH="0" baseline="0" noProof="0" dirty="0">
                <a:latin typeface="Palatino Linotype" panose="02040502050505030304" pitchFamily="18" charset="0"/>
                <a:ea typeface="宋体" panose="02010600030101010101" pitchFamily="2" charset="-122"/>
                <a:cs typeface="+mn-cs"/>
              </a:rPr>
              <a:t>Expect Hitting Time based Distances</a:t>
            </a:r>
            <a:endParaRPr kumimoji="0" lang="en-US" altLang="zh-CN" kern="1200" cap="none" spc="0" normalizeH="0" baseline="0" noProof="0" dirty="0">
              <a:latin typeface="Palatino Linotype" panose="02040502050505030304" pitchFamily="18" charset="0"/>
              <a:ea typeface="宋体" panose="02010600030101010101" pitchFamily="2" charset="-122"/>
              <a:cs typeface="+mn-cs"/>
            </a:endParaRPr>
          </a:p>
          <a:p>
            <a:pPr marL="285750" marR="0" indent="-285750" defTabSz="9144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kern="1200" cap="none" spc="0" normalizeH="0" baseline="0" noProof="0" dirty="0">
                <a:latin typeface="Palatino Linotype" panose="02040502050505030304" pitchFamily="18" charset="0"/>
                <a:ea typeface="宋体" panose="02010600030101010101" pitchFamily="2" charset="-122"/>
                <a:cs typeface="+mn-cs"/>
              </a:rPr>
              <a:t>A Metric Learner for EHT distances</a:t>
            </a:r>
            <a:endParaRPr kumimoji="0" lang="en-US" altLang="zh-CN" kern="1200" cap="none" spc="0" normalizeH="0" baseline="0" noProof="0" dirty="0">
              <a:latin typeface="Palatino Linotype" panose="02040502050505030304" pitchFamily="18" charset="0"/>
              <a:ea typeface="宋体" panose="02010600030101010101" pitchFamily="2" charset="-122"/>
              <a:cs typeface="+mn-cs"/>
            </a:endParaRPr>
          </a:p>
          <a:p>
            <a:pPr marL="285750" marR="0" indent="-285750" defTabSz="9144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kern="1200" cap="none" spc="0" normalizeH="0" baseline="0" noProof="0" dirty="0">
                <a:latin typeface="Palatino Linotype" panose="02040502050505030304" pitchFamily="18" charset="0"/>
                <a:ea typeface="宋体" panose="02010600030101010101" pitchFamily="2" charset="-122"/>
                <a:cs typeface="+mn-cs"/>
              </a:rPr>
              <a:t>Efficient and Effective Solution</a:t>
            </a:r>
            <a:endParaRPr kumimoji="0" lang="en-US" altLang="zh-CN" kern="1200" cap="none" spc="0" normalizeH="0" baseline="0" noProof="0" dirty="0">
              <a:latin typeface="Palatino Linotype" panose="02040502050505030304" pitchFamily="18" charset="0"/>
              <a:ea typeface="宋体" panose="02010600030101010101" pitchFamily="2" charset="-122"/>
              <a:cs typeface="+mn-cs"/>
            </a:endParaRPr>
          </a:p>
          <a:p>
            <a:pPr marL="285750" marR="0" indent="-285750" defTabSz="914400"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kern="1200" cap="none" spc="0" normalizeH="0" baseline="0" noProof="0" dirty="0">
              <a:latin typeface="Palatino Linotype" panose="02040502050505030304" pitchFamily="18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" name="直接连接符 19"/>
          <p:cNvCxnSpPr/>
          <p:nvPr/>
        </p:nvCxnSpPr>
        <p:spPr bwMode="auto">
          <a:xfrm>
            <a:off x="5836920" y="5578793"/>
            <a:ext cx="4421281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953125" y="5753100"/>
            <a:ext cx="4448810" cy="891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kern="1200" cap="none" spc="0" normalizeH="0" baseline="0" noProof="0" dirty="0">
                <a:solidFill>
                  <a:schemeClr val="accent4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宋体" panose="02010600030101010101" pitchFamily="2" charset="-122"/>
                <a:cs typeface="+mn-cs"/>
              </a:rPr>
              <a:t>Thank you! Welcome to our poster and have a discussion for more.</a:t>
            </a:r>
            <a:endParaRPr kumimoji="0" lang="en-US" altLang="zh-CN" kern="1200" cap="none" spc="0" normalizeH="0" baseline="0" noProof="0" dirty="0">
              <a:solidFill>
                <a:schemeClr val="accent4">
                  <a:lumMod val="65000"/>
                  <a:lumOff val="35000"/>
                </a:schemeClr>
              </a:solidFill>
              <a:latin typeface="Palatino Linotype" panose="0204050205050503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1600" b="1" kern="1200" cap="none" spc="0" normalizeH="0" baseline="0" noProof="0" dirty="0">
                <a:solidFill>
                  <a:schemeClr val="accent4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宋体" panose="02010600030101010101" pitchFamily="2" charset="-122"/>
                <a:cs typeface="+mn-cs"/>
              </a:rPr>
              <a:t>Contact: </a:t>
            </a:r>
            <a:r>
              <a:rPr kumimoji="0" lang="en-US" altLang="zh-CN" sz="1600" kern="1200" cap="none" spc="0" normalizeH="0" baseline="0" noProof="0" dirty="0">
                <a:solidFill>
                  <a:schemeClr val="accent4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宋体" panose="02010600030101010101" pitchFamily="2" charset="-122"/>
                <a:cs typeface="+mn-cs"/>
              </a:rPr>
              <a:t>{zhouzh, zhandc} @ lamda.nju.edu.cn </a:t>
            </a:r>
            <a:endParaRPr kumimoji="0" lang="zh-CN" altLang="en-US" sz="1600" kern="1200" cap="none" spc="0" normalizeH="0" baseline="0" noProof="0" dirty="0">
              <a:solidFill>
                <a:schemeClr val="accent4">
                  <a:lumMod val="65000"/>
                  <a:lumOff val="35000"/>
                </a:schemeClr>
              </a:solidFill>
              <a:latin typeface="Palatino Linotype" panose="0204050205050503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分类模型</a:t>
            </a:r>
            <a:endParaRPr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1776242" y="1232465"/>
            <a:ext cx="406773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i="0" dirty="0">
                <a:latin typeface="黑体" panose="02010609060101010101" charset="-122"/>
                <a:ea typeface="宋体" panose="02010600030101010101" pitchFamily="2" charset="-122"/>
                <a:cs typeface="宋体" panose="02010600030101010101" pitchFamily="2" charset="-122"/>
              </a:rPr>
              <a:t>1. </a:t>
            </a:r>
            <a:r>
              <a:rPr lang="zh-CN" altLang="en-US" i="0" dirty="0">
                <a:latin typeface="黑体" panose="02010609060101010101" charset="-122"/>
                <a:ea typeface="宋体" panose="02010600030101010101" pitchFamily="2" charset="-122"/>
                <a:cs typeface="宋体" panose="02010600030101010101" pitchFamily="2" charset="-122"/>
              </a:rPr>
              <a:t>类别规约</a:t>
            </a:r>
            <a:endParaRPr lang="en-US" sz="2000" i="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91544" y="1916832"/>
            <a:ext cx="8244916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sz="2000" i="0" dirty="0">
                <a:ea typeface="宋体" panose="02010600030101010101" pitchFamily="2" charset="-122"/>
                <a:cs typeface="Times New Roman" panose="02020603050405020304" pitchFamily="18" charset="0"/>
              </a:rPr>
              <a:t>由于有标记样本是在通道层级获得的，而这样样本的标记是我们手工标注的，因此难免会出现相邻类别混淆的现象。为了减轻这种现象对学习模型造成的影响，我们</a:t>
            </a:r>
            <a:r>
              <a:rPr lang="zh-CN" altLang="zh-CN" sz="2000" b="1" i="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将原本的多分类问题规约为二分类问题</a:t>
            </a:r>
            <a:r>
              <a:rPr lang="zh-CN" altLang="zh-CN" sz="2000" i="0" dirty="0"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000" i="0" dirty="0"/>
          </a:p>
        </p:txBody>
      </p:sp>
      <p:sp>
        <p:nvSpPr>
          <p:cNvPr id="5" name="矩形 4"/>
          <p:cNvSpPr/>
          <p:nvPr/>
        </p:nvSpPr>
        <p:spPr>
          <a:xfrm>
            <a:off x="1991544" y="3140968"/>
            <a:ext cx="8244916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sz="2000" i="0" dirty="0">
                <a:ea typeface="宋体" panose="02010600030101010101" pitchFamily="2" charset="-122"/>
                <a:cs typeface="Times New Roman" panose="02020603050405020304" pitchFamily="18" charset="0"/>
              </a:rPr>
              <a:t>将样本标记</a:t>
            </a:r>
            <a:r>
              <a:rPr lang="en-US" altLang="zh-CN" sz="2000" i="0" dirty="0">
                <a:ea typeface="宋体" panose="02010600030101010101" pitchFamily="2" charset="-122"/>
              </a:rPr>
              <a:t>&lt;=alpha</a:t>
            </a:r>
            <a:r>
              <a:rPr lang="zh-CN" altLang="zh-CN" sz="2000" i="0" dirty="0">
                <a:ea typeface="宋体" panose="02010600030101010101" pitchFamily="2" charset="-122"/>
                <a:cs typeface="Times New Roman" panose="02020603050405020304" pitchFamily="18" charset="0"/>
              </a:rPr>
              <a:t>进行规约，从而将数据集划分为正负两类样本，其中正类为标记</a:t>
            </a:r>
            <a:r>
              <a:rPr lang="en-US" altLang="zh-CN" sz="2000" i="0" dirty="0">
                <a:ea typeface="宋体" panose="02010600030101010101" pitchFamily="2" charset="-122"/>
              </a:rPr>
              <a:t>&lt;=alpha</a:t>
            </a:r>
            <a:r>
              <a:rPr lang="zh-CN" altLang="zh-CN" sz="2000" i="0" dirty="0">
                <a:ea typeface="宋体" panose="02010600030101010101" pitchFamily="2" charset="-122"/>
                <a:cs typeface="Times New Roman" panose="02020603050405020304" pitchFamily="18" charset="0"/>
              </a:rPr>
              <a:t>的样本，负类为标记</a:t>
            </a:r>
            <a:r>
              <a:rPr lang="en-US" altLang="zh-CN" sz="2000" i="0" dirty="0">
                <a:ea typeface="宋体" panose="02010600030101010101" pitchFamily="2" charset="-122"/>
              </a:rPr>
              <a:t>&gt;alpha</a:t>
            </a:r>
            <a:r>
              <a:rPr lang="zh-CN" altLang="zh-CN" sz="2000" i="0" dirty="0">
                <a:ea typeface="宋体" panose="02010600030101010101" pitchFamily="2" charset="-122"/>
                <a:cs typeface="Times New Roman" panose="02020603050405020304" pitchFamily="18" charset="0"/>
              </a:rPr>
              <a:t>的样本。在实验、测试和模型的实际应用中，取</a:t>
            </a:r>
            <a:r>
              <a:rPr lang="en-US" altLang="zh-CN" sz="2000" i="0" dirty="0">
                <a:ea typeface="宋体" panose="02010600030101010101" pitchFamily="2" charset="-122"/>
              </a:rPr>
              <a:t>alpha</a:t>
            </a:r>
            <a:r>
              <a:rPr lang="zh-CN" altLang="zh-CN" sz="2000" i="0" dirty="0">
                <a:ea typeface="宋体" panose="02010600030101010101" pitchFamily="2" charset="-122"/>
                <a:cs typeface="Times New Roman" panose="02020603050405020304" pitchFamily="18" charset="0"/>
              </a:rPr>
              <a:t>分别为</a:t>
            </a:r>
            <a:r>
              <a:rPr lang="en-US" altLang="zh-CN" sz="2000" i="0" dirty="0">
                <a:ea typeface="宋体" panose="02010600030101010101" pitchFamily="2" charset="-122"/>
              </a:rPr>
              <a:t>2</a:t>
            </a:r>
            <a:r>
              <a:rPr lang="zh-CN" altLang="zh-CN" sz="2000" i="0" dirty="0"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000" i="0" dirty="0">
                <a:ea typeface="宋体" panose="02010600030101010101" pitchFamily="2" charset="-122"/>
              </a:rPr>
              <a:t>3</a:t>
            </a:r>
            <a:r>
              <a:rPr lang="zh-CN" altLang="zh-CN" sz="2000" i="0" dirty="0">
                <a:ea typeface="宋体" panose="02010600030101010101" pitchFamily="2" charset="-122"/>
                <a:cs typeface="Times New Roman" panose="02020603050405020304" pitchFamily="18" charset="0"/>
              </a:rPr>
              <a:t>，这也与南高齿给出的</a:t>
            </a:r>
            <a:r>
              <a:rPr lang="en-US" altLang="zh-CN" sz="2000" i="0" dirty="0">
                <a:ea typeface="宋体" panose="02010600030101010101" pitchFamily="2" charset="-122"/>
              </a:rPr>
              <a:t>“</a:t>
            </a:r>
            <a:r>
              <a:rPr lang="zh-CN" altLang="zh-CN" sz="2000" i="0" dirty="0">
                <a:ea typeface="宋体" panose="02010600030101010101" pitchFamily="2" charset="-122"/>
                <a:cs typeface="Times New Roman" panose="02020603050405020304" pitchFamily="18" charset="0"/>
              </a:rPr>
              <a:t>绿黄橙红</a:t>
            </a:r>
            <a:r>
              <a:rPr lang="en-US" altLang="zh-CN" sz="2000" i="0" dirty="0">
                <a:ea typeface="宋体" panose="02010600030101010101" pitchFamily="2" charset="-122"/>
              </a:rPr>
              <a:t>”</a:t>
            </a:r>
            <a:r>
              <a:rPr lang="zh-CN" altLang="zh-CN" sz="2000" i="0" dirty="0">
                <a:ea typeface="宋体" panose="02010600030101010101" pitchFamily="2" charset="-122"/>
                <a:cs typeface="Times New Roman" panose="02020603050405020304" pitchFamily="18" charset="0"/>
              </a:rPr>
              <a:t>四个机器状态中的绿</a:t>
            </a:r>
            <a:r>
              <a:rPr lang="en-US" altLang="zh-CN" sz="2000" i="0" dirty="0">
                <a:ea typeface="宋体" panose="02010600030101010101" pitchFamily="2" charset="-122"/>
              </a:rPr>
              <a:t>-</a:t>
            </a:r>
            <a:r>
              <a:rPr lang="zh-CN" altLang="zh-CN" sz="2000" i="0" dirty="0">
                <a:ea typeface="宋体" panose="02010600030101010101" pitchFamily="2" charset="-122"/>
                <a:cs typeface="Times New Roman" panose="02020603050405020304" pitchFamily="18" charset="0"/>
              </a:rPr>
              <a:t>黄和黄</a:t>
            </a:r>
            <a:r>
              <a:rPr lang="en-US" altLang="zh-CN" sz="2000" i="0" dirty="0">
                <a:ea typeface="宋体" panose="02010600030101010101" pitchFamily="2" charset="-122"/>
              </a:rPr>
              <a:t>-</a:t>
            </a:r>
            <a:r>
              <a:rPr lang="zh-CN" altLang="zh-CN" sz="2000" i="0" dirty="0">
                <a:ea typeface="宋体" panose="02010600030101010101" pitchFamily="2" charset="-122"/>
                <a:cs typeface="Times New Roman" panose="02020603050405020304" pitchFamily="18" charset="0"/>
              </a:rPr>
              <a:t>橙分割是一致的。</a:t>
            </a:r>
            <a:endParaRPr lang="zh-CN" altLang="en-US" sz="2000" i="0" dirty="0"/>
          </a:p>
        </p:txBody>
      </p:sp>
      <p:grpSp>
        <p:nvGrpSpPr>
          <p:cNvPr id="33" name="组合 32"/>
          <p:cNvGrpSpPr/>
          <p:nvPr/>
        </p:nvGrpSpPr>
        <p:grpSpPr>
          <a:xfrm>
            <a:off x="3323692" y="4644625"/>
            <a:ext cx="1980220" cy="1483345"/>
            <a:chOff x="1674853" y="4581128"/>
            <a:chExt cx="1980220" cy="1483345"/>
          </a:xfrm>
        </p:grpSpPr>
        <p:grpSp>
          <p:nvGrpSpPr>
            <p:cNvPr id="16" name="组合 15"/>
            <p:cNvGrpSpPr/>
            <p:nvPr/>
          </p:nvGrpSpPr>
          <p:grpSpPr>
            <a:xfrm>
              <a:off x="1674853" y="4880384"/>
              <a:ext cx="1980220" cy="377080"/>
              <a:chOff x="1799692" y="4747722"/>
              <a:chExt cx="1980220" cy="377080"/>
            </a:xfrm>
          </p:grpSpPr>
          <p:sp>
            <p:nvSpPr>
              <p:cNvPr id="6" name="矩形 5"/>
              <p:cNvSpPr/>
              <p:nvPr/>
            </p:nvSpPr>
            <p:spPr bwMode="auto">
              <a:xfrm>
                <a:off x="1799692" y="4761148"/>
                <a:ext cx="396044" cy="36004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 bwMode="auto">
              <a:xfrm>
                <a:off x="2195736" y="4761148"/>
                <a:ext cx="396044" cy="36004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 bwMode="auto">
              <a:xfrm>
                <a:off x="2591780" y="4761148"/>
                <a:ext cx="396044" cy="36004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 bwMode="auto">
              <a:xfrm>
                <a:off x="2987824" y="4761148"/>
                <a:ext cx="396044" cy="360040"/>
              </a:xfrm>
              <a:prstGeom prst="rect">
                <a:avLst/>
              </a:prstGeom>
              <a:solidFill>
                <a:srgbClr val="F2900E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 bwMode="auto">
              <a:xfrm>
                <a:off x="3383868" y="4761148"/>
                <a:ext cx="396044" cy="360040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1855322" y="4751856"/>
                <a:ext cx="340414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b="1" i="0" dirty="0"/>
                  <a:t>1</a:t>
                </a:r>
                <a:endParaRPr lang="zh-CN" altLang="en-US" sz="1800" b="1" i="0" dirty="0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248330" y="4747722"/>
                <a:ext cx="340414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b="1" i="0" dirty="0"/>
                  <a:t>2</a:t>
                </a:r>
                <a:endParaRPr lang="zh-CN" altLang="en-US" sz="1800" b="1" i="0" dirty="0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2648928" y="4756502"/>
                <a:ext cx="340414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b="1" i="0" dirty="0"/>
                  <a:t>3</a:t>
                </a:r>
                <a:endParaRPr lang="zh-CN" altLang="en-US" sz="1800" b="1" i="0" dirty="0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3043454" y="4747722"/>
                <a:ext cx="340414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b="1" i="0" dirty="0"/>
                  <a:t>4</a:t>
                </a:r>
                <a:endParaRPr lang="zh-CN" altLang="en-US" sz="1800" b="1" i="0" dirty="0"/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3439498" y="4756502"/>
                <a:ext cx="340414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b="1" i="0" dirty="0"/>
                  <a:t>5</a:t>
                </a:r>
                <a:endParaRPr lang="zh-CN" altLang="en-US" sz="1800" b="1" i="0" dirty="0"/>
              </a:p>
            </p:txBody>
          </p:sp>
        </p:grpSp>
        <p:cxnSp>
          <p:nvCxnSpPr>
            <p:cNvPr id="29" name="直接连接符 28"/>
            <p:cNvCxnSpPr/>
            <p:nvPr/>
          </p:nvCxnSpPr>
          <p:spPr bwMode="auto">
            <a:xfrm>
              <a:off x="2472479" y="4581128"/>
              <a:ext cx="0" cy="100811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矩形 29"/>
            <p:cNvSpPr/>
            <p:nvPr/>
          </p:nvSpPr>
          <p:spPr>
            <a:xfrm>
              <a:off x="2084021" y="5665693"/>
              <a:ext cx="1245235" cy="39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i="0" dirty="0">
                  <a:ea typeface="宋体" panose="02010600030101010101" pitchFamily="2" charset="-122"/>
                </a:rPr>
                <a:t>alpha=2</a:t>
              </a:r>
              <a:endParaRPr lang="zh-CN" altLang="en-US" sz="2000" dirty="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564052" y="4644309"/>
            <a:ext cx="1980220" cy="1479093"/>
            <a:chOff x="4932040" y="4581128"/>
            <a:chExt cx="1980220" cy="1479093"/>
          </a:xfrm>
        </p:grpSpPr>
        <p:grpSp>
          <p:nvGrpSpPr>
            <p:cNvPr id="17" name="组合 16"/>
            <p:cNvGrpSpPr/>
            <p:nvPr/>
          </p:nvGrpSpPr>
          <p:grpSpPr>
            <a:xfrm>
              <a:off x="4932040" y="4869478"/>
              <a:ext cx="1980220" cy="377080"/>
              <a:chOff x="1799692" y="4747722"/>
              <a:chExt cx="1980220" cy="377080"/>
            </a:xfrm>
          </p:grpSpPr>
          <p:sp>
            <p:nvSpPr>
              <p:cNvPr id="18" name="矩形 17"/>
              <p:cNvSpPr/>
              <p:nvPr/>
            </p:nvSpPr>
            <p:spPr bwMode="auto">
              <a:xfrm>
                <a:off x="1799692" y="4761148"/>
                <a:ext cx="396044" cy="36004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 bwMode="auto">
              <a:xfrm>
                <a:off x="2195736" y="4761148"/>
                <a:ext cx="396044" cy="36004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 bwMode="auto">
              <a:xfrm>
                <a:off x="2591780" y="4761148"/>
                <a:ext cx="396044" cy="36004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 bwMode="auto">
              <a:xfrm>
                <a:off x="2987824" y="4761148"/>
                <a:ext cx="396044" cy="360040"/>
              </a:xfrm>
              <a:prstGeom prst="rect">
                <a:avLst/>
              </a:prstGeom>
              <a:solidFill>
                <a:srgbClr val="F2900E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 bwMode="auto">
              <a:xfrm>
                <a:off x="3383868" y="4761148"/>
                <a:ext cx="396044" cy="360040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1855322" y="4751856"/>
                <a:ext cx="340414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b="1" i="0" dirty="0"/>
                  <a:t>1</a:t>
                </a:r>
                <a:endParaRPr lang="zh-CN" altLang="en-US" sz="1800" b="1" i="0" dirty="0"/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2248330" y="4747722"/>
                <a:ext cx="340414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b="1" i="0" dirty="0"/>
                  <a:t>2</a:t>
                </a:r>
                <a:endParaRPr lang="zh-CN" altLang="en-US" sz="1800" b="1" i="0" dirty="0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648928" y="4756502"/>
                <a:ext cx="340414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b="1" i="0" dirty="0"/>
                  <a:t>3</a:t>
                </a:r>
                <a:endParaRPr lang="zh-CN" altLang="en-US" sz="1800" b="1" i="0" dirty="0"/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3043454" y="4747722"/>
                <a:ext cx="340414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b="1" i="0" dirty="0"/>
                  <a:t>4</a:t>
                </a:r>
                <a:endParaRPr lang="zh-CN" altLang="en-US" sz="1800" b="1" i="0" dirty="0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3439498" y="4756502"/>
                <a:ext cx="340414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b="1" i="0" dirty="0"/>
                  <a:t>5</a:t>
                </a:r>
                <a:endParaRPr lang="zh-CN" altLang="en-US" sz="1800" b="1" i="0" dirty="0"/>
              </a:p>
            </p:txBody>
          </p:sp>
        </p:grpSp>
        <p:cxnSp>
          <p:nvCxnSpPr>
            <p:cNvPr id="31" name="直接连接符 30"/>
            <p:cNvCxnSpPr/>
            <p:nvPr/>
          </p:nvCxnSpPr>
          <p:spPr bwMode="auto">
            <a:xfrm>
              <a:off x="6133598" y="4581128"/>
              <a:ext cx="0" cy="100811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矩形 31"/>
            <p:cNvSpPr/>
            <p:nvPr/>
          </p:nvSpPr>
          <p:spPr>
            <a:xfrm>
              <a:off x="5536145" y="5661441"/>
              <a:ext cx="1245235" cy="39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i="0" dirty="0">
                  <a:ea typeface="宋体" panose="02010600030101010101" pitchFamily="2" charset="-122"/>
                </a:rPr>
                <a:t>alpha=3</a:t>
              </a:r>
              <a:endParaRPr lang="zh-CN" alt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&#10;&#10;描述已自动生成"/>
          <p:cNvPicPr>
            <a:picLocks noChangeAspect="1"/>
          </p:cNvPicPr>
          <p:nvPr/>
        </p:nvPicPr>
        <p:blipFill>
          <a:blip r:embed="rId1" cstate="hqprint"/>
          <a:stretch>
            <a:fillRect/>
          </a:stretch>
        </p:blipFill>
        <p:spPr>
          <a:xfrm>
            <a:off x="9770916" y="51266"/>
            <a:ext cx="1640797" cy="1094509"/>
          </a:xfrm>
          <a:prstGeom prst="rect">
            <a:avLst/>
          </a:prstGeom>
        </p:spPr>
      </p:pic>
      <p:cxnSp>
        <p:nvCxnSpPr>
          <p:cNvPr id="4" name="MH_Other_5"/>
          <p:cNvCxnSpPr/>
          <p:nvPr>
            <p:custDataLst>
              <p:tags r:id="rId2"/>
            </p:custDataLst>
          </p:nvPr>
        </p:nvCxnSpPr>
        <p:spPr>
          <a:xfrm>
            <a:off x="609600" y="639226"/>
            <a:ext cx="8944915" cy="0"/>
          </a:xfrm>
          <a:prstGeom prst="line">
            <a:avLst/>
          </a:prstGeom>
          <a:ln w="47625" cmpd="sng">
            <a:gradFill flip="none" rotWithShape="1">
              <a:gsLst>
                <a:gs pos="0">
                  <a:srgbClr val="12A0E9"/>
                </a:gs>
                <a:gs pos="51000">
                  <a:schemeClr val="accent1">
                    <a:lumMod val="45000"/>
                    <a:lumOff val="55000"/>
                  </a:schemeClr>
                </a:gs>
                <a:gs pos="51000">
                  <a:schemeClr val="accent1">
                    <a:lumMod val="45000"/>
                    <a:lumOff val="55000"/>
                  </a:schemeClr>
                </a:gs>
                <a:gs pos="100000">
                  <a:srgbClr val="EF9025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657588" y="155322"/>
            <a:ext cx="2526030" cy="423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2160" b="1" dirty="0">
                <a:latin typeface="仿宋" panose="02010609060101010101" pitchFamily="49" charset="-122"/>
                <a:ea typeface="仿宋" panose="02010609060101010101" pitchFamily="49" charset="-122"/>
                <a:cs typeface="Verdana" panose="020B0604030504040204" pitchFamily="34" charset="0"/>
              </a:rPr>
              <a:t>项目孵化</a:t>
            </a:r>
            <a:r>
              <a:rPr lang="en-US" altLang="zh-CN" sz="2160" b="1" dirty="0">
                <a:latin typeface="仿宋" panose="02010609060101010101" pitchFamily="49" charset="-122"/>
                <a:ea typeface="仿宋" panose="02010609060101010101" pitchFamily="49" charset="-122"/>
                <a:cs typeface="Verdana" panose="020B0604030504040204" pitchFamily="34" charset="0"/>
              </a:rPr>
              <a:t>-</a:t>
            </a:r>
            <a:r>
              <a:rPr lang="zh-CN" altLang="en-US" sz="2160" b="1" dirty="0">
                <a:latin typeface="仿宋" panose="02010609060101010101" pitchFamily="49" charset="-122"/>
                <a:ea typeface="仿宋" panose="02010609060101010101" pitchFamily="49" charset="-122"/>
                <a:cs typeface="Verdana" panose="020B0604030504040204" pitchFamily="34" charset="0"/>
              </a:rPr>
              <a:t>智能制造</a:t>
            </a:r>
            <a:endParaRPr lang="en-US" altLang="zh-CN" sz="2160" b="1" dirty="0">
              <a:latin typeface="仿宋" panose="02010609060101010101" pitchFamily="49" charset="-122"/>
              <a:ea typeface="仿宋" panose="020106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13" name="内容占位符 4"/>
          <p:cNvSpPr txBox="1"/>
          <p:nvPr/>
        </p:nvSpPr>
        <p:spPr>
          <a:xfrm>
            <a:off x="1084800" y="1166400"/>
            <a:ext cx="5090851" cy="468476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物联网技术将各种信息传感设备和计算机设备进行连接，在虚拟互联网的基础上搭建一个实体的万物互联系统，实现人物、物物通信。</a:t>
            </a:r>
            <a:endParaRPr lang="en-US" altLang="zh-CN" sz="2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在实际落地应用过程中，会遇到感、传、知、控四大难题，物联网行业如果要生产更大价值以及实现更广的覆盖，这四大难题必须得到解决，这逐渐成为行业共识。</a:t>
            </a:r>
            <a:endParaRPr lang="en-US" altLang="zh-CN" sz="24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580765" y="1504559"/>
            <a:ext cx="4458942" cy="1767424"/>
            <a:chOff x="4975971" y="1253799"/>
            <a:chExt cx="3715785" cy="1472853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rcRect t="309" b="309"/>
            <a:stretch>
              <a:fillRect/>
            </a:stretch>
          </p:blipFill>
          <p:spPr>
            <a:xfrm>
              <a:off x="5082840" y="1253799"/>
              <a:ext cx="810000" cy="810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/>
            <a:srcRect l="3333" r="3333"/>
            <a:stretch>
              <a:fillRect/>
            </a:stretch>
          </p:blipFill>
          <p:spPr>
            <a:xfrm>
              <a:off x="5996365" y="1253799"/>
              <a:ext cx="810000" cy="810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/>
            <a:srcRect l="2096" r="2096"/>
            <a:stretch>
              <a:fillRect/>
            </a:stretch>
          </p:blipFill>
          <p:spPr>
            <a:xfrm>
              <a:off x="6909891" y="1253799"/>
              <a:ext cx="810000" cy="81000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/>
            <a:srcRect l="920" r="920"/>
            <a:stretch>
              <a:fillRect/>
            </a:stretch>
          </p:blipFill>
          <p:spPr>
            <a:xfrm>
              <a:off x="7834051" y="1253799"/>
              <a:ext cx="810000" cy="810000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4975971" y="2144039"/>
              <a:ext cx="957982" cy="582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320" b="1" dirty="0">
                  <a:solidFill>
                    <a:srgbClr val="0949EB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传感器部署困难、功耗高</a:t>
              </a:r>
              <a:endParaRPr lang="zh-CN" altLang="en-US" sz="1320" b="1" dirty="0">
                <a:solidFill>
                  <a:srgbClr val="0949EB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996365" y="2144039"/>
              <a:ext cx="857705" cy="413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320" b="1" dirty="0">
                  <a:solidFill>
                    <a:srgbClr val="0949EB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传输带宽限制、成本高</a:t>
              </a:r>
              <a:endParaRPr lang="zh-CN" altLang="en-US" sz="1320" b="1" dirty="0">
                <a:solidFill>
                  <a:srgbClr val="0949EB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901043" y="2165594"/>
              <a:ext cx="857705" cy="413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320" b="1" dirty="0">
                  <a:solidFill>
                    <a:srgbClr val="0949EB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端侧无智能、无端云协调</a:t>
              </a:r>
              <a:endParaRPr lang="zh-CN" altLang="en-US" sz="1320" b="1" dirty="0">
                <a:solidFill>
                  <a:srgbClr val="0949EB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834051" y="2165594"/>
              <a:ext cx="857705" cy="413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320" b="1" dirty="0">
                  <a:solidFill>
                    <a:srgbClr val="0949EB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设备指令无反向控制</a:t>
              </a:r>
              <a:endParaRPr lang="zh-CN" altLang="en-US" sz="1320" b="1" dirty="0">
                <a:solidFill>
                  <a:srgbClr val="0949EB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454728" y="3615173"/>
            <a:ext cx="2893483" cy="2888652"/>
            <a:chOff x="5704273" y="3012644"/>
            <a:chExt cx="2411236" cy="2407210"/>
          </a:xfrm>
        </p:grpSpPr>
        <p:grpSp>
          <p:nvGrpSpPr>
            <p:cNvPr id="6" name="组合 5"/>
            <p:cNvGrpSpPr/>
            <p:nvPr/>
          </p:nvGrpSpPr>
          <p:grpSpPr>
            <a:xfrm>
              <a:off x="5704273" y="3012644"/>
              <a:ext cx="2411236" cy="2407210"/>
              <a:chOff x="2728823" y="2285211"/>
              <a:chExt cx="2700000" cy="2700000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2728823" y="2285211"/>
                <a:ext cx="2700000" cy="27000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60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818823" y="2375211"/>
                <a:ext cx="2520000" cy="252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60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034412" y="2590800"/>
                <a:ext cx="2088822" cy="20888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60" dirty="0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3311326" y="2867714"/>
                <a:ext cx="1534994" cy="153499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60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3567812" y="3124200"/>
                <a:ext cx="1022022" cy="10220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60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3821866" y="3378254"/>
                <a:ext cx="513914" cy="51391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60"/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6050916" y="3566952"/>
              <a:ext cx="1717947" cy="1198033"/>
            </a:xfrm>
            <a:prstGeom prst="rect">
              <a:avLst/>
            </a:prstGeom>
            <a:noFill/>
          </p:spPr>
          <p:txBody>
            <a:bodyPr wrap="square" lIns="109728" tIns="54864" rIns="109728" bIns="54864">
              <a:spAutoFit/>
            </a:bodyPr>
            <a:lstStyle/>
            <a:p>
              <a:pPr algn="ctr"/>
              <a:r>
                <a:rPr lang="zh-CN" altLang="en-US" sz="432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949EB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仿宋" panose="02010609060101010101" pitchFamily="49" charset="-122"/>
                  <a:ea typeface="仿宋" panose="02010609060101010101" pitchFamily="49" charset="-122"/>
                </a:rPr>
                <a:t>有感知</a:t>
              </a:r>
              <a:endParaRPr lang="en-US" altLang="zh-CN" sz="432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949EB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r>
                <a:rPr lang="zh-CN" altLang="en-US" sz="432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仿宋" panose="02010609060101010101" pitchFamily="49" charset="-122"/>
                  <a:ea typeface="仿宋" panose="02010609060101010101" pitchFamily="49" charset="-122"/>
                </a:rPr>
                <a:t>无智能</a:t>
              </a:r>
              <a:endParaRPr lang="zh-CN" altLang="en-US" sz="432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084800" y="1166400"/>
            <a:ext cx="5372803" cy="458750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为解决传统制造业物联网的四大痛点，研究院结合自身优势孵化了南京物通物语有限公司，致力于将前沿的人工智能算法产业化、集成化，打造业界领先的智能物联网技术与产品。</a:t>
            </a:r>
            <a:endParaRPr lang="zh-CN" altLang="en-US" sz="2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借助研究院在特征学习、集成学习、多示例多标记学习等领域的技术沉淀，开展高精传动机械、智能机器人、自动驾驶等领域的智能检测设备的研发和制造。</a:t>
            </a:r>
            <a:endParaRPr lang="en-US" altLang="zh-CN" sz="24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803634" y="1616579"/>
            <a:ext cx="4395997" cy="1518008"/>
            <a:chOff x="5161695" y="1347149"/>
            <a:chExt cx="3663331" cy="1265007"/>
          </a:xfrm>
        </p:grpSpPr>
        <p:pic>
          <p:nvPicPr>
            <p:cNvPr id="1151" name="图片 1150"/>
            <p:cNvPicPr>
              <a:picLocks noChangeAspect="1"/>
            </p:cNvPicPr>
            <p:nvPr/>
          </p:nvPicPr>
          <p:blipFill>
            <a:blip r:embed="rId1"/>
            <a:srcRect l="272" r="272"/>
            <a:stretch>
              <a:fillRect/>
            </a:stretch>
          </p:blipFill>
          <p:spPr>
            <a:xfrm>
              <a:off x="5229924" y="1347149"/>
              <a:ext cx="810000" cy="810000"/>
            </a:xfrm>
            <a:prstGeom prst="rect">
              <a:avLst/>
            </a:prstGeom>
          </p:spPr>
        </p:pic>
        <p:pic>
          <p:nvPicPr>
            <p:cNvPr id="1152" name="图片 1151"/>
            <p:cNvPicPr>
              <a:picLocks noChangeAspect="1"/>
            </p:cNvPicPr>
            <p:nvPr/>
          </p:nvPicPr>
          <p:blipFill>
            <a:blip r:embed="rId2"/>
            <a:srcRect l="806" r="806"/>
            <a:stretch>
              <a:fillRect/>
            </a:stretch>
          </p:blipFill>
          <p:spPr>
            <a:xfrm>
              <a:off x="6137514" y="1347149"/>
              <a:ext cx="810000" cy="810000"/>
            </a:xfrm>
            <a:prstGeom prst="rect">
              <a:avLst/>
            </a:prstGeom>
          </p:spPr>
        </p:pic>
        <p:pic>
          <p:nvPicPr>
            <p:cNvPr id="1153" name="图片 1152"/>
            <p:cNvPicPr>
              <a:picLocks noChangeAspect="1"/>
            </p:cNvPicPr>
            <p:nvPr/>
          </p:nvPicPr>
          <p:blipFill>
            <a:blip r:embed="rId3"/>
            <a:srcRect l="272" r="272"/>
            <a:stretch>
              <a:fillRect/>
            </a:stretch>
          </p:blipFill>
          <p:spPr>
            <a:xfrm>
              <a:off x="7045104" y="1347149"/>
              <a:ext cx="810000" cy="810000"/>
            </a:xfrm>
            <a:prstGeom prst="rect">
              <a:avLst/>
            </a:prstGeom>
          </p:spPr>
        </p:pic>
        <p:pic>
          <p:nvPicPr>
            <p:cNvPr id="1154" name="图片 1153"/>
            <p:cNvPicPr>
              <a:picLocks noChangeAspect="1"/>
            </p:cNvPicPr>
            <p:nvPr/>
          </p:nvPicPr>
          <p:blipFill>
            <a:blip r:embed="rId4"/>
            <a:srcRect l="543" r="543"/>
            <a:stretch>
              <a:fillRect/>
            </a:stretch>
          </p:blipFill>
          <p:spPr>
            <a:xfrm>
              <a:off x="7952694" y="1347149"/>
              <a:ext cx="810000" cy="810000"/>
            </a:xfrm>
            <a:prstGeom prst="rect">
              <a:avLst/>
            </a:prstGeom>
          </p:spPr>
        </p:pic>
        <p:sp>
          <p:nvSpPr>
            <p:cNvPr id="1155" name="文本框 1154"/>
            <p:cNvSpPr txBox="1"/>
            <p:nvPr/>
          </p:nvSpPr>
          <p:spPr>
            <a:xfrm>
              <a:off x="5161695" y="2198348"/>
              <a:ext cx="857705" cy="413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2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低功耗</a:t>
              </a:r>
              <a:endParaRPr lang="en-US" altLang="zh-CN" sz="1320" b="1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r>
                <a:rPr lang="zh-CN" altLang="en-US" sz="132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硬件</a:t>
              </a:r>
              <a:endParaRPr lang="zh-CN" altLang="en-US" sz="1320" b="1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156" name="文本框 1155"/>
            <p:cNvSpPr txBox="1"/>
            <p:nvPr/>
          </p:nvSpPr>
          <p:spPr>
            <a:xfrm>
              <a:off x="6096904" y="2198348"/>
              <a:ext cx="857705" cy="413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2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云端</a:t>
              </a:r>
              <a:r>
                <a:rPr lang="en-US" altLang="zh-CN" sz="132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AI</a:t>
              </a:r>
              <a:endParaRPr lang="en-US" altLang="zh-CN" sz="1320" b="1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r>
                <a:rPr lang="zh-CN" altLang="en-US" sz="132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算法</a:t>
              </a:r>
              <a:endParaRPr lang="zh-CN" altLang="en-US" sz="1320" b="1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157" name="文本框 1156"/>
            <p:cNvSpPr txBox="1"/>
            <p:nvPr/>
          </p:nvSpPr>
          <p:spPr>
            <a:xfrm>
              <a:off x="7032113" y="2198348"/>
              <a:ext cx="857705" cy="413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2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端侧</a:t>
              </a:r>
              <a:endParaRPr lang="en-US" altLang="zh-CN" sz="1320" b="1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r>
                <a:rPr lang="zh-CN" altLang="en-US" sz="132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智能</a:t>
              </a:r>
              <a:endParaRPr lang="zh-CN" altLang="en-US" sz="1320" b="1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158" name="文本框 1157"/>
            <p:cNvSpPr txBox="1"/>
            <p:nvPr/>
          </p:nvSpPr>
          <p:spPr>
            <a:xfrm>
              <a:off x="7967321" y="2198348"/>
              <a:ext cx="857705" cy="413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2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反向</a:t>
              </a:r>
              <a:endParaRPr lang="en-US" altLang="zh-CN" sz="1320" b="1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r>
                <a:rPr lang="zh-CN" altLang="en-US" sz="132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控制</a:t>
              </a:r>
              <a:endParaRPr lang="zh-CN" altLang="en-US" sz="1320" b="1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pic>
        <p:nvPicPr>
          <p:cNvPr id="14" name="图片 13" descr="图片包含 游戏机&#10;&#10;描述已自动生成"/>
          <p:cNvPicPr>
            <a:picLocks noChangeAspect="1"/>
          </p:cNvPicPr>
          <p:nvPr/>
        </p:nvPicPr>
        <p:blipFill>
          <a:blip r:embed="rId5" cstate="hqprint"/>
          <a:stretch>
            <a:fillRect/>
          </a:stretch>
        </p:blipFill>
        <p:spPr>
          <a:xfrm>
            <a:off x="9770916" y="51266"/>
            <a:ext cx="1640797" cy="1094509"/>
          </a:xfrm>
          <a:prstGeom prst="rect">
            <a:avLst/>
          </a:prstGeom>
        </p:spPr>
      </p:pic>
      <p:cxnSp>
        <p:nvCxnSpPr>
          <p:cNvPr id="15" name="MH_Other_5"/>
          <p:cNvCxnSpPr/>
          <p:nvPr>
            <p:custDataLst>
              <p:tags r:id="rId6"/>
            </p:custDataLst>
          </p:nvPr>
        </p:nvCxnSpPr>
        <p:spPr>
          <a:xfrm>
            <a:off x="609600" y="639226"/>
            <a:ext cx="8944915" cy="0"/>
          </a:xfrm>
          <a:prstGeom prst="line">
            <a:avLst/>
          </a:prstGeom>
          <a:ln w="47625" cmpd="sng">
            <a:gradFill flip="none" rotWithShape="1">
              <a:gsLst>
                <a:gs pos="0">
                  <a:srgbClr val="12A0E9"/>
                </a:gs>
                <a:gs pos="51000">
                  <a:schemeClr val="accent1">
                    <a:lumMod val="45000"/>
                    <a:lumOff val="55000"/>
                  </a:schemeClr>
                </a:gs>
                <a:gs pos="51000">
                  <a:schemeClr val="accent1">
                    <a:lumMod val="45000"/>
                    <a:lumOff val="55000"/>
                  </a:schemeClr>
                </a:gs>
                <a:gs pos="100000">
                  <a:srgbClr val="EF9025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57588" y="155322"/>
            <a:ext cx="2526030" cy="423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2160" b="1" dirty="0">
                <a:latin typeface="仿宋" panose="02010609060101010101" pitchFamily="49" charset="-122"/>
                <a:ea typeface="仿宋" panose="02010609060101010101" pitchFamily="49" charset="-122"/>
                <a:cs typeface="Verdana" panose="020B0604030504040204" pitchFamily="34" charset="0"/>
              </a:rPr>
              <a:t>项目孵化</a:t>
            </a:r>
            <a:r>
              <a:rPr lang="en-US" altLang="zh-CN" sz="2160" b="1" dirty="0">
                <a:latin typeface="仿宋" panose="02010609060101010101" pitchFamily="49" charset="-122"/>
                <a:ea typeface="仿宋" panose="02010609060101010101" pitchFamily="49" charset="-122"/>
                <a:cs typeface="Verdana" panose="020B0604030504040204" pitchFamily="34" charset="0"/>
              </a:rPr>
              <a:t>-</a:t>
            </a:r>
            <a:r>
              <a:rPr lang="zh-CN" altLang="en-US" sz="2160" b="1" dirty="0">
                <a:latin typeface="仿宋" panose="02010609060101010101" pitchFamily="49" charset="-122"/>
                <a:ea typeface="仿宋" panose="02010609060101010101" pitchFamily="49" charset="-122"/>
                <a:cs typeface="Verdana" panose="020B0604030504040204" pitchFamily="34" charset="0"/>
              </a:rPr>
              <a:t>智能制造</a:t>
            </a:r>
            <a:endParaRPr lang="en-US" altLang="zh-CN" sz="2160" b="1" dirty="0">
              <a:latin typeface="仿宋" panose="02010609060101010101" pitchFamily="49" charset="-122"/>
              <a:ea typeface="仿宋" panose="02010609060101010101" pitchFamily="49" charset="-122"/>
              <a:cs typeface="Verdana" panose="020B060403050404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6233" y="5863188"/>
            <a:ext cx="1885661" cy="86397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601394" y="3330122"/>
            <a:ext cx="2893483" cy="2888652"/>
            <a:chOff x="5826495" y="2775102"/>
            <a:chExt cx="2411236" cy="2407210"/>
          </a:xfrm>
        </p:grpSpPr>
        <p:grpSp>
          <p:nvGrpSpPr>
            <p:cNvPr id="21" name="组合 20"/>
            <p:cNvGrpSpPr/>
            <p:nvPr/>
          </p:nvGrpSpPr>
          <p:grpSpPr>
            <a:xfrm>
              <a:off x="5826495" y="2775102"/>
              <a:ext cx="2411236" cy="2407210"/>
              <a:chOff x="2728823" y="2285211"/>
              <a:chExt cx="2700000" cy="2700000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2728823" y="2285211"/>
                <a:ext cx="2700000" cy="27000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60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2818823" y="2375211"/>
                <a:ext cx="2520000" cy="252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60" dirty="0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034412" y="2590800"/>
                <a:ext cx="2088822" cy="20888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60" dirty="0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311326" y="2867714"/>
                <a:ext cx="1534994" cy="153499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60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567812" y="3124200"/>
                <a:ext cx="1022022" cy="10220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60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3821866" y="3378254"/>
                <a:ext cx="513914" cy="51391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60"/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6173138" y="3366712"/>
              <a:ext cx="1717947" cy="1198033"/>
            </a:xfrm>
            <a:prstGeom prst="rect">
              <a:avLst/>
            </a:prstGeom>
            <a:noFill/>
          </p:spPr>
          <p:txBody>
            <a:bodyPr wrap="square" lIns="109728" tIns="54864" rIns="109728" bIns="54864">
              <a:spAutoFit/>
            </a:bodyPr>
            <a:lstStyle/>
            <a:p>
              <a:r>
                <a:rPr lang="zh-CN" altLang="en-US" sz="432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949EB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仿宋" panose="02010609060101010101" pitchFamily="49" charset="-122"/>
                  <a:ea typeface="仿宋" panose="02010609060101010101" pitchFamily="49" charset="-122"/>
                </a:rPr>
                <a:t>通万物</a:t>
              </a:r>
              <a:r>
                <a:rPr lang="zh-CN" altLang="en-US" sz="432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仿宋" panose="02010609060101010101" pitchFamily="49" charset="-122"/>
                  <a:ea typeface="仿宋" panose="02010609060101010101" pitchFamily="49" charset="-122"/>
                </a:rPr>
                <a:t>自进化！</a:t>
              </a:r>
              <a:endParaRPr lang="zh-CN" altLang="en-US" sz="432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780287" y="872987"/>
            <a:ext cx="6210871" cy="2502194"/>
          </a:xfrm>
        </p:spPr>
        <p:txBody>
          <a:bodyPr>
            <a:noAutofit/>
          </a:bodyPr>
          <a:lstStyle/>
          <a:p>
            <a:pPr indent="0" algn="just">
              <a:lnSpc>
                <a:spcPct val="120000"/>
              </a:lnSpc>
              <a:buNone/>
            </a:pPr>
            <a:r>
              <a:rPr lang="zh-CN" altLang="en-US" sz="2160" dirty="0">
                <a:latin typeface="仿宋" panose="02010609060101010101" pitchFamily="49" charset="-122"/>
                <a:ea typeface="仿宋" panose="02010609060101010101" pitchFamily="49" charset="-122"/>
              </a:rPr>
              <a:t>在大型机械风机运维系统中，使用人工维护和定期检修的方法不仅维护成本，还耽误生产线的正常运行。物通物语在风机故障诊断方面通过传感器获取信号，利用机器学习技术对轴承、齿轮等部件的运转状态进行预测，减少维护成本，提高生产线运行效率。</a:t>
            </a:r>
            <a:endParaRPr lang="en-US" altLang="zh-CN" sz="216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5868661" y="1245462"/>
          <a:ext cx="6278238" cy="4385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1" name="图片 10" descr="图片包含 游戏机&#10;&#10;描述已自动生成"/>
          <p:cNvPicPr>
            <a:picLocks noChangeAspect="1"/>
          </p:cNvPicPr>
          <p:nvPr/>
        </p:nvPicPr>
        <p:blipFill>
          <a:blip r:embed="rId6" cstate="hqprint"/>
          <a:stretch>
            <a:fillRect/>
          </a:stretch>
        </p:blipFill>
        <p:spPr>
          <a:xfrm>
            <a:off x="9770916" y="51266"/>
            <a:ext cx="1640797" cy="1094509"/>
          </a:xfrm>
          <a:prstGeom prst="rect">
            <a:avLst/>
          </a:prstGeom>
        </p:spPr>
      </p:pic>
      <p:cxnSp>
        <p:nvCxnSpPr>
          <p:cNvPr id="12" name="MH_Other_5"/>
          <p:cNvCxnSpPr/>
          <p:nvPr>
            <p:custDataLst>
              <p:tags r:id="rId7"/>
            </p:custDataLst>
          </p:nvPr>
        </p:nvCxnSpPr>
        <p:spPr>
          <a:xfrm>
            <a:off x="609600" y="639226"/>
            <a:ext cx="8944915" cy="0"/>
          </a:xfrm>
          <a:prstGeom prst="line">
            <a:avLst/>
          </a:prstGeom>
          <a:ln w="47625" cmpd="sng">
            <a:gradFill flip="none" rotWithShape="1">
              <a:gsLst>
                <a:gs pos="0">
                  <a:srgbClr val="12A0E9"/>
                </a:gs>
                <a:gs pos="51000">
                  <a:schemeClr val="accent1">
                    <a:lumMod val="45000"/>
                    <a:lumOff val="55000"/>
                  </a:schemeClr>
                </a:gs>
                <a:gs pos="51000">
                  <a:schemeClr val="accent1">
                    <a:lumMod val="45000"/>
                    <a:lumOff val="55000"/>
                  </a:schemeClr>
                </a:gs>
                <a:gs pos="100000">
                  <a:srgbClr val="EF9025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57588" y="155322"/>
            <a:ext cx="2526030" cy="423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2160" b="1" dirty="0">
                <a:latin typeface="仿宋" panose="02010609060101010101" pitchFamily="49" charset="-122"/>
                <a:ea typeface="仿宋" panose="02010609060101010101" pitchFamily="49" charset="-122"/>
                <a:cs typeface="Verdana" panose="020B0604030504040204" pitchFamily="34" charset="0"/>
              </a:rPr>
              <a:t>项目孵化</a:t>
            </a:r>
            <a:r>
              <a:rPr lang="en-US" altLang="zh-CN" sz="2160" b="1" dirty="0">
                <a:latin typeface="仿宋" panose="02010609060101010101" pitchFamily="49" charset="-122"/>
                <a:ea typeface="仿宋" panose="02010609060101010101" pitchFamily="49" charset="-122"/>
                <a:cs typeface="Verdana" panose="020B0604030504040204" pitchFamily="34" charset="0"/>
              </a:rPr>
              <a:t>-</a:t>
            </a:r>
            <a:r>
              <a:rPr lang="zh-CN" altLang="en-US" sz="2160" b="1" dirty="0">
                <a:latin typeface="仿宋" panose="02010609060101010101" pitchFamily="49" charset="-122"/>
                <a:ea typeface="仿宋" panose="02010609060101010101" pitchFamily="49" charset="-122"/>
                <a:cs typeface="Verdana" panose="020B0604030504040204" pitchFamily="34" charset="0"/>
              </a:rPr>
              <a:t>智能制造</a:t>
            </a:r>
            <a:endParaRPr lang="en-US" altLang="zh-CN" sz="2160" b="1" dirty="0">
              <a:latin typeface="仿宋" panose="02010609060101010101" pitchFamily="49" charset="-122"/>
              <a:ea typeface="仿宋" panose="02010609060101010101" pitchFamily="49" charset="-122"/>
              <a:cs typeface="Verdana" panose="020B060403050404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50519" y="3307872"/>
            <a:ext cx="6987628" cy="3318558"/>
            <a:chOff x="230949" y="2812652"/>
            <a:chExt cx="5823023" cy="2765465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 flipH="1">
              <a:off x="758319" y="2450702"/>
              <a:ext cx="2171703" cy="289560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9"/>
            <a:srcRect b="6715"/>
            <a:stretch>
              <a:fillRect/>
            </a:stretch>
          </p:blipFill>
          <p:spPr>
            <a:xfrm rot="5400000" flipH="1">
              <a:off x="3617541" y="3141686"/>
              <a:ext cx="2171705" cy="2701157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230949" y="4533012"/>
              <a:ext cx="1509909" cy="352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160" b="1" dirty="0">
                  <a:solidFill>
                    <a:srgbClr val="C00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轴承开裂</a:t>
              </a:r>
              <a:endParaRPr lang="zh-CN" altLang="en-US" sz="216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233925" y="5182312"/>
              <a:ext cx="1338075" cy="352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160" b="1" dirty="0">
                  <a:solidFill>
                    <a:srgbClr val="C00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齿轮开裂</a:t>
              </a:r>
              <a:endParaRPr lang="zh-CN" altLang="en-US" sz="216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90260" y="3711164"/>
              <a:ext cx="1571384" cy="71998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6"/>
          <p:cNvSpPr txBox="1"/>
          <p:nvPr/>
        </p:nvSpPr>
        <p:spPr>
          <a:xfrm>
            <a:off x="3925430" y="910214"/>
            <a:ext cx="4560849" cy="70675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000" b="1" dirty="0">
                <a:solidFill>
                  <a:srgbClr val="FF0000"/>
                </a:solidFill>
              </a:rPr>
              <a:t>前往下一站</a:t>
            </a:r>
            <a:r>
              <a:rPr lang="en-US" altLang="zh-CN" sz="4000" b="1" dirty="0">
                <a:solidFill>
                  <a:srgbClr val="FF0000"/>
                </a:solidFill>
              </a:rPr>
              <a:t>……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244" y="1675979"/>
            <a:ext cx="7861512" cy="45831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分类模型</a:t>
            </a:r>
            <a:endParaRPr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1776242" y="1232465"/>
            <a:ext cx="406773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i="0" dirty="0">
                <a:latin typeface="黑体" panose="02010609060101010101" charset="-122"/>
                <a:ea typeface="宋体" panose="02010600030101010101" pitchFamily="2" charset="-122"/>
                <a:cs typeface="宋体" panose="02010600030101010101" pitchFamily="2" charset="-122"/>
              </a:rPr>
              <a:t>2. </a:t>
            </a:r>
            <a:r>
              <a:rPr lang="zh-CN" altLang="en-US" i="0" dirty="0">
                <a:latin typeface="黑体" panose="02010609060101010101" charset="-122"/>
                <a:ea typeface="宋体" panose="02010600030101010101" pitchFamily="2" charset="-122"/>
                <a:cs typeface="宋体" panose="02010600030101010101" pitchFamily="2" charset="-122"/>
              </a:rPr>
              <a:t>类别不平衡</a:t>
            </a:r>
            <a:endParaRPr lang="en-US" sz="2000" i="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74824" y="1694130"/>
            <a:ext cx="8569647" cy="163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sz="2000" i="0" dirty="0"/>
              <a:t>在南高齿提供的报告中，出现问题的风机（部件或通道）占较小的一部分，这种现象在主轴部件上尤其严重。具体表现为，大量样本被标记为</a:t>
            </a:r>
            <a:r>
              <a:rPr lang="en-US" altLang="zh-CN" sz="2000" i="0" dirty="0"/>
              <a:t>2</a:t>
            </a:r>
            <a:r>
              <a:rPr lang="zh-CN" altLang="zh-CN" sz="2000" i="0" dirty="0"/>
              <a:t>或</a:t>
            </a:r>
            <a:r>
              <a:rPr lang="en-US" altLang="zh-CN" sz="2000" i="0" dirty="0"/>
              <a:t>3</a:t>
            </a:r>
            <a:r>
              <a:rPr lang="zh-CN" altLang="zh-CN" sz="2000" i="0" dirty="0"/>
              <a:t>，仅有少量样本标记为</a:t>
            </a:r>
            <a:r>
              <a:rPr lang="en-US" altLang="zh-CN" sz="2000" i="0" dirty="0"/>
              <a:t>4</a:t>
            </a:r>
            <a:r>
              <a:rPr lang="zh-CN" altLang="zh-CN" sz="2000" i="0" dirty="0"/>
              <a:t>，而标记为</a:t>
            </a:r>
            <a:r>
              <a:rPr lang="en-US" altLang="zh-CN" sz="2000" i="0" dirty="0"/>
              <a:t>5</a:t>
            </a:r>
            <a:r>
              <a:rPr lang="zh-CN" altLang="zh-CN" sz="2000" i="0" dirty="0"/>
              <a:t>的样本则为凤毛麟角。因此，在把多分类问题规约为二分类问题以后，我们就不得不考虑问题中的</a:t>
            </a:r>
            <a:r>
              <a:rPr lang="zh-CN" altLang="zh-CN" sz="2000" b="1" i="0" dirty="0">
                <a:solidFill>
                  <a:srgbClr val="FF0000"/>
                </a:solidFill>
              </a:rPr>
              <a:t>类别不平衡现象</a:t>
            </a:r>
            <a:r>
              <a:rPr lang="zh-CN" altLang="zh-CN" sz="2000" i="0" dirty="0"/>
              <a:t>。</a:t>
            </a:r>
            <a:endParaRPr lang="zh-CN" altLang="en-US" sz="2000" i="0" dirty="0"/>
          </a:p>
        </p:txBody>
      </p:sp>
      <p:sp>
        <p:nvSpPr>
          <p:cNvPr id="28" name="矩形 27"/>
          <p:cNvSpPr/>
          <p:nvPr/>
        </p:nvSpPr>
        <p:spPr>
          <a:xfrm>
            <a:off x="1769287" y="3386901"/>
            <a:ext cx="8244916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i="0" dirty="0">
                <a:ea typeface="宋体" panose="02010600030101010101" pitchFamily="2" charset="-122"/>
                <a:cs typeface="Times New Roman" panose="02020603050405020304" pitchFamily="18" charset="0"/>
              </a:rPr>
              <a:t>采用集成学习中的</a:t>
            </a:r>
            <a:r>
              <a:rPr lang="en-US" altLang="zh-CN" sz="2000" b="1" i="0" dirty="0">
                <a:solidFill>
                  <a:srgbClr val="339933"/>
                </a:solidFill>
                <a:ea typeface="宋体" panose="02010600030101010101" pitchFamily="2" charset="-122"/>
              </a:rPr>
              <a:t>Easy Ensemble</a:t>
            </a:r>
            <a:r>
              <a:rPr lang="zh-CN" altLang="zh-CN" sz="2000" b="1" i="0" dirty="0">
                <a:ea typeface="宋体" panose="02010600030101010101" pitchFamily="2" charset="-122"/>
                <a:cs typeface="宋体" panose="02010600030101010101" pitchFamily="2" charset="-122"/>
              </a:rPr>
              <a:t>方法对类别不平衡现象进行处理</a:t>
            </a:r>
            <a:endParaRPr lang="zh-CN" altLang="en-US" sz="2000" b="1" i="0" dirty="0"/>
          </a:p>
        </p:txBody>
      </p:sp>
      <p:sp>
        <p:nvSpPr>
          <p:cNvPr id="35" name="矩形 34"/>
          <p:cNvSpPr/>
          <p:nvPr/>
        </p:nvSpPr>
        <p:spPr>
          <a:xfrm>
            <a:off x="1955540" y="3876629"/>
            <a:ext cx="4572000" cy="2245360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000" i="0" u="sng" dirty="0">
                <a:ea typeface="宋体" panose="02010600030101010101" pitchFamily="2" charset="-122"/>
                <a:cs typeface="宋体" panose="02010600030101010101" pitchFamily="2" charset="-122"/>
              </a:rPr>
              <a:t>Alg. Easy Ensemble</a:t>
            </a:r>
            <a:r>
              <a:rPr lang="zh-CN" altLang="zh-CN" sz="2000" i="0" u="sng" dirty="0">
                <a:latin typeface="Calibri" panose="020F0502020204030204" charset="0"/>
                <a:ea typeface="Times New Roman" panose="02020603050405020304" pitchFamily="18" charset="0"/>
                <a:cs typeface="宋体" panose="02010600030101010101" pitchFamily="2" charset="-122"/>
              </a:rPr>
              <a:t> </a:t>
            </a:r>
            <a:endParaRPr lang="zh-CN" altLang="zh-CN" sz="2000" i="0" u="sng" dirty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zh-CN" altLang="zh-CN" sz="2000" i="0" dirty="0">
                <a:ea typeface="宋体" panose="02010600030101010101" pitchFamily="2" charset="-122"/>
                <a:cs typeface="宋体" panose="02010600030101010101" pitchFamily="2" charset="-122"/>
              </a:rPr>
              <a:t>对于类别</a:t>
            </a:r>
            <a:r>
              <a:rPr lang="en-US" altLang="zh-CN" sz="2000" i="0" dirty="0"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lang="zh-CN" altLang="zh-CN" sz="2000" i="0" dirty="0"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000" i="0" dirty="0"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zh-CN" sz="2000" i="0" dirty="0">
                <a:ea typeface="宋体" panose="02010600030101010101" pitchFamily="2" charset="-122"/>
                <a:cs typeface="宋体" panose="02010600030101010101" pitchFamily="2" charset="-122"/>
              </a:rPr>
              <a:t>，其中</a:t>
            </a:r>
            <a:r>
              <a:rPr lang="en-US" altLang="zh-CN" sz="2000" i="0" dirty="0"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zh-CN" sz="2000" i="0" dirty="0">
                <a:ea typeface="宋体" panose="02010600030101010101" pitchFamily="2" charset="-122"/>
                <a:cs typeface="宋体" panose="02010600030101010101" pitchFamily="2" charset="-122"/>
              </a:rPr>
              <a:t>为样本数目少的一个类别；</a:t>
            </a:r>
            <a:endParaRPr lang="zh-CN" altLang="zh-CN" sz="2000" i="0" dirty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AutoNum type="arabicPeriod"/>
            </a:pPr>
            <a:r>
              <a:rPr lang="zh-CN" altLang="zh-CN" sz="2000" i="0" dirty="0">
                <a:ea typeface="宋体" panose="02010600030101010101" pitchFamily="2" charset="-122"/>
                <a:cs typeface="宋体" panose="02010600030101010101" pitchFamily="2" charset="-122"/>
              </a:rPr>
              <a:t>采样过程中，对类别</a:t>
            </a:r>
            <a:r>
              <a:rPr lang="en-US" altLang="zh-CN" sz="2000" i="0" dirty="0"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lang="zh-CN" altLang="zh-CN" sz="2000" i="0" dirty="0">
                <a:ea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lang="en-US" altLang="zh-CN" sz="2000" i="0" dirty="0"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zh-CN" sz="2000" i="0" dirty="0">
                <a:ea typeface="宋体" panose="02010600030101010101" pitchFamily="2" charset="-122"/>
                <a:cs typeface="宋体" panose="02010600030101010101" pitchFamily="2" charset="-122"/>
              </a:rPr>
              <a:t>分别有放回采样</a:t>
            </a:r>
            <a:r>
              <a:rPr lang="en-US" altLang="zh-CN" sz="2000" i="0" dirty="0"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r>
              <a:rPr lang="zh-CN" altLang="zh-CN" sz="2000" i="0" dirty="0">
                <a:ea typeface="宋体" panose="02010600030101010101" pitchFamily="2" charset="-122"/>
                <a:cs typeface="宋体" panose="02010600030101010101" pitchFamily="2" charset="-122"/>
              </a:rPr>
              <a:t>次，形成一组训练样本；</a:t>
            </a:r>
            <a:endParaRPr lang="en-US" altLang="zh-CN" sz="2000" i="0" dirty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AutoNum type="arabicPeriod"/>
            </a:pPr>
            <a:r>
              <a:rPr lang="zh-CN" altLang="zh-CN" sz="2000" i="0" dirty="0">
                <a:ea typeface="宋体" panose="02010600030101010101" pitchFamily="2" charset="-122"/>
                <a:cs typeface="宋体" panose="02010600030101010101" pitchFamily="2" charset="-122"/>
              </a:rPr>
              <a:t>按照步骤二</a:t>
            </a:r>
            <a:r>
              <a:rPr lang="en-US" altLang="zh-CN" sz="2000" i="0" dirty="0">
                <a:ea typeface="宋体" panose="02010600030101010101" pitchFamily="2" charset="-122"/>
                <a:cs typeface="宋体" panose="02010600030101010101" pitchFamily="2" charset="-122"/>
              </a:rPr>
              <a:t>p</a:t>
            </a:r>
            <a:r>
              <a:rPr lang="zh-CN" altLang="zh-CN" sz="2000" i="0" dirty="0">
                <a:ea typeface="宋体" panose="02010600030101010101" pitchFamily="2" charset="-122"/>
                <a:cs typeface="宋体" panose="02010600030101010101" pitchFamily="2" charset="-122"/>
              </a:rPr>
              <a:t>次，得到</a:t>
            </a:r>
            <a:r>
              <a:rPr lang="en-US" altLang="zh-CN" sz="2000" i="0" dirty="0">
                <a:ea typeface="宋体" panose="02010600030101010101" pitchFamily="2" charset="-122"/>
                <a:cs typeface="宋体" panose="02010600030101010101" pitchFamily="2" charset="-122"/>
              </a:rPr>
              <a:t>p</a:t>
            </a:r>
            <a:r>
              <a:rPr lang="zh-CN" altLang="zh-CN" sz="2000" i="0" dirty="0">
                <a:ea typeface="宋体" panose="02010600030101010101" pitchFamily="2" charset="-122"/>
                <a:cs typeface="宋体" panose="02010600030101010101" pitchFamily="2" charset="-122"/>
              </a:rPr>
              <a:t>组训练样本。</a:t>
            </a:r>
            <a:endParaRPr lang="zh-CN" altLang="zh-CN" sz="2000" i="0" dirty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2000" i="0" dirty="0">
                <a:ea typeface="宋体" panose="02010600030101010101" pitchFamily="2" charset="-122"/>
                <a:cs typeface="宋体" panose="02010600030101010101" pitchFamily="2" charset="-122"/>
              </a:rPr>
              <a:t>实验中</a:t>
            </a:r>
            <a:r>
              <a:rPr lang="en-US" altLang="zh-CN" sz="2000" i="0" dirty="0">
                <a:ea typeface="宋体" panose="02010600030101010101" pitchFamily="2" charset="-122"/>
                <a:cs typeface="宋体" panose="02010600030101010101" pitchFamily="2" charset="-122"/>
              </a:rPr>
              <a:t>t=30</a:t>
            </a:r>
            <a:r>
              <a:rPr lang="zh-CN" altLang="zh-CN" sz="2000" i="0" dirty="0"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000" i="0" dirty="0">
                <a:ea typeface="宋体" panose="02010600030101010101" pitchFamily="2" charset="-122"/>
                <a:cs typeface="宋体" panose="02010600030101010101" pitchFamily="2" charset="-122"/>
              </a:rPr>
              <a:t>p=10</a:t>
            </a:r>
            <a:r>
              <a:rPr lang="zh-CN" altLang="zh-CN" sz="2000" i="0" dirty="0"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000" i="0" dirty="0"/>
          </a:p>
        </p:txBody>
      </p:sp>
      <p:sp>
        <p:nvSpPr>
          <p:cNvPr id="36" name="矩形 35"/>
          <p:cNvSpPr/>
          <p:nvPr/>
        </p:nvSpPr>
        <p:spPr>
          <a:xfrm>
            <a:off x="6708068" y="4464119"/>
            <a:ext cx="3636404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zh-CN" sz="2000" b="1" i="0" dirty="0">
                <a:solidFill>
                  <a:srgbClr val="339933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解决样本不平衡带来的问题</a:t>
            </a:r>
            <a:endParaRPr lang="en-US" altLang="zh-CN" sz="2000" b="1" i="0" dirty="0">
              <a:solidFill>
                <a:srgbClr val="339933"/>
              </a:solidFill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zh-CN" sz="2000" b="1" i="0" dirty="0">
                <a:solidFill>
                  <a:srgbClr val="339933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解决由于样本数目少带来的模型泛化性能差的问题</a:t>
            </a:r>
            <a:endParaRPr lang="zh-CN" altLang="en-US" sz="2000" b="1" i="0" dirty="0">
              <a:solidFill>
                <a:srgbClr val="3399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个体与集成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726173" y="1339029"/>
            <a:ext cx="8616950" cy="1615986"/>
          </a:xfrm>
        </p:spPr>
        <p:txBody>
          <a:bodyPr/>
          <a:lstStyle/>
          <a:p>
            <a:r>
              <a:rPr lang="zh-CN" altLang="en-US" dirty="0"/>
              <a:t>集成学习</a:t>
            </a:r>
            <a:r>
              <a:rPr lang="en-US" altLang="zh-CN" dirty="0"/>
              <a:t>(ensemble</a:t>
            </a:r>
            <a:r>
              <a:rPr lang="zh-CN" altLang="en-US" dirty="0"/>
              <a:t> </a:t>
            </a:r>
            <a:r>
              <a:rPr lang="en-US" altLang="zh-CN" dirty="0"/>
              <a:t>learning)</a:t>
            </a:r>
            <a:r>
              <a:rPr lang="zh-CN" altLang="en-US" dirty="0"/>
              <a:t>通过构建并结合多个学习器来提升性能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7512" y="2732335"/>
            <a:ext cx="4200525" cy="17907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个体与集成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726173" y="1339029"/>
            <a:ext cx="8616950" cy="1615986"/>
          </a:xfrm>
        </p:spPr>
        <p:txBody>
          <a:bodyPr/>
          <a:lstStyle/>
          <a:p>
            <a:r>
              <a:rPr lang="zh-CN" altLang="en-US" dirty="0"/>
              <a:t>考虑一个简单的例子，在二分类问题中，假定</a:t>
            </a:r>
            <a:r>
              <a:rPr lang="en-US" altLang="zh-CN" dirty="0"/>
              <a:t>3</a:t>
            </a:r>
            <a:r>
              <a:rPr lang="zh-CN" altLang="en-US" dirty="0"/>
              <a:t>个分类器在三个样本中的表现如下图所示，其中</a:t>
            </a:r>
            <a:r>
              <a:rPr lang="en-US" altLang="zh-CN" dirty="0"/>
              <a:t>√</a:t>
            </a:r>
            <a:r>
              <a:rPr lang="zh-CN" altLang="zh-CN" dirty="0"/>
              <a:t> </a:t>
            </a:r>
            <a:r>
              <a:rPr lang="zh-CN" altLang="en-US" dirty="0"/>
              <a:t>表示分类正确，</a:t>
            </a:r>
            <a:r>
              <a:rPr lang="en-US" altLang="zh-CN" dirty="0"/>
              <a:t>X</a:t>
            </a:r>
            <a:r>
              <a:rPr lang="zh-CN" altLang="zh-CN" dirty="0"/>
              <a:t> </a:t>
            </a:r>
            <a:r>
              <a:rPr lang="zh-CN" altLang="en-US" dirty="0"/>
              <a:t>号表示分类错误，集成的结果通过投票产生。</a:t>
            </a:r>
            <a:endParaRPr lang="zh-CN" altLang="en-US" dirty="0"/>
          </a:p>
        </p:txBody>
      </p:sp>
      <p:sp>
        <p:nvSpPr>
          <p:cNvPr id="8" name="内容占位符 3"/>
          <p:cNvSpPr txBox="1"/>
          <p:nvPr/>
        </p:nvSpPr>
        <p:spPr>
          <a:xfrm>
            <a:off x="1726173" y="5382144"/>
            <a:ext cx="8616950" cy="652896"/>
          </a:xfrm>
          <a:prstGeom prst="rect">
            <a:avLst/>
          </a:prstGeom>
        </p:spPr>
        <p:txBody>
          <a:bodyPr vert="horz" lIns="91440" tIns="46800" rIns="91440" bIns="45720" rtlCol="0">
            <a:normAutofit/>
          </a:bodyPr>
          <a:lstStyle>
            <a:lvl1pPr marL="228600" indent="-36004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p"/>
              <a:defRPr lang="zh-CN" altLang="en-US" sz="2200" kern="1200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幼圆" panose="02010509060101010101" pitchFamily="49" charset="-122"/>
                <a:cs typeface="+mn-cs"/>
              </a:defRPr>
            </a:lvl1pPr>
            <a:lvl2pPr marL="685800" indent="-36004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3A91"/>
              </a:buClr>
              <a:buFont typeface="Wingdings" panose="05000000000000000000" pitchFamily="2" charset="2"/>
              <a:buChar char="l"/>
              <a:defRPr sz="2000" kern="1200" baseline="0">
                <a:solidFill>
                  <a:schemeClr val="tx1"/>
                </a:solidFill>
                <a:latin typeface="Verdana" panose="020B0604030504040204" pitchFamily="34" charset="0"/>
                <a:ea typeface="幼圆" panose="02010509060101010101" pitchFamily="49" charset="-122"/>
                <a:cs typeface="+mn-cs"/>
              </a:defRPr>
            </a:lvl2pPr>
            <a:lvl3pPr marL="1143000" indent="-36004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3A91"/>
              </a:buClr>
              <a:buFont typeface="Wingdings" panose="05000000000000000000" pitchFamily="2" charset="2"/>
              <a:buChar char="l"/>
              <a:defRPr sz="1800" kern="1200" baseline="0">
                <a:solidFill>
                  <a:schemeClr val="tx1"/>
                </a:solidFill>
                <a:latin typeface="Verdana" panose="020B0604030504040204" pitchFamily="34" charset="0"/>
                <a:ea typeface="幼圆" panose="02010509060101010101" pitchFamily="49" charset="-122"/>
                <a:cs typeface="+mn-cs"/>
              </a:defRPr>
            </a:lvl3pPr>
            <a:lvl4pPr marL="1600200" indent="-36004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3A91"/>
              </a:buClr>
              <a:buFont typeface="Wingdings" panose="05000000000000000000" pitchFamily="2" charset="2"/>
              <a:buChar char="l"/>
              <a:defRPr sz="1600" kern="1200" baseline="0">
                <a:solidFill>
                  <a:schemeClr val="tx1"/>
                </a:solidFill>
                <a:latin typeface="Verdana" panose="020B0604030504040204" pitchFamily="34" charset="0"/>
                <a:ea typeface="幼圆" panose="02010509060101010101" pitchFamily="49" charset="-122"/>
                <a:cs typeface="+mn-cs"/>
              </a:defRPr>
            </a:lvl4pPr>
            <a:lvl5pPr marL="2057400" indent="-36004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3A91"/>
              </a:buClr>
              <a:buFont typeface="Wingdings" panose="05000000000000000000" pitchFamily="2" charset="2"/>
              <a:buChar char="l"/>
              <a:defRPr sz="1600" kern="1200" baseline="0">
                <a:solidFill>
                  <a:schemeClr val="tx1"/>
                </a:solidFill>
                <a:latin typeface="Verdana" panose="020B0604030504040204" pitchFamily="34" charset="0"/>
                <a:ea typeface="幼圆" panose="02010509060101010101" pitchFamily="49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i="0" dirty="0">
                <a:latin typeface="仿宋" panose="02010609060101010101" pitchFamily="49" charset="-122"/>
                <a:ea typeface="仿宋" panose="02010609060101010101" pitchFamily="49" charset="-122"/>
              </a:rPr>
              <a:t>集成个体应：好而不同</a:t>
            </a:r>
            <a:endParaRPr lang="en-US" altLang="zh-CN" i="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734493" y="3429000"/>
            <a:ext cx="6975893" cy="1660529"/>
            <a:chOff x="1210493" y="3429000"/>
            <a:chExt cx="6975893" cy="166052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10493" y="3429000"/>
              <a:ext cx="6975893" cy="166052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 bwMode="auto">
            <a:xfrm>
              <a:off x="1310054" y="4556467"/>
              <a:ext cx="313678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3625361" y="4533025"/>
              <a:ext cx="313678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5955315" y="4506651"/>
              <a:ext cx="313678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1928451" y="4823163"/>
              <a:ext cx="313678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4273390" y="4815856"/>
              <a:ext cx="313678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6653289" y="4823163"/>
              <a:ext cx="345689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个体与集成 </a:t>
            </a:r>
            <a:r>
              <a:rPr lang="en-US" altLang="zh-CN" dirty="0"/>
              <a:t>– </a:t>
            </a:r>
            <a:r>
              <a:rPr lang="zh-CN" altLang="en-US" dirty="0"/>
              <a:t>简单分析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784350" y="1266824"/>
            <a:ext cx="8616950" cy="575423"/>
          </a:xfrm>
        </p:spPr>
        <p:txBody>
          <a:bodyPr/>
          <a:lstStyle/>
          <a:p>
            <a:r>
              <a:rPr lang="zh-CN" altLang="en-US" dirty="0"/>
              <a:t>考虑二分类问题，假设基分类器的错误率为：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内容占位符 4"/>
              <p:cNvSpPr txBox="1"/>
              <p:nvPr/>
            </p:nvSpPr>
            <p:spPr>
              <a:xfrm>
                <a:off x="1784350" y="3117221"/>
                <a:ext cx="8616950" cy="793256"/>
              </a:xfrm>
              <a:prstGeom prst="rect">
                <a:avLst/>
              </a:prstGeom>
            </p:spPr>
            <p:txBody>
              <a:bodyPr vert="horz" lIns="91440" tIns="46800" rIns="91440" bIns="45720" rtlCol="0">
                <a:noAutofit/>
              </a:bodyPr>
              <a:lstStyle>
                <a:lvl1pPr marL="228600" indent="-36004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p"/>
                  <a:defRPr lang="zh-CN" altLang="en-US" sz="2200" kern="1200" baseline="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幼圆" panose="02010509060101010101" pitchFamily="49" charset="-122"/>
                    <a:cs typeface="+mn-cs"/>
                  </a:defRPr>
                </a:lvl1pPr>
                <a:lvl2pPr marL="685800" indent="-36004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23A91"/>
                  </a:buClr>
                  <a:buFont typeface="Wingdings" panose="05000000000000000000" pitchFamily="2" charset="2"/>
                  <a:buChar char="l"/>
                  <a:defRPr sz="2000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幼圆" panose="02010509060101010101" pitchFamily="49" charset="-122"/>
                    <a:cs typeface="+mn-cs"/>
                  </a:defRPr>
                </a:lvl2pPr>
                <a:lvl3pPr marL="1143000" indent="-36004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23A91"/>
                  </a:buClr>
                  <a:buFont typeface="Wingdings" panose="05000000000000000000" pitchFamily="2" charset="2"/>
                  <a:buChar char="l"/>
                  <a:defRPr sz="1800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幼圆" panose="02010509060101010101" pitchFamily="49" charset="-122"/>
                    <a:cs typeface="+mn-cs"/>
                  </a:defRPr>
                </a:lvl3pPr>
                <a:lvl4pPr marL="1600200" indent="-36004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23A91"/>
                  </a:buClr>
                  <a:buFont typeface="Wingdings" panose="05000000000000000000" pitchFamily="2" charset="2"/>
                  <a:buChar char="l"/>
                  <a:defRPr sz="1600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幼圆" panose="02010509060101010101" pitchFamily="49" charset="-122"/>
                    <a:cs typeface="+mn-cs"/>
                  </a:defRPr>
                </a:lvl4pPr>
                <a:lvl5pPr marL="2057400" indent="-36004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23A91"/>
                  </a:buClr>
                  <a:buFont typeface="Wingdings" panose="05000000000000000000" pitchFamily="2" charset="2"/>
                  <a:buChar char="l"/>
                  <a:defRPr sz="1600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幼圆" panose="02010509060101010101" pitchFamily="49" charset="-122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2"/>
                  </a:buClr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eaLnBrk="0" hangingPunct="0">
                  <a:spcBef>
                    <a:spcPct val="20000"/>
                  </a:spcBef>
                  <a:buNone/>
                </a:pPr>
                <a:r>
                  <a:rPr lang="zh-CN" altLang="en-US" sz="2800" i="0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假设集成通过简单投票法结合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i="0">
                        <a:latin typeface="Cambria Math" panose="02040503050406030204" pitchFamily="18" charset="0"/>
                        <a:ea typeface="仿宋" panose="02010609060101010101" pitchFamily="49" charset="-122"/>
                      </a:rPr>
                      <m:t>T</m:t>
                    </m:r>
                    <m:r>
                      <a:rPr lang="zh-CN" altLang="en-US" sz="2800" i="0">
                        <a:latin typeface="Cambria Math" panose="02040503050406030204" pitchFamily="18" charset="0"/>
                        <a:ea typeface="仿宋" panose="02010609060101010101" pitchFamily="49" charset="-122"/>
                      </a:rPr>
                      <m:t>个</m:t>
                    </m:r>
                  </m:oMath>
                </a14:m>
                <a:r>
                  <a:rPr lang="zh-CN" altLang="en-US" sz="2800" i="0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分类器，若有超过半数的基分类器正确则分类就正确</a:t>
                </a:r>
                <a:endParaRPr lang="zh-CN" altLang="en-US" sz="2800" i="0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</mc:Choice>
        <mc:Fallback>
          <p:sp>
            <p:nvSpPr>
              <p:cNvPr id="14" name="内容占位符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350" y="3117221"/>
                <a:ext cx="8616950" cy="793256"/>
              </a:xfrm>
              <a:prstGeom prst="rect">
                <a:avLst/>
              </a:prstGeom>
              <a:blipFill rotWithShape="1">
                <a:blip r:embed="rId1"/>
                <a:stretch>
                  <a:fillRect t="-1" b="-45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244" y="1884459"/>
            <a:ext cx="2683329" cy="4680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778" y="4355715"/>
            <a:ext cx="3067132" cy="102583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个体与集成 </a:t>
            </a:r>
            <a:r>
              <a:rPr lang="en-US" altLang="zh-CN" dirty="0"/>
              <a:t>– </a:t>
            </a:r>
            <a:r>
              <a:rPr lang="zh-CN" altLang="en-US" dirty="0"/>
              <a:t>简单分析</a:t>
            </a:r>
            <a:endParaRPr lang="zh-CN" altLang="en-US" dirty="0"/>
          </a:p>
        </p:txBody>
      </p:sp>
      <p:sp>
        <p:nvSpPr>
          <p:cNvPr id="13" name="内容占位符 4"/>
          <p:cNvSpPr txBox="1"/>
          <p:nvPr/>
        </p:nvSpPr>
        <p:spPr>
          <a:xfrm>
            <a:off x="1929225" y="1699381"/>
            <a:ext cx="8616950" cy="864611"/>
          </a:xfrm>
          <a:prstGeom prst="rect">
            <a:avLst/>
          </a:prstGeom>
        </p:spPr>
        <p:txBody>
          <a:bodyPr vert="horz" lIns="91440" tIns="46800" rIns="91440" bIns="45720" rtlCol="0">
            <a:normAutofit/>
          </a:bodyPr>
          <a:lstStyle>
            <a:lvl1pPr marL="228600" indent="-36004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p"/>
              <a:defRPr lang="zh-CN" altLang="en-US" sz="2200" kern="1200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幼圆" panose="02010509060101010101" pitchFamily="49" charset="-122"/>
                <a:cs typeface="+mn-cs"/>
              </a:defRPr>
            </a:lvl1pPr>
            <a:lvl2pPr marL="685800" indent="-36004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3A91"/>
              </a:buClr>
              <a:buFont typeface="Wingdings" panose="05000000000000000000" pitchFamily="2" charset="2"/>
              <a:buChar char="l"/>
              <a:defRPr sz="2000" kern="1200" baseline="0">
                <a:solidFill>
                  <a:schemeClr val="tx1"/>
                </a:solidFill>
                <a:latin typeface="Verdana" panose="020B0604030504040204" pitchFamily="34" charset="0"/>
                <a:ea typeface="幼圆" panose="02010509060101010101" pitchFamily="49" charset="-122"/>
                <a:cs typeface="+mn-cs"/>
              </a:defRPr>
            </a:lvl2pPr>
            <a:lvl3pPr marL="1143000" indent="-36004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3A91"/>
              </a:buClr>
              <a:buFont typeface="Wingdings" panose="05000000000000000000" pitchFamily="2" charset="2"/>
              <a:buChar char="l"/>
              <a:defRPr sz="1800" kern="1200" baseline="0">
                <a:solidFill>
                  <a:schemeClr val="tx1"/>
                </a:solidFill>
                <a:latin typeface="Verdana" panose="020B0604030504040204" pitchFamily="34" charset="0"/>
                <a:ea typeface="幼圆" panose="02010509060101010101" pitchFamily="49" charset="-122"/>
                <a:cs typeface="+mn-cs"/>
              </a:defRPr>
            </a:lvl3pPr>
            <a:lvl4pPr marL="1600200" indent="-36004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3A91"/>
              </a:buClr>
              <a:buFont typeface="Wingdings" panose="05000000000000000000" pitchFamily="2" charset="2"/>
              <a:buChar char="l"/>
              <a:defRPr sz="1600" kern="1200" baseline="0">
                <a:solidFill>
                  <a:schemeClr val="tx1"/>
                </a:solidFill>
                <a:latin typeface="Verdana" panose="020B0604030504040204" pitchFamily="34" charset="0"/>
                <a:ea typeface="幼圆" panose="02010509060101010101" pitchFamily="49" charset="-122"/>
                <a:cs typeface="+mn-cs"/>
              </a:defRPr>
            </a:lvl4pPr>
            <a:lvl5pPr marL="2057400" indent="-36004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3A91"/>
              </a:buClr>
              <a:buFont typeface="Wingdings" panose="05000000000000000000" pitchFamily="2" charset="2"/>
              <a:buChar char="l"/>
              <a:defRPr sz="1600" kern="1200" baseline="0">
                <a:solidFill>
                  <a:schemeClr val="tx1"/>
                </a:solidFill>
                <a:latin typeface="Verdana" panose="020B0604030504040204" pitchFamily="34" charset="0"/>
                <a:ea typeface="幼圆" panose="02010509060101010101" pitchFamily="49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i="0" dirty="0"/>
              <a:t>假设基分类器的错误率相互独立，则由</a:t>
            </a:r>
            <a:r>
              <a:rPr lang="en-US" altLang="zh-CN" i="0" dirty="0" err="1"/>
              <a:t>Hoeffding</a:t>
            </a:r>
            <a:r>
              <a:rPr lang="zh-CN" altLang="en-US" i="0" dirty="0"/>
              <a:t>不等式可得集成的错误率为：</a:t>
            </a:r>
            <a:endParaRPr lang="en-US" i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内容占位符 4"/>
              <p:cNvSpPr txBox="1"/>
              <p:nvPr/>
            </p:nvSpPr>
            <p:spPr>
              <a:xfrm>
                <a:off x="1929225" y="4656496"/>
                <a:ext cx="7630012" cy="1108966"/>
              </a:xfrm>
              <a:prstGeom prst="rect">
                <a:avLst/>
              </a:prstGeom>
            </p:spPr>
            <p:txBody>
              <a:bodyPr vert="horz" lIns="91440" tIns="46800" rIns="91440" bIns="45720" rtlCol="0">
                <a:noAutofit/>
              </a:bodyPr>
              <a:lstStyle>
                <a:lvl1pPr marL="228600" indent="-36004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p"/>
                  <a:defRPr lang="zh-CN" altLang="en-US" sz="2200" kern="1200" baseline="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幼圆" panose="02010509060101010101" pitchFamily="49" charset="-122"/>
                    <a:cs typeface="+mn-cs"/>
                  </a:defRPr>
                </a:lvl1pPr>
                <a:lvl2pPr marL="685800" indent="-36004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23A91"/>
                  </a:buClr>
                  <a:buFont typeface="Wingdings" panose="05000000000000000000" pitchFamily="2" charset="2"/>
                  <a:buChar char="l"/>
                  <a:defRPr sz="2000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幼圆" panose="02010509060101010101" pitchFamily="49" charset="-122"/>
                    <a:cs typeface="+mn-cs"/>
                  </a:defRPr>
                </a:lvl2pPr>
                <a:lvl3pPr marL="1143000" indent="-36004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23A91"/>
                  </a:buClr>
                  <a:buFont typeface="Wingdings" panose="05000000000000000000" pitchFamily="2" charset="2"/>
                  <a:buChar char="l"/>
                  <a:defRPr sz="1800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幼圆" panose="02010509060101010101" pitchFamily="49" charset="-122"/>
                    <a:cs typeface="+mn-cs"/>
                  </a:defRPr>
                </a:lvl3pPr>
                <a:lvl4pPr marL="1600200" indent="-36004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23A91"/>
                  </a:buClr>
                  <a:buFont typeface="Wingdings" panose="05000000000000000000" pitchFamily="2" charset="2"/>
                  <a:buChar char="l"/>
                  <a:defRPr sz="1600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幼圆" panose="02010509060101010101" pitchFamily="49" charset="-122"/>
                    <a:cs typeface="+mn-cs"/>
                  </a:defRPr>
                </a:lvl4pPr>
                <a:lvl5pPr marL="2057400" indent="-36004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23A91"/>
                  </a:buClr>
                  <a:buFont typeface="Wingdings" panose="05000000000000000000" pitchFamily="2" charset="2"/>
                  <a:buChar char="l"/>
                  <a:defRPr sz="1600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幼圆" panose="02010509060101010101" pitchFamily="49" charset="-122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2"/>
                  </a:buClr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lnSpc>
                    <a:spcPct val="170000"/>
                  </a:lnSpc>
                  <a:spcBef>
                    <a:spcPts val="3600"/>
                  </a:spcBef>
                </a:pPr>
                <a14:m>
                  <m:oMath xmlns:m="http://schemas.openxmlformats.org/officeDocument/2006/math">
                    <m:r>
                      <a:rPr lang="zh-CN" altLang="en-US" sz="2000" i="0" smtClean="0">
                        <a:latin typeface="Cambria Math" panose="02040503050406030204" pitchFamily="18" charset="0"/>
                      </a:rPr>
                      <m:t>上式</m:t>
                    </m:r>
                  </m:oMath>
                </a14:m>
                <a:r>
                  <a:rPr lang="zh-CN" altLang="en-US" sz="2000" i="0" dirty="0"/>
                  <a:t>显示，在一定条件下，随着集成分类器数目的增加，集成的错误率将指数级下降，最终趋向于</a:t>
                </a:r>
                <a:r>
                  <a:rPr lang="en-US" altLang="zh-CN" sz="2000" i="0" dirty="0"/>
                  <a:t>0</a:t>
                </a:r>
                <a:endParaRPr lang="zh-CN" altLang="en-US" sz="2000" i="0" dirty="0"/>
              </a:p>
            </p:txBody>
          </p:sp>
        </mc:Choice>
        <mc:Fallback>
          <p:sp>
            <p:nvSpPr>
              <p:cNvPr id="18" name="内容占位符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225" y="4656496"/>
                <a:ext cx="7630012" cy="1108966"/>
              </a:xfrm>
              <a:prstGeom prst="rect">
                <a:avLst/>
              </a:prstGeom>
              <a:blipFill rotWithShape="1">
                <a:blip r:embed="rId1"/>
                <a:stretch>
                  <a:fillRect l="-1" t="-4" r="8" b="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457" y="2563992"/>
            <a:ext cx="4647293" cy="187737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个体与集成 </a:t>
            </a:r>
            <a:r>
              <a:rPr lang="en-US" altLang="zh-CN" dirty="0"/>
              <a:t>– </a:t>
            </a:r>
            <a:r>
              <a:rPr lang="zh-CN" altLang="en-US" dirty="0"/>
              <a:t>简单分析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上面的分析有一个关键假设：基学习器的误差相互独立</a:t>
            </a:r>
            <a:endParaRPr kumimoji="1" lang="zh-CN" altLang="en-US" dirty="0"/>
          </a:p>
          <a:p>
            <a:r>
              <a:rPr kumimoji="1" lang="zh-CN" altLang="en-US" dirty="0"/>
              <a:t>现实任务中，个体学习器是为解决同一个问题训练出来的，显然不可能互相独立</a:t>
            </a:r>
            <a:endParaRPr kumimoji="1" lang="zh-CN" altLang="en-US" dirty="0"/>
          </a:p>
          <a:p>
            <a:r>
              <a:rPr kumimoji="1" lang="zh-CN" altLang="en-US" dirty="0"/>
              <a:t>事实上，个体学习器的“准确性”和“多样性”本身就存在冲突</a:t>
            </a:r>
            <a:endParaRPr kumimoji="1" lang="zh-CN" altLang="en-US" dirty="0"/>
          </a:p>
          <a:p>
            <a:r>
              <a:rPr kumimoji="1" lang="zh-CN" altLang="en-US" dirty="0"/>
              <a:t>如何产生“好而不同”的个体学习器是集成学习研究的核心</a:t>
            </a:r>
            <a:endParaRPr kumimoji="1" lang="zh-CN" altLang="en-US" dirty="0"/>
          </a:p>
          <a:p>
            <a:r>
              <a:rPr kumimoji="1" lang="zh-CN" altLang="en-US" dirty="0"/>
              <a:t>集成学习大致可分为两大类</a:t>
            </a:r>
            <a:endParaRPr kumimoji="1" lang="zh-CN" altLang="en-US" dirty="0"/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MH" val="20171019211707"/>
  <p:tag name="MH_LIBRARY" val="GRAPHIC"/>
  <p:tag name="MH_TYPE" val="Other"/>
  <p:tag name="MH_ORDER" val="5"/>
</p:tagLst>
</file>

<file path=ppt/tags/tag64.xml><?xml version="1.0" encoding="utf-8"?>
<p:tagLst xmlns:p="http://schemas.openxmlformats.org/presentationml/2006/main">
  <p:tag name="MH" val="20171019211707"/>
  <p:tag name="MH_LIBRARY" val="GRAPHIC"/>
  <p:tag name="MH_TYPE" val="Other"/>
  <p:tag name="MH_ORDER" val="5"/>
</p:tagLst>
</file>

<file path=ppt/tags/tag65.xml><?xml version="1.0" encoding="utf-8"?>
<p:tagLst xmlns:p="http://schemas.openxmlformats.org/presentationml/2006/main">
  <p:tag name="MH" val="20171019211707"/>
  <p:tag name="MH_LIBRARY" val="GRAPHIC"/>
  <p:tag name="MH_TYPE" val="Other"/>
  <p:tag name="MH_ORDER" val="5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机器学习v2.1rgb">
  <a:themeElements>
    <a:clrScheme name="机器学习">
      <a:dk1>
        <a:sysClr val="windowText" lastClr="000000"/>
      </a:dk1>
      <a:lt1>
        <a:sysClr val="window" lastClr="FFFFFF"/>
      </a:lt1>
      <a:dk2>
        <a:srgbClr val="16754D"/>
      </a:dk2>
      <a:lt2>
        <a:srgbClr val="FFFFFF"/>
      </a:lt2>
      <a:accent1>
        <a:srgbClr val="16754D"/>
      </a:accent1>
      <a:accent2>
        <a:srgbClr val="329E6E"/>
      </a:accent2>
      <a:accent3>
        <a:srgbClr val="FFC000"/>
      </a:accent3>
      <a:accent4>
        <a:srgbClr val="C00000"/>
      </a:accent4>
      <a:accent5>
        <a:srgbClr val="0070C0"/>
      </a:accent5>
      <a:accent6>
        <a:srgbClr val="002060"/>
      </a:accent6>
      <a:hlink>
        <a:srgbClr val="80C000"/>
      </a:hlink>
      <a:folHlink>
        <a:srgbClr val="CC66FF"/>
      </a:folHlink>
    </a:clrScheme>
    <a:fontScheme name="机器学习">
      <a:majorFont>
        <a:latin typeface="Verdana"/>
        <a:ea typeface="幼圆"/>
        <a:cs typeface=""/>
      </a:majorFont>
      <a:minorFont>
        <a:latin typeface="Verdana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LAMDA">
  <a:themeElements>
    <a:clrScheme name="">
      <a:dk1>
        <a:srgbClr val="000000"/>
      </a:dk1>
      <a:lt1>
        <a:srgbClr val="FFFFFF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自定义 1">
      <a:majorFont>
        <a:latin typeface="Comic Sans MS"/>
        <a:ea typeface="方正姚体"/>
        <a:cs typeface=""/>
      </a:majorFont>
      <a:minorFont>
        <a:latin typeface="Comic Sans M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4174</Words>
  <Application>WPS 演示</Application>
  <PresentationFormat>宽屏</PresentationFormat>
  <Paragraphs>383</Paragraphs>
  <Slides>33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18</vt:i4>
      </vt:variant>
      <vt:variant>
        <vt:lpstr>幻灯片标题</vt:lpstr>
      </vt:variant>
      <vt:variant>
        <vt:i4>33</vt:i4>
      </vt:variant>
    </vt:vector>
  </HeadingPairs>
  <TitlesOfParts>
    <vt:vector size="80" baseType="lpstr">
      <vt:lpstr>Arial</vt:lpstr>
      <vt:lpstr>宋体</vt:lpstr>
      <vt:lpstr>Wingdings</vt:lpstr>
      <vt:lpstr>Wingdings</vt:lpstr>
      <vt:lpstr>Verdana</vt:lpstr>
      <vt:lpstr>幼圆</vt:lpstr>
      <vt:lpstr>微软雅黑</vt:lpstr>
      <vt:lpstr>Times New Roman</vt:lpstr>
      <vt:lpstr>Georgia</vt:lpstr>
      <vt:lpstr>Palatino Linotype</vt:lpstr>
      <vt:lpstr>华文楷体</vt:lpstr>
      <vt:lpstr>方正姚体</vt:lpstr>
      <vt:lpstr>Comic Sans MS</vt:lpstr>
      <vt:lpstr>黑体</vt:lpstr>
      <vt:lpstr>Calibri</vt:lpstr>
      <vt:lpstr>仿宋</vt:lpstr>
      <vt:lpstr>Cambria Math</vt:lpstr>
      <vt:lpstr>Times</vt:lpstr>
      <vt:lpstr>Good Times</vt:lpstr>
      <vt:lpstr>楷体</vt:lpstr>
      <vt:lpstr>Arial Unicode MS</vt:lpstr>
      <vt:lpstr>Book Antiqua</vt:lpstr>
      <vt:lpstr>Arial Unicode MS</vt:lpstr>
      <vt:lpstr>Helvetica Neue Black Condensed</vt:lpstr>
      <vt:lpstr>Helvetica Neue Thin</vt:lpstr>
      <vt:lpstr>AMGDT</vt:lpstr>
      <vt:lpstr>Office 主题​​</vt:lpstr>
      <vt:lpstr>机器学习v2.1rgb</vt:lpstr>
      <vt:lpstr>1_LAMDA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智能系统设计与应用 (2022 春季学期) </vt:lpstr>
      <vt:lpstr>大纲</vt:lpstr>
      <vt:lpstr>分类模型</vt:lpstr>
      <vt:lpstr>分类模型</vt:lpstr>
      <vt:lpstr>个体与集成</vt:lpstr>
      <vt:lpstr>个体与集成</vt:lpstr>
      <vt:lpstr>个体与集成 – 简单分析</vt:lpstr>
      <vt:lpstr>个体与集成 – 简单分析</vt:lpstr>
      <vt:lpstr>个体与集成 – 简单分析</vt:lpstr>
      <vt:lpstr>结合策略</vt:lpstr>
      <vt:lpstr>分类模型</vt:lpstr>
      <vt:lpstr>具体使用的分类器</vt:lpstr>
      <vt:lpstr>具体使用的分类器</vt:lpstr>
      <vt:lpstr>具体使用的分类器</vt:lpstr>
      <vt:lpstr>具体使用的分类器</vt:lpstr>
      <vt:lpstr>GBDT（Gradient Boosting Decision Tree）</vt:lpstr>
      <vt:lpstr>具体使用的分类器</vt:lpstr>
      <vt:lpstr>分类模型</vt:lpstr>
      <vt:lpstr>分类模型</vt:lpstr>
      <vt:lpstr>分类模型</vt:lpstr>
      <vt:lpstr>分类模型</vt:lpstr>
      <vt:lpstr>大纲</vt:lpstr>
      <vt:lpstr>系统实现</vt:lpstr>
      <vt:lpstr>系统实现</vt:lpstr>
      <vt:lpstr>系统实现</vt:lpstr>
      <vt:lpstr>总结</vt:lpstr>
      <vt:lpstr>后续</vt:lpstr>
      <vt:lpstr>Learning Expected Hitting Time Distance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詹德川</cp:lastModifiedBy>
  <cp:revision>177</cp:revision>
  <dcterms:created xsi:type="dcterms:W3CDTF">2019-06-19T02:08:00Z</dcterms:created>
  <dcterms:modified xsi:type="dcterms:W3CDTF">2022-03-12T16:06:03Z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1BC534B009A34ECF92A15C41E82A95FC</vt:lpwstr>
  </property>
</Properties>
</file>