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4"/>
  </p:notesMasterIdLst>
  <p:sldIdLst>
    <p:sldId id="326" r:id="rId2"/>
    <p:sldId id="398" r:id="rId3"/>
    <p:sldId id="401" r:id="rId4"/>
    <p:sldId id="383" r:id="rId5"/>
    <p:sldId id="402" r:id="rId6"/>
    <p:sldId id="403" r:id="rId7"/>
    <p:sldId id="405" r:id="rId8"/>
    <p:sldId id="406" r:id="rId9"/>
    <p:sldId id="415" r:id="rId10"/>
    <p:sldId id="404" r:id="rId11"/>
    <p:sldId id="407" r:id="rId12"/>
    <p:sldId id="408" r:id="rId13"/>
    <p:sldId id="409" r:id="rId14"/>
    <p:sldId id="411" r:id="rId15"/>
    <p:sldId id="410" r:id="rId16"/>
    <p:sldId id="412" r:id="rId17"/>
    <p:sldId id="413" r:id="rId18"/>
    <p:sldId id="414" r:id="rId19"/>
    <p:sldId id="416" r:id="rId20"/>
    <p:sldId id="400" r:id="rId21"/>
    <p:sldId id="417" r:id="rId22"/>
    <p:sldId id="352" r:id="rId2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2780AD3-3C35-41CA-92DE-965D8F52E06E}">
          <p14:sldIdLst>
            <p14:sldId id="326"/>
            <p14:sldId id="398"/>
            <p14:sldId id="401"/>
            <p14:sldId id="383"/>
            <p14:sldId id="402"/>
            <p14:sldId id="403"/>
            <p14:sldId id="405"/>
            <p14:sldId id="406"/>
            <p14:sldId id="415"/>
            <p14:sldId id="404"/>
            <p14:sldId id="407"/>
            <p14:sldId id="408"/>
            <p14:sldId id="409"/>
            <p14:sldId id="411"/>
            <p14:sldId id="410"/>
            <p14:sldId id="412"/>
            <p14:sldId id="413"/>
            <p14:sldId id="414"/>
            <p14:sldId id="416"/>
            <p14:sldId id="400"/>
            <p14:sldId id="417"/>
            <p14:sldId id="35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ang Yunzhi" initials="JY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1527" autoAdjust="0"/>
  </p:normalViewPr>
  <p:slideViewPr>
    <p:cSldViewPr>
      <p:cViewPr varScale="1">
        <p:scale>
          <a:sx n="92" d="100"/>
          <a:sy n="92" d="100"/>
        </p:scale>
        <p:origin x="975" y="5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d8c0a4530b681194" providerId="LiveId" clId="{67DDAA8E-25FA-4B38-8611-D06214E21DB6}"/>
    <pc:docChg chg="undo custSel addSld delSld modSld sldOrd modSection">
      <pc:chgData name="" userId="d8c0a4530b681194" providerId="LiveId" clId="{67DDAA8E-25FA-4B38-8611-D06214E21DB6}" dt="2020-11-14T11:30:22.724" v="2781" actId="20577"/>
      <pc:docMkLst>
        <pc:docMk/>
      </pc:docMkLst>
      <pc:sldChg chg="modSp">
        <pc:chgData name="" userId="d8c0a4530b681194" providerId="LiveId" clId="{67DDAA8E-25FA-4B38-8611-D06214E21DB6}" dt="2020-11-13T08:35:43.280" v="2278" actId="14100"/>
        <pc:sldMkLst>
          <pc:docMk/>
          <pc:sldMk cId="3525618758" sldId="257"/>
        </pc:sldMkLst>
        <pc:spChg chg="mod">
          <ac:chgData name="" userId="d8c0a4530b681194" providerId="LiveId" clId="{67DDAA8E-25FA-4B38-8611-D06214E21DB6}" dt="2020-11-13T08:35:43.280" v="2278" actId="14100"/>
          <ac:spMkLst>
            <pc:docMk/>
            <pc:sldMk cId="3525618758" sldId="257"/>
            <ac:spMk id="2" creationId="{01F165DD-9709-45BB-94C8-063C8045519B}"/>
          </ac:spMkLst>
        </pc:spChg>
        <pc:spChg chg="mod">
          <ac:chgData name="" userId="d8c0a4530b681194" providerId="LiveId" clId="{67DDAA8E-25FA-4B38-8611-D06214E21DB6}" dt="2020-11-13T07:14:35.126" v="900" actId="5793"/>
          <ac:spMkLst>
            <pc:docMk/>
            <pc:sldMk cId="3525618758" sldId="257"/>
            <ac:spMk id="3" creationId="{B39BE081-60AD-4B42-8914-7B7BECBFC7F9}"/>
          </ac:spMkLst>
        </pc:spChg>
      </pc:sldChg>
      <pc:sldChg chg="modSp">
        <pc:chgData name="" userId="d8c0a4530b681194" providerId="LiveId" clId="{67DDAA8E-25FA-4B38-8611-D06214E21DB6}" dt="2020-11-13T07:30:27.733" v="1071"/>
        <pc:sldMkLst>
          <pc:docMk/>
          <pc:sldMk cId="4232446773" sldId="258"/>
        </pc:sldMkLst>
        <pc:spChg chg="mod">
          <ac:chgData name="" userId="d8c0a4530b681194" providerId="LiveId" clId="{67DDAA8E-25FA-4B38-8611-D06214E21DB6}" dt="2020-11-13T07:23:48.058" v="924" actId="1076"/>
          <ac:spMkLst>
            <pc:docMk/>
            <pc:sldMk cId="4232446773" sldId="258"/>
            <ac:spMk id="2" creationId="{B03959D0-E113-4731-96DF-0F729B2A9BE7}"/>
          </ac:spMkLst>
        </pc:spChg>
        <pc:spChg chg="mod">
          <ac:chgData name="" userId="d8c0a4530b681194" providerId="LiveId" clId="{67DDAA8E-25FA-4B38-8611-D06214E21DB6}" dt="2020-11-13T07:23:55.956" v="926" actId="1076"/>
          <ac:spMkLst>
            <pc:docMk/>
            <pc:sldMk cId="4232446773" sldId="258"/>
            <ac:spMk id="3" creationId="{F3BC2AEA-7C27-4792-BFA8-4D84B903F8D1}"/>
          </ac:spMkLst>
        </pc:spChg>
        <pc:spChg chg="mod">
          <ac:chgData name="" userId="d8c0a4530b681194" providerId="LiveId" clId="{67DDAA8E-25FA-4B38-8611-D06214E21DB6}" dt="2020-11-13T07:30:27.733" v="1071"/>
          <ac:spMkLst>
            <pc:docMk/>
            <pc:sldMk cId="4232446773" sldId="258"/>
            <ac:spMk id="6" creationId="{E0D8713E-FA5A-4B8B-ADDD-9936347E3C3B}"/>
          </ac:spMkLst>
        </pc:spChg>
        <pc:picChg chg="mod">
          <ac:chgData name="" userId="d8c0a4530b681194" providerId="LiveId" clId="{67DDAA8E-25FA-4B38-8611-D06214E21DB6}" dt="2020-11-13T07:23:52.357" v="925" actId="1076"/>
          <ac:picMkLst>
            <pc:docMk/>
            <pc:sldMk cId="4232446773" sldId="258"/>
            <ac:picMk id="4" creationId="{43D6BEA5-C955-4F7C-8295-5F1E621159A3}"/>
          </ac:picMkLst>
        </pc:picChg>
      </pc:sldChg>
      <pc:sldChg chg="addSp delSp modSp">
        <pc:chgData name="" userId="d8c0a4530b681194" providerId="LiveId" clId="{67DDAA8E-25FA-4B38-8611-D06214E21DB6}" dt="2020-11-13T07:38:56.654" v="1222"/>
        <pc:sldMkLst>
          <pc:docMk/>
          <pc:sldMk cId="3104006386" sldId="259"/>
        </pc:sldMkLst>
        <pc:spChg chg="mod">
          <ac:chgData name="" userId="d8c0a4530b681194" providerId="LiveId" clId="{67DDAA8E-25FA-4B38-8611-D06214E21DB6}" dt="2020-11-13T07:31:37.995" v="1109"/>
          <ac:spMkLst>
            <pc:docMk/>
            <pc:sldMk cId="3104006386" sldId="259"/>
            <ac:spMk id="2" creationId="{E570DB56-C35A-400B-B4B8-6C49423C0288}"/>
          </ac:spMkLst>
        </pc:spChg>
        <pc:spChg chg="mod">
          <ac:chgData name="" userId="d8c0a4530b681194" providerId="LiveId" clId="{67DDAA8E-25FA-4B38-8611-D06214E21DB6}" dt="2020-11-13T07:32:05.064" v="1113" actId="1076"/>
          <ac:spMkLst>
            <pc:docMk/>
            <pc:sldMk cId="3104006386" sldId="259"/>
            <ac:spMk id="3" creationId="{BE276C18-16C5-4BF8-8FFA-B17E75F73949}"/>
          </ac:spMkLst>
        </pc:spChg>
        <pc:spChg chg="add del">
          <ac:chgData name="" userId="d8c0a4530b681194" providerId="LiveId" clId="{67DDAA8E-25FA-4B38-8611-D06214E21DB6}" dt="2020-11-13T07:38:56.654" v="1222"/>
          <ac:spMkLst>
            <pc:docMk/>
            <pc:sldMk cId="3104006386" sldId="259"/>
            <ac:spMk id="4" creationId="{1C243D7F-4B21-47CC-8031-2B76FD06F21A}"/>
          </ac:spMkLst>
        </pc:spChg>
        <pc:spChg chg="mod">
          <ac:chgData name="" userId="d8c0a4530b681194" providerId="LiveId" clId="{67DDAA8E-25FA-4B38-8611-D06214E21DB6}" dt="2020-11-13T07:32:23.909" v="1119" actId="1076"/>
          <ac:spMkLst>
            <pc:docMk/>
            <pc:sldMk cId="3104006386" sldId="259"/>
            <ac:spMk id="6" creationId="{7EE5EE17-BC93-41FD-BCB2-A994C32E0C79}"/>
          </ac:spMkLst>
        </pc:spChg>
        <pc:spChg chg="mod">
          <ac:chgData name="" userId="d8c0a4530b681194" providerId="LiveId" clId="{67DDAA8E-25FA-4B38-8611-D06214E21DB6}" dt="2020-11-13T07:32:02.523" v="1112" actId="1076"/>
          <ac:spMkLst>
            <pc:docMk/>
            <pc:sldMk cId="3104006386" sldId="259"/>
            <ac:spMk id="8" creationId="{737D691C-7444-48A2-B148-61511704C94C}"/>
          </ac:spMkLst>
        </pc:spChg>
        <pc:spChg chg="mod">
          <ac:chgData name="" userId="d8c0a4530b681194" providerId="LiveId" clId="{67DDAA8E-25FA-4B38-8611-D06214E21DB6}" dt="2020-11-13T07:31:56.841" v="1110" actId="14100"/>
          <ac:spMkLst>
            <pc:docMk/>
            <pc:sldMk cId="3104006386" sldId="259"/>
            <ac:spMk id="9" creationId="{EB2BF43E-4C5E-4009-9FA6-966D6A57D960}"/>
          </ac:spMkLst>
        </pc:spChg>
        <pc:spChg chg="mod">
          <ac:chgData name="" userId="d8c0a4530b681194" providerId="LiveId" clId="{67DDAA8E-25FA-4B38-8611-D06214E21DB6}" dt="2020-11-13T07:32:10.252" v="1115" actId="1076"/>
          <ac:spMkLst>
            <pc:docMk/>
            <pc:sldMk cId="3104006386" sldId="259"/>
            <ac:spMk id="10" creationId="{F59FDF90-BEAB-4113-8680-235CB6707C65}"/>
          </ac:spMkLst>
        </pc:spChg>
        <pc:spChg chg="mod">
          <ac:chgData name="" userId="d8c0a4530b681194" providerId="LiveId" clId="{67DDAA8E-25FA-4B38-8611-D06214E21DB6}" dt="2020-11-13T07:32:14.346" v="1117" actId="1076"/>
          <ac:spMkLst>
            <pc:docMk/>
            <pc:sldMk cId="3104006386" sldId="259"/>
            <ac:spMk id="11" creationId="{D4861371-215C-4C70-BFCF-F67154E4FE95}"/>
          </ac:spMkLst>
        </pc:spChg>
      </pc:sldChg>
      <pc:sldChg chg="modSp modAnim">
        <pc:chgData name="" userId="d8c0a4530b681194" providerId="LiveId" clId="{67DDAA8E-25FA-4B38-8611-D06214E21DB6}" dt="2020-11-13T07:38:42.727" v="1220" actId="20577"/>
        <pc:sldMkLst>
          <pc:docMk/>
          <pc:sldMk cId="178781131" sldId="260"/>
        </pc:sldMkLst>
        <pc:spChg chg="mod">
          <ac:chgData name="" userId="d8c0a4530b681194" providerId="LiveId" clId="{67DDAA8E-25FA-4B38-8611-D06214E21DB6}" dt="2020-11-13T07:28:29.548" v="1069" actId="14100"/>
          <ac:spMkLst>
            <pc:docMk/>
            <pc:sldMk cId="178781131" sldId="260"/>
            <ac:spMk id="4" creationId="{39388D87-2BC1-4B62-B675-179C668654D4}"/>
          </ac:spMkLst>
        </pc:spChg>
        <pc:spChg chg="mod">
          <ac:chgData name="" userId="d8c0a4530b681194" providerId="LiveId" clId="{67DDAA8E-25FA-4B38-8611-D06214E21DB6}" dt="2020-11-13T07:38:42.727" v="1220" actId="20577"/>
          <ac:spMkLst>
            <pc:docMk/>
            <pc:sldMk cId="178781131" sldId="260"/>
            <ac:spMk id="5" creationId="{858F6787-FD4A-4FE9-BF19-CE27C26EC912}"/>
          </ac:spMkLst>
        </pc:spChg>
        <pc:spChg chg="mod">
          <ac:chgData name="" userId="d8c0a4530b681194" providerId="LiveId" clId="{67DDAA8E-25FA-4B38-8611-D06214E21DB6}" dt="2020-11-13T07:31:01.423" v="1092" actId="27636"/>
          <ac:spMkLst>
            <pc:docMk/>
            <pc:sldMk cId="178781131" sldId="260"/>
            <ac:spMk id="6" creationId="{1805832A-5B8C-4116-B08A-73DE99150CE7}"/>
          </ac:spMkLst>
        </pc:spChg>
      </pc:sldChg>
      <pc:sldChg chg="del">
        <pc:chgData name="" userId="d8c0a4530b681194" providerId="LiveId" clId="{67DDAA8E-25FA-4B38-8611-D06214E21DB6}" dt="2020-11-13T07:33:27.241" v="1120" actId="2696"/>
        <pc:sldMkLst>
          <pc:docMk/>
          <pc:sldMk cId="3923640538" sldId="262"/>
        </pc:sldMkLst>
      </pc:sldChg>
      <pc:sldChg chg="del">
        <pc:chgData name="" userId="d8c0a4530b681194" providerId="LiveId" clId="{67DDAA8E-25FA-4B38-8611-D06214E21DB6}" dt="2020-11-13T07:33:27.248" v="1121" actId="2696"/>
        <pc:sldMkLst>
          <pc:docMk/>
          <pc:sldMk cId="1912308123" sldId="263"/>
        </pc:sldMkLst>
      </pc:sldChg>
      <pc:sldChg chg="modSp">
        <pc:chgData name="" userId="d8c0a4530b681194" providerId="LiveId" clId="{67DDAA8E-25FA-4B38-8611-D06214E21DB6}" dt="2020-11-13T07:46:16.116" v="1504"/>
        <pc:sldMkLst>
          <pc:docMk/>
          <pc:sldMk cId="653162221" sldId="264"/>
        </pc:sldMkLst>
        <pc:spChg chg="mod">
          <ac:chgData name="" userId="d8c0a4530b681194" providerId="LiveId" clId="{67DDAA8E-25FA-4B38-8611-D06214E21DB6}" dt="2020-11-13T07:46:16.116" v="1504"/>
          <ac:spMkLst>
            <pc:docMk/>
            <pc:sldMk cId="653162221" sldId="264"/>
            <ac:spMk id="5" creationId="{C5D8E3D4-9A12-4A3F-90CE-FF4CE0EF6FD5}"/>
          </ac:spMkLst>
        </pc:spChg>
      </pc:sldChg>
      <pc:sldChg chg="modSp">
        <pc:chgData name="" userId="d8c0a4530b681194" providerId="LiveId" clId="{67DDAA8E-25FA-4B38-8611-D06214E21DB6}" dt="2020-11-13T08:07:00.764" v="1801" actId="20577"/>
        <pc:sldMkLst>
          <pc:docMk/>
          <pc:sldMk cId="3334198111" sldId="265"/>
        </pc:sldMkLst>
        <pc:spChg chg="mod">
          <ac:chgData name="" userId="d8c0a4530b681194" providerId="LiveId" clId="{67DDAA8E-25FA-4B38-8611-D06214E21DB6}" dt="2020-11-13T07:34:02.903" v="1128" actId="20577"/>
          <ac:spMkLst>
            <pc:docMk/>
            <pc:sldMk cId="3334198111" sldId="265"/>
            <ac:spMk id="2" creationId="{FF960F74-CFD5-4D6B-AFE3-48625269A742}"/>
          </ac:spMkLst>
        </pc:spChg>
        <pc:spChg chg="mod">
          <ac:chgData name="" userId="d8c0a4530b681194" providerId="LiveId" clId="{67DDAA8E-25FA-4B38-8611-D06214E21DB6}" dt="2020-11-13T08:07:00.764" v="1801" actId="20577"/>
          <ac:spMkLst>
            <pc:docMk/>
            <pc:sldMk cId="3334198111" sldId="265"/>
            <ac:spMk id="3" creationId="{D4963F76-3CDB-4446-AA91-539CEF914250}"/>
          </ac:spMkLst>
        </pc:spChg>
      </pc:sldChg>
      <pc:sldChg chg="modSp">
        <pc:chgData name="" userId="d8c0a4530b681194" providerId="LiveId" clId="{67DDAA8E-25FA-4B38-8611-D06214E21DB6}" dt="2020-11-13T07:46:32.240" v="1505"/>
        <pc:sldMkLst>
          <pc:docMk/>
          <pc:sldMk cId="931643947" sldId="267"/>
        </pc:sldMkLst>
        <pc:spChg chg="mod">
          <ac:chgData name="" userId="d8c0a4530b681194" providerId="LiveId" clId="{67DDAA8E-25FA-4B38-8611-D06214E21DB6}" dt="2020-11-13T07:46:32.240" v="1505"/>
          <ac:spMkLst>
            <pc:docMk/>
            <pc:sldMk cId="931643947" sldId="267"/>
            <ac:spMk id="5" creationId="{6EE06A4C-6D69-48F3-9C48-DA0ACD6443D9}"/>
          </ac:spMkLst>
        </pc:spChg>
        <pc:picChg chg="mod">
          <ac:chgData name="" userId="d8c0a4530b681194" providerId="LiveId" clId="{67DDAA8E-25FA-4B38-8611-D06214E21DB6}" dt="2020-11-13T07:45:56.131" v="1503" actId="1076"/>
          <ac:picMkLst>
            <pc:docMk/>
            <pc:sldMk cId="931643947" sldId="267"/>
            <ac:picMk id="4" creationId="{90056249-3B9F-437E-B97B-020897DEA907}"/>
          </ac:picMkLst>
        </pc:picChg>
      </pc:sldChg>
      <pc:sldChg chg="modSp">
        <pc:chgData name="" userId="d8c0a4530b681194" providerId="LiveId" clId="{67DDAA8E-25FA-4B38-8611-D06214E21DB6}" dt="2020-11-13T07:00:42.593" v="649" actId="20577"/>
        <pc:sldMkLst>
          <pc:docMk/>
          <pc:sldMk cId="4253315350" sldId="268"/>
        </pc:sldMkLst>
        <pc:spChg chg="mod">
          <ac:chgData name="" userId="d8c0a4530b681194" providerId="LiveId" clId="{67DDAA8E-25FA-4B38-8611-D06214E21DB6}" dt="2020-11-13T07:00:42.593" v="649" actId="20577"/>
          <ac:spMkLst>
            <pc:docMk/>
            <pc:sldMk cId="4253315350" sldId="268"/>
            <ac:spMk id="2" creationId="{90F5F2B1-A5BB-409E-A20A-F4FC9A7C2AA5}"/>
          </ac:spMkLst>
        </pc:spChg>
      </pc:sldChg>
      <pc:sldChg chg="modSp">
        <pc:chgData name="" userId="d8c0a4530b681194" providerId="LiveId" clId="{67DDAA8E-25FA-4B38-8611-D06214E21DB6}" dt="2020-11-13T07:54:59.728" v="1561" actId="1076"/>
        <pc:sldMkLst>
          <pc:docMk/>
          <pc:sldMk cId="1344574533" sldId="269"/>
        </pc:sldMkLst>
        <pc:spChg chg="mod">
          <ac:chgData name="" userId="d8c0a4530b681194" providerId="LiveId" clId="{67DDAA8E-25FA-4B38-8611-D06214E21DB6}" dt="2020-11-13T07:48:41.810" v="1547" actId="1076"/>
          <ac:spMkLst>
            <pc:docMk/>
            <pc:sldMk cId="1344574533" sldId="269"/>
            <ac:spMk id="2" creationId="{21E15577-ED36-4ECA-9D6C-7B8E89EF4B82}"/>
          </ac:spMkLst>
        </pc:spChg>
        <pc:spChg chg="mod">
          <ac:chgData name="" userId="d8c0a4530b681194" providerId="LiveId" clId="{67DDAA8E-25FA-4B38-8611-D06214E21DB6}" dt="2020-11-13T07:54:59.728" v="1561" actId="1076"/>
          <ac:spMkLst>
            <pc:docMk/>
            <pc:sldMk cId="1344574533" sldId="269"/>
            <ac:spMk id="5" creationId="{22C5086E-DBA2-422E-AF8D-ED49DF051BA4}"/>
          </ac:spMkLst>
        </pc:spChg>
        <pc:spChg chg="mod">
          <ac:chgData name="" userId="d8c0a4530b681194" providerId="LiveId" clId="{67DDAA8E-25FA-4B38-8611-D06214E21DB6}" dt="2020-11-13T07:47:01.550" v="1516" actId="1076"/>
          <ac:spMkLst>
            <pc:docMk/>
            <pc:sldMk cId="1344574533" sldId="269"/>
            <ac:spMk id="6" creationId="{52DBDE28-31F5-4F66-9015-8082EB0B7929}"/>
          </ac:spMkLst>
        </pc:spChg>
        <pc:spChg chg="mod">
          <ac:chgData name="" userId="d8c0a4530b681194" providerId="LiveId" clId="{67DDAA8E-25FA-4B38-8611-D06214E21DB6}" dt="2020-11-13T07:47:13.712" v="1530" actId="14100"/>
          <ac:spMkLst>
            <pc:docMk/>
            <pc:sldMk cId="1344574533" sldId="269"/>
            <ac:spMk id="7" creationId="{B824FD58-891A-4B3B-B4A1-C2A9F4D06CE3}"/>
          </ac:spMkLst>
        </pc:spChg>
        <pc:spChg chg="mod">
          <ac:chgData name="" userId="d8c0a4530b681194" providerId="LiveId" clId="{67DDAA8E-25FA-4B38-8611-D06214E21DB6}" dt="2020-11-13T07:47:48.046" v="1545" actId="1076"/>
          <ac:spMkLst>
            <pc:docMk/>
            <pc:sldMk cId="1344574533" sldId="269"/>
            <ac:spMk id="8" creationId="{F8D09B6C-A493-4EFD-8455-0E4A828840E3}"/>
          </ac:spMkLst>
        </pc:spChg>
        <pc:picChg chg="mod">
          <ac:chgData name="" userId="d8c0a4530b681194" providerId="LiveId" clId="{67DDAA8E-25FA-4B38-8611-D06214E21DB6}" dt="2020-11-13T07:46:51.472" v="1507" actId="1076"/>
          <ac:picMkLst>
            <pc:docMk/>
            <pc:sldMk cId="1344574533" sldId="269"/>
            <ac:picMk id="4" creationId="{2196BAEB-2737-448C-8820-5B9BB1F9BCC4}"/>
          </ac:picMkLst>
        </pc:picChg>
      </pc:sldChg>
      <pc:sldChg chg="modSp">
        <pc:chgData name="" userId="d8c0a4530b681194" providerId="LiveId" clId="{67DDAA8E-25FA-4B38-8611-D06214E21DB6}" dt="2020-11-13T08:09:18.991" v="1835" actId="20577"/>
        <pc:sldMkLst>
          <pc:docMk/>
          <pc:sldMk cId="1450988682" sldId="270"/>
        </pc:sldMkLst>
        <pc:spChg chg="mod">
          <ac:chgData name="" userId="d8c0a4530b681194" providerId="LiveId" clId="{67DDAA8E-25FA-4B38-8611-D06214E21DB6}" dt="2020-11-13T07:55:10.981" v="1568" actId="20577"/>
          <ac:spMkLst>
            <pc:docMk/>
            <pc:sldMk cId="1450988682" sldId="270"/>
            <ac:spMk id="2" creationId="{4213AAAC-8FC5-4E97-A402-7B9C44ABFC05}"/>
          </ac:spMkLst>
        </pc:spChg>
        <pc:spChg chg="mod">
          <ac:chgData name="" userId="d8c0a4530b681194" providerId="LiveId" clId="{67DDAA8E-25FA-4B38-8611-D06214E21DB6}" dt="2020-11-13T08:09:18.991" v="1835" actId="20577"/>
          <ac:spMkLst>
            <pc:docMk/>
            <pc:sldMk cId="1450988682" sldId="270"/>
            <ac:spMk id="3" creationId="{CCA8EBCD-8076-4954-AC8E-065760AF87DF}"/>
          </ac:spMkLst>
        </pc:spChg>
      </pc:sldChg>
      <pc:sldChg chg="modSp">
        <pc:chgData name="" userId="d8c0a4530b681194" providerId="LiveId" clId="{67DDAA8E-25FA-4B38-8611-D06214E21DB6}" dt="2020-11-13T08:13:24.389" v="1962" actId="20577"/>
        <pc:sldMkLst>
          <pc:docMk/>
          <pc:sldMk cId="993406158" sldId="271"/>
        </pc:sldMkLst>
        <pc:spChg chg="mod">
          <ac:chgData name="" userId="d8c0a4530b681194" providerId="LiveId" clId="{67DDAA8E-25FA-4B38-8611-D06214E21DB6}" dt="2020-11-13T08:09:29.855" v="1853" actId="20577"/>
          <ac:spMkLst>
            <pc:docMk/>
            <pc:sldMk cId="993406158" sldId="271"/>
            <ac:spMk id="2" creationId="{76E7AEA5-3A71-49B3-9E93-4F5D1492E845}"/>
          </ac:spMkLst>
        </pc:spChg>
        <pc:spChg chg="mod">
          <ac:chgData name="" userId="d8c0a4530b681194" providerId="LiveId" clId="{67DDAA8E-25FA-4B38-8611-D06214E21DB6}" dt="2020-11-13T08:13:24.389" v="1962" actId="20577"/>
          <ac:spMkLst>
            <pc:docMk/>
            <pc:sldMk cId="993406158" sldId="271"/>
            <ac:spMk id="5" creationId="{63241FEF-ED78-4162-AEFE-AA23272CDAD6}"/>
          </ac:spMkLst>
        </pc:spChg>
      </pc:sldChg>
      <pc:sldChg chg="modSp">
        <pc:chgData name="" userId="d8c0a4530b681194" providerId="LiveId" clId="{67DDAA8E-25FA-4B38-8611-D06214E21DB6}" dt="2020-11-14T11:29:31.855" v="2777" actId="1076"/>
        <pc:sldMkLst>
          <pc:docMk/>
          <pc:sldMk cId="4163953591" sldId="272"/>
        </pc:sldMkLst>
        <pc:spChg chg="mod">
          <ac:chgData name="" userId="d8c0a4530b681194" providerId="LiveId" clId="{67DDAA8E-25FA-4B38-8611-D06214E21DB6}" dt="2020-11-13T08:13:33.097" v="1966" actId="404"/>
          <ac:spMkLst>
            <pc:docMk/>
            <pc:sldMk cId="4163953591" sldId="272"/>
            <ac:spMk id="2" creationId="{922C2C6A-57A2-437D-8C2F-CA878184E3CE}"/>
          </ac:spMkLst>
        </pc:spChg>
        <pc:spChg chg="mod">
          <ac:chgData name="" userId="d8c0a4530b681194" providerId="LiveId" clId="{67DDAA8E-25FA-4B38-8611-D06214E21DB6}" dt="2020-11-13T08:13:58.804" v="1967"/>
          <ac:spMkLst>
            <pc:docMk/>
            <pc:sldMk cId="4163953591" sldId="272"/>
            <ac:spMk id="5" creationId="{0B9503EC-120B-4961-8B9E-D4B4E0146765}"/>
          </ac:spMkLst>
        </pc:spChg>
        <pc:spChg chg="mod">
          <ac:chgData name="" userId="d8c0a4530b681194" providerId="LiveId" clId="{67DDAA8E-25FA-4B38-8611-D06214E21DB6}" dt="2020-11-14T11:29:13.566" v="2756" actId="20577"/>
          <ac:spMkLst>
            <pc:docMk/>
            <pc:sldMk cId="4163953591" sldId="272"/>
            <ac:spMk id="6" creationId="{3E47729D-B2FA-4433-A6CF-2CFA12EBC2C3}"/>
          </ac:spMkLst>
        </pc:spChg>
        <pc:spChg chg="mod">
          <ac:chgData name="" userId="d8c0a4530b681194" providerId="LiveId" clId="{67DDAA8E-25FA-4B38-8611-D06214E21DB6}" dt="2020-11-14T11:29:31.855" v="2777" actId="1076"/>
          <ac:spMkLst>
            <pc:docMk/>
            <pc:sldMk cId="4163953591" sldId="272"/>
            <ac:spMk id="8" creationId="{6141F604-157A-4078-8142-3F573F907E43}"/>
          </ac:spMkLst>
        </pc:spChg>
      </pc:sldChg>
      <pc:sldChg chg="modSp">
        <pc:chgData name="" userId="d8c0a4530b681194" providerId="LiveId" clId="{67DDAA8E-25FA-4B38-8611-D06214E21DB6}" dt="2020-11-13T08:20:31.094" v="2043"/>
        <pc:sldMkLst>
          <pc:docMk/>
          <pc:sldMk cId="1995785340" sldId="273"/>
        </pc:sldMkLst>
        <pc:spChg chg="mod">
          <ac:chgData name="" userId="d8c0a4530b681194" providerId="LiveId" clId="{67DDAA8E-25FA-4B38-8611-D06214E21DB6}" dt="2020-11-13T08:14:34.655" v="2008" actId="1076"/>
          <ac:spMkLst>
            <pc:docMk/>
            <pc:sldMk cId="1995785340" sldId="273"/>
            <ac:spMk id="2" creationId="{C3F3662E-131C-4471-B99F-828E099BC02F}"/>
          </ac:spMkLst>
        </pc:spChg>
        <pc:spChg chg="mod">
          <ac:chgData name="" userId="d8c0a4530b681194" providerId="LiveId" clId="{67DDAA8E-25FA-4B38-8611-D06214E21DB6}" dt="2020-11-13T08:20:31.094" v="2043"/>
          <ac:spMkLst>
            <pc:docMk/>
            <pc:sldMk cId="1995785340" sldId="273"/>
            <ac:spMk id="3" creationId="{171FFD56-040C-4BA8-9099-5A232721FD58}"/>
          </ac:spMkLst>
        </pc:spChg>
      </pc:sldChg>
      <pc:sldChg chg="addSp delSp modSp">
        <pc:chgData name="" userId="d8c0a4530b681194" providerId="LiveId" clId="{67DDAA8E-25FA-4B38-8611-D06214E21DB6}" dt="2020-11-13T08:32:57.130" v="2223" actId="1076"/>
        <pc:sldMkLst>
          <pc:docMk/>
          <pc:sldMk cId="3172801867" sldId="274"/>
        </pc:sldMkLst>
        <pc:spChg chg="add del mod">
          <ac:chgData name="" userId="d8c0a4530b681194" providerId="LiveId" clId="{67DDAA8E-25FA-4B38-8611-D06214E21DB6}" dt="2020-11-13T08:32:41.663" v="2219"/>
          <ac:spMkLst>
            <pc:docMk/>
            <pc:sldMk cId="3172801867" sldId="274"/>
            <ac:spMk id="3" creationId="{5C0EB176-413F-40F9-9C46-F224165D125D}"/>
          </ac:spMkLst>
        </pc:spChg>
        <pc:spChg chg="add del mod">
          <ac:chgData name="" userId="d8c0a4530b681194" providerId="LiveId" clId="{67DDAA8E-25FA-4B38-8611-D06214E21DB6}" dt="2020-11-13T08:32:47.343" v="2220"/>
          <ac:spMkLst>
            <pc:docMk/>
            <pc:sldMk cId="3172801867" sldId="274"/>
            <ac:spMk id="7" creationId="{DE7664D5-4400-4CC5-86D9-BDB899154A25}"/>
          </ac:spMkLst>
        </pc:spChg>
        <pc:picChg chg="del">
          <ac:chgData name="" userId="d8c0a4530b681194" providerId="LiveId" clId="{67DDAA8E-25FA-4B38-8611-D06214E21DB6}" dt="2020-11-13T08:32:40.977" v="2218"/>
          <ac:picMkLst>
            <pc:docMk/>
            <pc:sldMk cId="3172801867" sldId="274"/>
            <ac:picMk id="4" creationId="{8727A20A-3AA9-4321-B53F-74197495CB5D}"/>
          </ac:picMkLst>
        </pc:picChg>
        <pc:picChg chg="add del mod">
          <ac:chgData name="" userId="d8c0a4530b681194" providerId="LiveId" clId="{67DDAA8E-25FA-4B38-8611-D06214E21DB6}" dt="2020-11-13T08:32:33.618" v="2215"/>
          <ac:picMkLst>
            <pc:docMk/>
            <pc:sldMk cId="3172801867" sldId="274"/>
            <ac:picMk id="5" creationId="{2E2BB09A-9702-4A27-B9F0-D908D3555775}"/>
          </ac:picMkLst>
        </pc:picChg>
        <pc:picChg chg="add del mod">
          <ac:chgData name="" userId="d8c0a4530b681194" providerId="LiveId" clId="{67DDAA8E-25FA-4B38-8611-D06214E21DB6}" dt="2020-11-13T08:32:37.860" v="2217"/>
          <ac:picMkLst>
            <pc:docMk/>
            <pc:sldMk cId="3172801867" sldId="274"/>
            <ac:picMk id="6" creationId="{81880B3C-C98E-4FDD-AB92-4E645C197387}"/>
          </ac:picMkLst>
        </pc:picChg>
        <pc:picChg chg="add mod">
          <ac:chgData name="" userId="d8c0a4530b681194" providerId="LiveId" clId="{67DDAA8E-25FA-4B38-8611-D06214E21DB6}" dt="2020-11-13T08:32:57.130" v="2223" actId="1076"/>
          <ac:picMkLst>
            <pc:docMk/>
            <pc:sldMk cId="3172801867" sldId="274"/>
            <ac:picMk id="8" creationId="{A6FB8882-70BD-423E-BE63-B334ACDC23FF}"/>
          </ac:picMkLst>
        </pc:picChg>
        <pc:picChg chg="add mod">
          <ac:chgData name="" userId="d8c0a4530b681194" providerId="LiveId" clId="{67DDAA8E-25FA-4B38-8611-D06214E21DB6}" dt="2020-11-13T08:32:47.343" v="2220"/>
          <ac:picMkLst>
            <pc:docMk/>
            <pc:sldMk cId="3172801867" sldId="274"/>
            <ac:picMk id="11" creationId="{E7043C72-F300-4116-83A3-F04FB7F65852}"/>
          </ac:picMkLst>
        </pc:picChg>
      </pc:sldChg>
      <pc:sldChg chg="del">
        <pc:chgData name="" userId="d8c0a4530b681194" providerId="LiveId" clId="{67DDAA8E-25FA-4B38-8611-D06214E21DB6}" dt="2020-11-13T07:01:51.399" v="679" actId="2696"/>
        <pc:sldMkLst>
          <pc:docMk/>
          <pc:sldMk cId="3295118839" sldId="277"/>
        </pc:sldMkLst>
      </pc:sldChg>
      <pc:sldChg chg="delSp modSp">
        <pc:chgData name="" userId="d8c0a4530b681194" providerId="LiveId" clId="{67DDAA8E-25FA-4B38-8611-D06214E21DB6}" dt="2020-11-13T09:58:21.949" v="2709" actId="478"/>
        <pc:sldMkLst>
          <pc:docMk/>
          <pc:sldMk cId="2104489504" sldId="352"/>
        </pc:sldMkLst>
        <pc:spChg chg="del mod">
          <ac:chgData name="" userId="d8c0a4530b681194" providerId="LiveId" clId="{67DDAA8E-25FA-4B38-8611-D06214E21DB6}" dt="2020-11-13T09:58:21.949" v="2709" actId="478"/>
          <ac:spMkLst>
            <pc:docMk/>
            <pc:sldMk cId="2104489504" sldId="352"/>
            <ac:spMk id="5" creationId="{00000000-0000-0000-0000-000000000000}"/>
          </ac:spMkLst>
        </pc:spChg>
      </pc:sldChg>
      <pc:sldChg chg="del">
        <pc:chgData name="" userId="d8c0a4530b681194" providerId="LiveId" clId="{67DDAA8E-25FA-4B38-8611-D06214E21DB6}" dt="2020-11-13T07:01:54.891" v="680" actId="2696"/>
        <pc:sldMkLst>
          <pc:docMk/>
          <pc:sldMk cId="2386179809" sldId="388"/>
        </pc:sldMkLst>
      </pc:sldChg>
      <pc:sldChg chg="modSp">
        <pc:chgData name="" userId="d8c0a4530b681194" providerId="LiveId" clId="{67DDAA8E-25FA-4B38-8611-D06214E21DB6}" dt="2020-11-13T06:24:42.645" v="165" actId="20577"/>
        <pc:sldMkLst>
          <pc:docMk/>
          <pc:sldMk cId="627538445" sldId="389"/>
        </pc:sldMkLst>
        <pc:spChg chg="mod">
          <ac:chgData name="" userId="d8c0a4530b681194" providerId="LiveId" clId="{67DDAA8E-25FA-4B38-8611-D06214E21DB6}" dt="2020-11-13T06:24:42.645" v="165" actId="20577"/>
          <ac:spMkLst>
            <pc:docMk/>
            <pc:sldMk cId="627538445" sldId="389"/>
            <ac:spMk id="3" creationId="{242C161F-B4B2-4181-9C49-32833B70A53A}"/>
          </ac:spMkLst>
        </pc:spChg>
      </pc:sldChg>
      <pc:sldChg chg="modSp">
        <pc:chgData name="" userId="d8c0a4530b681194" providerId="LiveId" clId="{67DDAA8E-25FA-4B38-8611-D06214E21DB6}" dt="2020-11-13T06:23:48.228" v="117" actId="114"/>
        <pc:sldMkLst>
          <pc:docMk/>
          <pc:sldMk cId="1997271380" sldId="390"/>
        </pc:sldMkLst>
        <pc:spChg chg="mod">
          <ac:chgData name="" userId="d8c0a4530b681194" providerId="LiveId" clId="{67DDAA8E-25FA-4B38-8611-D06214E21DB6}" dt="2020-11-13T06:23:48.228" v="117" actId="114"/>
          <ac:spMkLst>
            <pc:docMk/>
            <pc:sldMk cId="1997271380" sldId="390"/>
            <ac:spMk id="3" creationId="{FBC99B98-22F6-42FB-A80A-445368EB5797}"/>
          </ac:spMkLst>
        </pc:spChg>
      </pc:sldChg>
      <pc:sldChg chg="addSp delSp modSp setBg">
        <pc:chgData name="" userId="d8c0a4530b681194" providerId="LiveId" clId="{67DDAA8E-25FA-4B38-8611-D06214E21DB6}" dt="2020-11-13T06:50:25.479" v="481" actId="20577"/>
        <pc:sldMkLst>
          <pc:docMk/>
          <pc:sldMk cId="2943784685" sldId="393"/>
        </pc:sldMkLst>
        <pc:spChg chg="mod">
          <ac:chgData name="" userId="d8c0a4530b681194" providerId="LiveId" clId="{67DDAA8E-25FA-4B38-8611-D06214E21DB6}" dt="2020-11-13T06:31:19.472" v="251" actId="20577"/>
          <ac:spMkLst>
            <pc:docMk/>
            <pc:sldMk cId="2943784685" sldId="393"/>
            <ac:spMk id="2" creationId="{5C103BBF-8FFB-453E-97D3-152AE73A5025}"/>
          </ac:spMkLst>
        </pc:spChg>
        <pc:spChg chg="mod">
          <ac:chgData name="" userId="d8c0a4530b681194" providerId="LiveId" clId="{67DDAA8E-25FA-4B38-8611-D06214E21DB6}" dt="2020-11-13T06:50:25.479" v="481" actId="20577"/>
          <ac:spMkLst>
            <pc:docMk/>
            <pc:sldMk cId="2943784685" sldId="393"/>
            <ac:spMk id="3" creationId="{3CD0875E-9EEE-4576-9C63-7A9EE9C18DDE}"/>
          </ac:spMkLst>
        </pc:spChg>
        <pc:spChg chg="add del">
          <ac:chgData name="" userId="d8c0a4530b681194" providerId="LiveId" clId="{67DDAA8E-25FA-4B38-8611-D06214E21DB6}" dt="2020-11-13T06:44:25.576" v="332"/>
          <ac:spMkLst>
            <pc:docMk/>
            <pc:sldMk cId="2943784685" sldId="393"/>
            <ac:spMk id="4" creationId="{4808207A-4855-4400-81F0-55E96726B2F8}"/>
          </ac:spMkLst>
        </pc:spChg>
        <pc:spChg chg="add del">
          <ac:chgData name="" userId="d8c0a4530b681194" providerId="LiveId" clId="{67DDAA8E-25FA-4B38-8611-D06214E21DB6}" dt="2020-11-13T06:44:25.576" v="332"/>
          <ac:spMkLst>
            <pc:docMk/>
            <pc:sldMk cId="2943784685" sldId="393"/>
            <ac:spMk id="5" creationId="{8B984178-54E2-4DF4-892D-B1B6C8AFCA86}"/>
          </ac:spMkLst>
        </pc:spChg>
        <pc:spChg chg="add del">
          <ac:chgData name="" userId="d8c0a4530b681194" providerId="LiveId" clId="{67DDAA8E-25FA-4B38-8611-D06214E21DB6}" dt="2020-11-13T06:44:25.576" v="332"/>
          <ac:spMkLst>
            <pc:docMk/>
            <pc:sldMk cId="2943784685" sldId="393"/>
            <ac:spMk id="6" creationId="{784274DB-629A-4CB0-8E1C-62ECF9AED356}"/>
          </ac:spMkLst>
        </pc:spChg>
      </pc:sldChg>
      <pc:sldChg chg="addSp delSp modSp ord">
        <pc:chgData name="" userId="d8c0a4530b681194" providerId="LiveId" clId="{67DDAA8E-25FA-4B38-8611-D06214E21DB6}" dt="2020-11-13T06:22:14.662" v="59" actId="478"/>
        <pc:sldMkLst>
          <pc:docMk/>
          <pc:sldMk cId="2719501459" sldId="394"/>
        </pc:sldMkLst>
        <pc:spChg chg="del">
          <ac:chgData name="" userId="d8c0a4530b681194" providerId="LiveId" clId="{67DDAA8E-25FA-4B38-8611-D06214E21DB6}" dt="2020-11-13T06:15:17.933" v="1"/>
          <ac:spMkLst>
            <pc:docMk/>
            <pc:sldMk cId="2719501459" sldId="394"/>
            <ac:spMk id="3" creationId="{3CBD4258-CB17-4E58-B076-3A4047DDFC33}"/>
          </ac:spMkLst>
        </pc:spChg>
        <pc:spChg chg="add del mod">
          <ac:chgData name="" userId="d8c0a4530b681194" providerId="LiveId" clId="{67DDAA8E-25FA-4B38-8611-D06214E21DB6}" dt="2020-11-13T06:22:11.806" v="58" actId="478"/>
          <ac:spMkLst>
            <pc:docMk/>
            <pc:sldMk cId="2719501459" sldId="394"/>
            <ac:spMk id="5" creationId="{E8AB4998-AC95-4B47-920E-E47589BEAFA8}"/>
          </ac:spMkLst>
        </pc:spChg>
        <pc:spChg chg="add del mod">
          <ac:chgData name="" userId="d8c0a4530b681194" providerId="LiveId" clId="{67DDAA8E-25FA-4B38-8611-D06214E21DB6}" dt="2020-11-13T06:22:14.662" v="59" actId="478"/>
          <ac:spMkLst>
            <pc:docMk/>
            <pc:sldMk cId="2719501459" sldId="394"/>
            <ac:spMk id="6" creationId="{6CB0EDEC-F476-4E5A-B84D-42E5DF45F3B3}"/>
          </ac:spMkLst>
        </pc:spChg>
        <pc:picChg chg="add mod">
          <ac:chgData name="" userId="d8c0a4530b681194" providerId="LiveId" clId="{67DDAA8E-25FA-4B38-8611-D06214E21DB6}" dt="2020-11-13T06:19:52.454" v="10" actId="1076"/>
          <ac:picMkLst>
            <pc:docMk/>
            <pc:sldMk cId="2719501459" sldId="394"/>
            <ac:picMk id="4" creationId="{216AEB06-63B1-466A-897D-13C298CD1CBB}"/>
          </ac:picMkLst>
        </pc:picChg>
      </pc:sldChg>
      <pc:sldChg chg="del">
        <pc:chgData name="" userId="d8c0a4530b681194" providerId="LiveId" clId="{67DDAA8E-25FA-4B38-8611-D06214E21DB6}" dt="2020-11-13T06:59:54.703" v="623" actId="2696"/>
        <pc:sldMkLst>
          <pc:docMk/>
          <pc:sldMk cId="2224366398" sldId="395"/>
        </pc:sldMkLst>
      </pc:sldChg>
      <pc:sldChg chg="modSp add">
        <pc:chgData name="" userId="d8c0a4530b681194" providerId="LiveId" clId="{67DDAA8E-25FA-4B38-8611-D06214E21DB6}" dt="2020-11-14T11:30:22.724" v="2781" actId="20577"/>
        <pc:sldMkLst>
          <pc:docMk/>
          <pc:sldMk cId="847409586" sldId="396"/>
        </pc:sldMkLst>
        <pc:spChg chg="mod">
          <ac:chgData name="" userId="d8c0a4530b681194" providerId="LiveId" clId="{67DDAA8E-25FA-4B38-8611-D06214E21DB6}" dt="2020-11-13T06:21:29.501" v="16"/>
          <ac:spMkLst>
            <pc:docMk/>
            <pc:sldMk cId="847409586" sldId="396"/>
            <ac:spMk id="2" creationId="{1E4CA50D-78C1-4D71-8A95-C2A5BF46A8E1}"/>
          </ac:spMkLst>
        </pc:spChg>
        <pc:spChg chg="mod">
          <ac:chgData name="" userId="d8c0a4530b681194" providerId="LiveId" clId="{67DDAA8E-25FA-4B38-8611-D06214E21DB6}" dt="2020-11-14T11:30:22.724" v="2781" actId="20577"/>
          <ac:spMkLst>
            <pc:docMk/>
            <pc:sldMk cId="847409586" sldId="396"/>
            <ac:spMk id="3" creationId="{D9688A37-527B-49C0-ADB8-63BAC4BC9996}"/>
          </ac:spMkLst>
        </pc:spChg>
      </pc:sldChg>
      <pc:sldChg chg="modSp add">
        <pc:chgData name="" userId="d8c0a4530b681194" providerId="LiveId" clId="{67DDAA8E-25FA-4B38-8611-D06214E21DB6}" dt="2020-11-13T07:00:13.735" v="630" actId="20577"/>
        <pc:sldMkLst>
          <pc:docMk/>
          <pc:sldMk cId="1950973720" sldId="397"/>
        </pc:sldMkLst>
        <pc:spChg chg="mod">
          <ac:chgData name="" userId="d8c0a4530b681194" providerId="LiveId" clId="{67DDAA8E-25FA-4B38-8611-D06214E21DB6}" dt="2020-11-13T06:37:06.098" v="254" actId="14100"/>
          <ac:spMkLst>
            <pc:docMk/>
            <pc:sldMk cId="1950973720" sldId="397"/>
            <ac:spMk id="2" creationId="{1E4CA50D-78C1-4D71-8A95-C2A5BF46A8E1}"/>
          </ac:spMkLst>
        </pc:spChg>
        <pc:spChg chg="mod">
          <ac:chgData name="" userId="d8c0a4530b681194" providerId="LiveId" clId="{67DDAA8E-25FA-4B38-8611-D06214E21DB6}" dt="2020-11-13T07:00:13.735" v="630" actId="20577"/>
          <ac:spMkLst>
            <pc:docMk/>
            <pc:sldMk cId="1950973720" sldId="397"/>
            <ac:spMk id="3" creationId="{D9688A37-527B-49C0-ADB8-63BAC4BC9996}"/>
          </ac:spMkLst>
        </pc:spChg>
      </pc:sldChg>
      <pc:sldChg chg="addSp delSp modSp add">
        <pc:chgData name="" userId="d8c0a4530b681194" providerId="LiveId" clId="{67DDAA8E-25FA-4B38-8611-D06214E21DB6}" dt="2020-11-13T07:01:16.370" v="677" actId="20577"/>
        <pc:sldMkLst>
          <pc:docMk/>
          <pc:sldMk cId="1311159423" sldId="398"/>
        </pc:sldMkLst>
        <pc:spChg chg="del">
          <ac:chgData name="" userId="d8c0a4530b681194" providerId="LiveId" clId="{67DDAA8E-25FA-4B38-8611-D06214E21DB6}" dt="2020-11-13T07:01:00.145" v="651"/>
          <ac:spMkLst>
            <pc:docMk/>
            <pc:sldMk cId="1311159423" sldId="398"/>
            <ac:spMk id="2" creationId="{95E62B9D-0D8B-457B-98E5-92FE0E88128A}"/>
          </ac:spMkLst>
        </pc:spChg>
        <pc:spChg chg="del">
          <ac:chgData name="" userId="d8c0a4530b681194" providerId="LiveId" clId="{67DDAA8E-25FA-4B38-8611-D06214E21DB6}" dt="2020-11-13T07:01:00.145" v="651"/>
          <ac:spMkLst>
            <pc:docMk/>
            <pc:sldMk cId="1311159423" sldId="398"/>
            <ac:spMk id="3" creationId="{FA81910A-F7A7-4A6B-9E9A-2C83AAD33061}"/>
          </ac:spMkLst>
        </pc:spChg>
        <pc:spChg chg="add mod">
          <ac:chgData name="" userId="d8c0a4530b681194" providerId="LiveId" clId="{67DDAA8E-25FA-4B38-8611-D06214E21DB6}" dt="2020-11-13T07:01:16.370" v="677" actId="20577"/>
          <ac:spMkLst>
            <pc:docMk/>
            <pc:sldMk cId="1311159423" sldId="398"/>
            <ac:spMk id="4" creationId="{69C8C9DC-7E63-4F6E-BA8F-52374D5122CD}"/>
          </ac:spMkLst>
        </pc:spChg>
        <pc:spChg chg="add mod">
          <ac:chgData name="" userId="d8c0a4530b681194" providerId="LiveId" clId="{67DDAA8E-25FA-4B38-8611-D06214E21DB6}" dt="2020-11-13T07:01:08.495" v="668"/>
          <ac:spMkLst>
            <pc:docMk/>
            <pc:sldMk cId="1311159423" sldId="398"/>
            <ac:spMk id="5" creationId="{56EF55FC-BA49-4AA6-879B-D91CBEEB79F3}"/>
          </ac:spMkLst>
        </pc:spChg>
      </pc:sldChg>
      <pc:sldChg chg="modSp add">
        <pc:chgData name="" userId="d8c0a4530b681194" providerId="LiveId" clId="{67DDAA8E-25FA-4B38-8611-D06214E21DB6}" dt="2020-11-13T08:31:38.037" v="2212" actId="20577"/>
        <pc:sldMkLst>
          <pc:docMk/>
          <pc:sldMk cId="2192559532" sldId="399"/>
        </pc:sldMkLst>
        <pc:spChg chg="mod">
          <ac:chgData name="" userId="d8c0a4530b681194" providerId="LiveId" clId="{67DDAA8E-25FA-4B38-8611-D06214E21DB6}" dt="2020-11-13T08:29:29.471" v="2106" actId="20577"/>
          <ac:spMkLst>
            <pc:docMk/>
            <pc:sldMk cId="2192559532" sldId="399"/>
            <ac:spMk id="2" creationId="{75FEECB2-1F81-47DC-A537-133C7DB90E6C}"/>
          </ac:spMkLst>
        </pc:spChg>
        <pc:spChg chg="mod">
          <ac:chgData name="" userId="d8c0a4530b681194" providerId="LiveId" clId="{67DDAA8E-25FA-4B38-8611-D06214E21DB6}" dt="2020-11-13T08:31:38.037" v="2212" actId="20577"/>
          <ac:spMkLst>
            <pc:docMk/>
            <pc:sldMk cId="2192559532" sldId="399"/>
            <ac:spMk id="3" creationId="{27FA1EB7-2F21-414D-AAA0-4DF8B5C58044}"/>
          </ac:spMkLst>
        </pc:spChg>
      </pc:sldChg>
      <pc:sldChg chg="modSp add">
        <pc:chgData name="" userId="d8c0a4530b681194" providerId="LiveId" clId="{67DDAA8E-25FA-4B38-8611-D06214E21DB6}" dt="2020-11-13T08:35:29.304" v="2273" actId="20577"/>
        <pc:sldMkLst>
          <pc:docMk/>
          <pc:sldMk cId="3407734677" sldId="400"/>
        </pc:sldMkLst>
        <pc:spChg chg="mod">
          <ac:chgData name="" userId="d8c0a4530b681194" providerId="LiveId" clId="{67DDAA8E-25FA-4B38-8611-D06214E21DB6}" dt="2020-11-13T08:33:59.799" v="2231" actId="20577"/>
          <ac:spMkLst>
            <pc:docMk/>
            <pc:sldMk cId="3407734677" sldId="400"/>
            <ac:spMk id="2" creationId="{B0C4A97E-502B-4C2E-B313-ADC3CEDC34B1}"/>
          </ac:spMkLst>
        </pc:spChg>
        <pc:spChg chg="mod">
          <ac:chgData name="" userId="d8c0a4530b681194" providerId="LiveId" clId="{67DDAA8E-25FA-4B38-8611-D06214E21DB6}" dt="2020-11-13T08:35:29.304" v="2273" actId="20577"/>
          <ac:spMkLst>
            <pc:docMk/>
            <pc:sldMk cId="3407734677" sldId="400"/>
            <ac:spMk id="3" creationId="{5F1F3549-7A88-401F-AD75-F744042E053B}"/>
          </ac:spMkLst>
        </pc:spChg>
      </pc:sldChg>
      <pc:sldChg chg="addSp modSp add">
        <pc:chgData name="" userId="d8c0a4530b681194" providerId="LiveId" clId="{67DDAA8E-25FA-4B38-8611-D06214E21DB6}" dt="2020-11-13T09:56:22.088" v="2705" actId="1076"/>
        <pc:sldMkLst>
          <pc:docMk/>
          <pc:sldMk cId="1484215169" sldId="401"/>
        </pc:sldMkLst>
        <pc:spChg chg="mod">
          <ac:chgData name="" userId="d8c0a4530b681194" providerId="LiveId" clId="{67DDAA8E-25FA-4B38-8611-D06214E21DB6}" dt="2020-11-13T09:39:10.288" v="2283" actId="14100"/>
          <ac:spMkLst>
            <pc:docMk/>
            <pc:sldMk cId="1484215169" sldId="401"/>
            <ac:spMk id="2" creationId="{BB1B7741-3C23-4692-92BB-39B60A6EB938}"/>
          </ac:spMkLst>
        </pc:spChg>
        <pc:spChg chg="mod">
          <ac:chgData name="" userId="d8c0a4530b681194" providerId="LiveId" clId="{67DDAA8E-25FA-4B38-8611-D06214E21DB6}" dt="2020-11-13T09:56:17.237" v="2704" actId="404"/>
          <ac:spMkLst>
            <pc:docMk/>
            <pc:sldMk cId="1484215169" sldId="401"/>
            <ac:spMk id="3" creationId="{32C7EA4C-3087-4A33-9F2F-A6FFB700F3F7}"/>
          </ac:spMkLst>
        </pc:spChg>
        <pc:spChg chg="add mod">
          <ac:chgData name="" userId="d8c0a4530b681194" providerId="LiveId" clId="{67DDAA8E-25FA-4B38-8611-D06214E21DB6}" dt="2020-11-13T09:56:22.088" v="2705" actId="1076"/>
          <ac:spMkLst>
            <pc:docMk/>
            <pc:sldMk cId="1484215169" sldId="401"/>
            <ac:spMk id="4" creationId="{AAE9FC94-D71C-4D8A-8ADC-11E80E3D6D64}"/>
          </ac:spMkLst>
        </pc:spChg>
      </pc:sldChg>
      <pc:sldChg chg="addSp delSp modSp add">
        <pc:chgData name="" userId="d8c0a4530b681194" providerId="LiveId" clId="{67DDAA8E-25FA-4B38-8611-D06214E21DB6}" dt="2020-11-13T09:57:54.585" v="2707"/>
        <pc:sldMkLst>
          <pc:docMk/>
          <pc:sldMk cId="2907906097" sldId="402"/>
        </pc:sldMkLst>
        <pc:spChg chg="mod">
          <ac:chgData name="" userId="d8c0a4530b681194" providerId="LiveId" clId="{67DDAA8E-25FA-4B38-8611-D06214E21DB6}" dt="2020-11-13T09:57:54.585" v="2707"/>
          <ac:spMkLst>
            <pc:docMk/>
            <pc:sldMk cId="2907906097" sldId="402"/>
            <ac:spMk id="2" creationId="{D5BE9D09-5AA8-4C9D-A0B1-36D07F0A8E49}"/>
          </ac:spMkLst>
        </pc:spChg>
        <pc:spChg chg="del">
          <ac:chgData name="" userId="d8c0a4530b681194" providerId="LiveId" clId="{67DDAA8E-25FA-4B38-8611-D06214E21DB6}" dt="2020-11-13T09:57:46.721" v="2706"/>
          <ac:spMkLst>
            <pc:docMk/>
            <pc:sldMk cId="2907906097" sldId="402"/>
            <ac:spMk id="3" creationId="{B664B618-7BA5-4028-8E79-254C58881A0B}"/>
          </ac:spMkLst>
        </pc:spChg>
        <pc:picChg chg="add mod">
          <ac:chgData name="" userId="d8c0a4530b681194" providerId="LiveId" clId="{67DDAA8E-25FA-4B38-8611-D06214E21DB6}" dt="2020-11-13T09:57:46.721" v="2706"/>
          <ac:picMkLst>
            <pc:docMk/>
            <pc:sldMk cId="2907906097" sldId="402"/>
            <ac:picMk id="4" creationId="{02D929DF-F3E6-44BB-BD42-684F4BDFB1A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3B6597-46F6-B343-97DB-E91C38C5F85C}" type="datetimeFigureOut">
              <a:rPr kumimoji="1" lang="zh-CN" altLang="en-US" smtClean="0"/>
              <a:t>2020/11/23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F79B6-38CE-E64F-82E7-5C607A888DD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21641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http://www.nju.edu.cn/cps/site/NJU/njuc/xxgk/images/p001-06.jpg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12763"/>
            <a:ext cx="1057275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144463"/>
            <a:ext cx="1057275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6096000" y="152400"/>
            <a:ext cx="1866900" cy="1011238"/>
            <a:chOff x="4560" y="96"/>
            <a:chExt cx="1176" cy="637"/>
          </a:xfrm>
        </p:grpSpPr>
        <p:pic>
          <p:nvPicPr>
            <p:cNvPr id="8" name="Picture 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96"/>
              <a:ext cx="1074" cy="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15"/>
            <p:cNvSpPr>
              <a:spLocks noChangeArrowheads="1"/>
            </p:cNvSpPr>
            <p:nvPr/>
          </p:nvSpPr>
          <p:spPr bwMode="auto">
            <a:xfrm>
              <a:off x="4560" y="536"/>
              <a:ext cx="1176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altLang="zh-CN" sz="1000" b="1">
                  <a:latin typeface="Georgia" pitchFamily="18" charset="0"/>
                </a:rPr>
                <a:t>http://lamda.nju.edu.cn</a:t>
              </a:r>
            </a:p>
          </p:txBody>
        </p:sp>
      </p:grpSp>
      <p:pic>
        <p:nvPicPr>
          <p:cNvPr id="10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239000" cy="990600"/>
          </a:xfrm>
        </p:spPr>
        <p:txBody>
          <a:bodyPr/>
          <a:lstStyle>
            <a:lvl1pPr>
              <a:defRPr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4600" y="3124200"/>
            <a:ext cx="4495800" cy="1371600"/>
          </a:xfrm>
        </p:spPr>
        <p:txBody>
          <a:bodyPr/>
          <a:lstStyle>
            <a:lvl1pPr marL="0" indent="0" algn="r">
              <a:buFontTx/>
              <a:buNone/>
              <a:defRPr sz="3600"/>
            </a:lvl1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4229933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25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4025" y="260350"/>
            <a:ext cx="2182813" cy="607536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400800" cy="607536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040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53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149151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295400"/>
            <a:ext cx="4291013" cy="5040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4238" y="1295400"/>
            <a:ext cx="4292600" cy="5040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27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448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091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5076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934608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306048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619283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295400"/>
            <a:ext cx="8736013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250825" y="1143000"/>
            <a:ext cx="5545138" cy="0"/>
          </a:xfrm>
          <a:prstGeom prst="line">
            <a:avLst/>
          </a:prstGeom>
          <a:noFill/>
          <a:ln w="50800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250825" y="6381750"/>
            <a:ext cx="8642350" cy="0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030" name="Group 12"/>
          <p:cNvGrpSpPr>
            <a:grpSpLocks/>
          </p:cNvGrpSpPr>
          <p:nvPr/>
        </p:nvGrpSpPr>
        <p:grpSpPr bwMode="auto">
          <a:xfrm>
            <a:off x="7239000" y="152400"/>
            <a:ext cx="1866900" cy="1011238"/>
            <a:chOff x="4560" y="96"/>
            <a:chExt cx="1176" cy="637"/>
          </a:xfrm>
        </p:grpSpPr>
        <p:pic>
          <p:nvPicPr>
            <p:cNvPr id="1032" name="Picture 10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96"/>
              <a:ext cx="1074" cy="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3" name="Rectangle 11"/>
            <p:cNvSpPr>
              <a:spLocks noChangeArrowheads="1"/>
            </p:cNvSpPr>
            <p:nvPr/>
          </p:nvSpPr>
          <p:spPr bwMode="auto">
            <a:xfrm>
              <a:off x="4560" y="536"/>
              <a:ext cx="1176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altLang="zh-CN" sz="1000" b="1">
                  <a:latin typeface="Georgia" pitchFamily="18" charset="0"/>
                </a:rPr>
                <a:t>http://lamda.nju.edu.cn</a:t>
              </a:r>
            </a:p>
          </p:txBody>
        </p:sp>
      </p:grp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715000" y="6429375"/>
            <a:ext cx="3286125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altLang="zh-CN" sz="1400" i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http://lamda.nju.edu.cn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方正姚体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方正姚体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方正姚体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方正姚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方正姚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方正姚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方正姚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方正姚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2362200" y="3048000"/>
            <a:ext cx="4495800" cy="1371600"/>
          </a:xfrm>
        </p:spPr>
        <p:txBody>
          <a:bodyPr/>
          <a:lstStyle/>
          <a:p>
            <a:pPr algn="ctr"/>
            <a:r>
              <a:rPr lang="en-US" altLang="zh-CN" sz="2500" dirty="0">
                <a:latin typeface="Century" panose="02040604050505020304" pitchFamily="18" charset="0"/>
                <a:ea typeface="华文行楷" panose="02010800040101010101" pitchFamily="2" charset="-122"/>
              </a:rPr>
              <a:t>Presented by Wei-jian Liao</a:t>
            </a:r>
          </a:p>
        </p:txBody>
      </p:sp>
      <p:sp>
        <p:nvSpPr>
          <p:cNvPr id="6" name="标题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zh-CN" dirty="0"/>
              <a:t>Dive into DPF&amp;DPFRL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6652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1"/>
    </mc:Choice>
    <mc:Fallback xmlns="">
      <p:transition spd="slow" advTm="202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995302-CE8C-4ACC-B335-AE619E2EE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Differentiable Particle Filter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54B8DBE-0E6E-491F-BAC2-A7425C63E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981200"/>
            <a:ext cx="7084981" cy="392683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6BA41A0-4F66-45C3-ADA0-D3589C1FBD2B}"/>
              </a:ext>
            </a:extLst>
          </p:cNvPr>
          <p:cNvSpPr txBox="1"/>
          <p:nvPr/>
        </p:nvSpPr>
        <p:spPr>
          <a:xfrm>
            <a:off x="1143000" y="13716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Backprop Kalman filter vs. DPF 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23527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995302-CE8C-4ACC-B335-AE619E2EE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Differentiable Particle Filter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6BA41A0-4F66-45C3-ADA0-D3589C1FBD2B}"/>
              </a:ext>
            </a:extLst>
          </p:cNvPr>
          <p:cNvSpPr txBox="1"/>
          <p:nvPr/>
        </p:nvSpPr>
        <p:spPr>
          <a:xfrm>
            <a:off x="533400" y="1595735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What’s the next ? 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BAE371A-3F8F-4C8A-A6D1-9DF90A52E4C5}"/>
              </a:ext>
            </a:extLst>
          </p:cNvPr>
          <p:cNvSpPr txBox="1"/>
          <p:nvPr/>
        </p:nvSpPr>
        <p:spPr>
          <a:xfrm>
            <a:off x="533400" y="2362199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now is Supervised Learning 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9C13186-E1AE-4EAC-B877-D439B95E7CEB}"/>
              </a:ext>
            </a:extLst>
          </p:cNvPr>
          <p:cNvSpPr txBox="1"/>
          <p:nvPr/>
        </p:nvSpPr>
        <p:spPr>
          <a:xfrm>
            <a:off x="5029200" y="2362199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Is Unsupervised possible?</a:t>
            </a:r>
            <a:endParaRPr lang="zh-CN" altLang="en-US" dirty="0"/>
          </a:p>
        </p:txBody>
      </p:sp>
      <p:sp>
        <p:nvSpPr>
          <p:cNvPr id="7" name="箭头: 右 6">
            <a:extLst>
              <a:ext uri="{FF2B5EF4-FFF2-40B4-BE49-F238E27FC236}">
                <a16:creationId xmlns:a16="http://schemas.microsoft.com/office/drawing/2014/main" id="{27A5156C-8591-4D3A-A965-1B10C4190796}"/>
              </a:ext>
            </a:extLst>
          </p:cNvPr>
          <p:cNvSpPr/>
          <p:nvPr/>
        </p:nvSpPr>
        <p:spPr bwMode="auto">
          <a:xfrm>
            <a:off x="4230831" y="2480963"/>
            <a:ext cx="787978" cy="224135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7956062D-8936-4C14-8A89-DE1FC47418E9}"/>
              </a:ext>
            </a:extLst>
          </p:cNvPr>
          <p:cNvGrpSpPr/>
          <p:nvPr/>
        </p:nvGrpSpPr>
        <p:grpSpPr>
          <a:xfrm>
            <a:off x="533400" y="3198166"/>
            <a:ext cx="7772400" cy="1601068"/>
            <a:chOff x="533400" y="3198166"/>
            <a:chExt cx="7772400" cy="1601068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5A17C593-F5B9-4669-9AEA-6CA60DBA3AFE}"/>
                </a:ext>
              </a:extLst>
            </p:cNvPr>
            <p:cNvSpPr txBox="1"/>
            <p:nvPr/>
          </p:nvSpPr>
          <p:spPr>
            <a:xfrm>
              <a:off x="533400" y="3198166"/>
              <a:ext cx="579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Some work already on the way…</a:t>
              </a:r>
              <a:endParaRPr lang="zh-CN" altLang="en-US" dirty="0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70368D50-7A38-4A31-A185-B1A6E371240E}"/>
                </a:ext>
              </a:extLst>
            </p:cNvPr>
            <p:cNvSpPr txBox="1"/>
            <p:nvPr/>
          </p:nvSpPr>
          <p:spPr>
            <a:xfrm>
              <a:off x="533400" y="4152899"/>
              <a:ext cx="77724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800" b="0" i="0" dirty="0">
                  <a:solidFill>
                    <a:srgbClr val="2E414F"/>
                  </a:solidFill>
                  <a:effectLst/>
                  <a:cs typeface="Times New Roman" panose="02020603050405020304" pitchFamily="18" charset="0"/>
                </a:rPr>
                <a:t>Wen, H., Chen, X., Papagiannis, G., Hu, C., &amp; Li, Y. (2020). End-To-End </a:t>
              </a:r>
              <a:r>
                <a:rPr lang="en-US" altLang="zh-CN" sz="1800" b="0" i="0" dirty="0">
                  <a:solidFill>
                    <a:srgbClr val="FF0000"/>
                  </a:solidFill>
                  <a:effectLst/>
                  <a:cs typeface="Times New Roman" panose="02020603050405020304" pitchFamily="18" charset="0"/>
                </a:rPr>
                <a:t>Semi-supervised</a:t>
              </a:r>
              <a:r>
                <a:rPr lang="en-US" altLang="zh-CN" sz="1800" b="0" i="0" dirty="0">
                  <a:solidFill>
                    <a:srgbClr val="2E414F"/>
                  </a:solidFill>
                  <a:effectLst/>
                  <a:cs typeface="Times New Roman" panose="02020603050405020304" pitchFamily="18" charset="0"/>
                </a:rPr>
                <a:t> Learning for Differentiable Particle Filters. </a:t>
              </a:r>
              <a:r>
                <a:rPr lang="en-US" altLang="zh-CN" sz="1800" b="0" i="1" dirty="0" err="1">
                  <a:solidFill>
                    <a:srgbClr val="2E414F"/>
                  </a:solidFill>
                  <a:effectLst/>
                  <a:cs typeface="Times New Roman" panose="02020603050405020304" pitchFamily="18" charset="0"/>
                </a:rPr>
                <a:t>ArXiv</a:t>
              </a:r>
              <a:r>
                <a:rPr lang="en-US" altLang="zh-CN" sz="1800" b="0" i="1" dirty="0">
                  <a:solidFill>
                    <a:srgbClr val="2E414F"/>
                  </a:solidFill>
                  <a:effectLst/>
                  <a:cs typeface="Times New Roman" panose="02020603050405020304" pitchFamily="18" charset="0"/>
                </a:rPr>
                <a:t>, abs/2011.05748</a:t>
              </a:r>
              <a:r>
                <a:rPr lang="en-US" altLang="zh-CN" sz="1800" b="0" i="0" dirty="0">
                  <a:solidFill>
                    <a:srgbClr val="2E414F"/>
                  </a:solidFill>
                  <a:effectLst/>
                  <a:cs typeface="Times New Roman" panose="02020603050405020304" pitchFamily="18" charset="0"/>
                </a:rPr>
                <a:t>.</a:t>
              </a:r>
              <a:endParaRPr lang="zh-CN" altLang="en-US" sz="1800" dirty="0">
                <a:cs typeface="Times New Roman" panose="02020603050405020304" pitchFamily="18" charset="0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58B6B277-BF96-4CD8-97AC-A2494A04B9F9}"/>
                </a:ext>
              </a:extLst>
            </p:cNvPr>
            <p:cNvSpPr txBox="1"/>
            <p:nvPr/>
          </p:nvSpPr>
          <p:spPr>
            <a:xfrm>
              <a:off x="533400" y="3198170"/>
              <a:ext cx="579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Some work already on the way…</a:t>
              </a:r>
              <a:endParaRPr lang="zh-CN" altLang="en-US" dirty="0"/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0F388D7E-C9E5-4BDE-84A0-E99D4D9D1465}"/>
                </a:ext>
              </a:extLst>
            </p:cNvPr>
            <p:cNvSpPr txBox="1"/>
            <p:nvPr/>
          </p:nvSpPr>
          <p:spPr>
            <a:xfrm>
              <a:off x="533400" y="4152903"/>
              <a:ext cx="777240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800" b="0" i="0" dirty="0">
                  <a:solidFill>
                    <a:srgbClr val="2E414F"/>
                  </a:solidFill>
                  <a:effectLst/>
                  <a:cs typeface="Times New Roman" panose="02020603050405020304" pitchFamily="18" charset="0"/>
                </a:rPr>
                <a:t>Wen, H., Chen, X., Papagiannis, G., Hu, C., &amp; Li, Y. (2020). End-To-End </a:t>
              </a:r>
              <a:r>
                <a:rPr lang="en-US" altLang="zh-CN" sz="1800" b="0" i="0" dirty="0">
                  <a:solidFill>
                    <a:srgbClr val="FF0000"/>
                  </a:solidFill>
                  <a:effectLst/>
                  <a:cs typeface="Times New Roman" panose="02020603050405020304" pitchFamily="18" charset="0"/>
                </a:rPr>
                <a:t>Semi-supervised</a:t>
              </a:r>
              <a:r>
                <a:rPr lang="en-US" altLang="zh-CN" sz="1800" b="0" i="0" dirty="0">
                  <a:solidFill>
                    <a:srgbClr val="2E414F"/>
                  </a:solidFill>
                  <a:effectLst/>
                  <a:cs typeface="Times New Roman" panose="02020603050405020304" pitchFamily="18" charset="0"/>
                </a:rPr>
                <a:t> Learning for Differentiable Particle Filters. </a:t>
              </a:r>
              <a:r>
                <a:rPr lang="en-US" altLang="zh-CN" sz="1800" b="0" i="1" dirty="0" err="1">
                  <a:solidFill>
                    <a:srgbClr val="2E414F"/>
                  </a:solidFill>
                  <a:effectLst/>
                  <a:cs typeface="Times New Roman" panose="02020603050405020304" pitchFamily="18" charset="0"/>
                </a:rPr>
                <a:t>ArXiv</a:t>
              </a:r>
              <a:r>
                <a:rPr lang="en-US" altLang="zh-CN" sz="1800" b="0" i="1" dirty="0">
                  <a:solidFill>
                    <a:srgbClr val="2E414F"/>
                  </a:solidFill>
                  <a:effectLst/>
                  <a:cs typeface="Times New Roman" panose="02020603050405020304" pitchFamily="18" charset="0"/>
                </a:rPr>
                <a:t>, abs/2011.05748</a:t>
              </a:r>
              <a:r>
                <a:rPr lang="en-US" altLang="zh-CN" sz="1800" b="0" i="0" dirty="0">
                  <a:solidFill>
                    <a:srgbClr val="2E414F"/>
                  </a:solidFill>
                  <a:effectLst/>
                  <a:cs typeface="Times New Roman" panose="02020603050405020304" pitchFamily="18" charset="0"/>
                </a:rPr>
                <a:t>.</a:t>
              </a:r>
              <a:endParaRPr lang="zh-CN" altLang="en-US" sz="1800" dirty="0"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306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244B8F8F-52D6-4EFB-9CB4-A0CFE85463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571"/>
          <a:stretch/>
        </p:blipFill>
        <p:spPr>
          <a:xfrm>
            <a:off x="381000" y="4509640"/>
            <a:ext cx="3657600" cy="571584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9C995302-CE8C-4ACC-B335-AE619E2EE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81000"/>
            <a:ext cx="6835775" cy="730250"/>
          </a:xfrm>
        </p:spPr>
        <p:txBody>
          <a:bodyPr/>
          <a:lstStyle/>
          <a:p>
            <a:r>
              <a:rPr lang="en-US" altLang="zh-CN" dirty="0"/>
              <a:t>Discriminative Particle Filter RL</a:t>
            </a:r>
            <a:endParaRPr lang="zh-CN" altLang="en-US" dirty="0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634F218C-CF98-4F78-82E7-6EB76FBE3A81}"/>
              </a:ext>
            </a:extLst>
          </p:cNvPr>
          <p:cNvCxnSpPr>
            <a:cxnSpLocks/>
          </p:cNvCxnSpPr>
          <p:nvPr/>
        </p:nvCxnSpPr>
        <p:spPr bwMode="auto">
          <a:xfrm>
            <a:off x="533400" y="3581400"/>
            <a:ext cx="425540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45B6A9A3-2980-47E0-94B8-159A78EB274C}"/>
              </a:ext>
            </a:extLst>
          </p:cNvPr>
          <p:cNvSpPr txBox="1"/>
          <p:nvPr/>
        </p:nvSpPr>
        <p:spPr>
          <a:xfrm>
            <a:off x="453737" y="1488861"/>
            <a:ext cx="2743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Regular form: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0160434-D816-4962-81C1-E3516EDB920D}"/>
              </a:ext>
            </a:extLst>
          </p:cNvPr>
          <p:cNvSpPr txBox="1"/>
          <p:nvPr/>
        </p:nvSpPr>
        <p:spPr>
          <a:xfrm>
            <a:off x="381000" y="3810000"/>
            <a:ext cx="3962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 Discriminative Particle Filter: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4A588F2-5B47-487A-B14C-F34109AD45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25" t="27149"/>
          <a:stretch/>
        </p:blipFill>
        <p:spPr>
          <a:xfrm>
            <a:off x="453737" y="1946173"/>
            <a:ext cx="2822863" cy="60992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29B9865-D723-448F-BEAF-07BDFDA0A8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737" y="2717754"/>
            <a:ext cx="6691582" cy="58698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CAA335D-3193-4149-A83D-BD43BFA30C0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3339"/>
          <a:stretch/>
        </p:blipFill>
        <p:spPr>
          <a:xfrm>
            <a:off x="533400" y="5304855"/>
            <a:ext cx="7696200" cy="586980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5132CB23-56F3-4B0E-BA25-1F26312A986E}"/>
              </a:ext>
            </a:extLst>
          </p:cNvPr>
          <p:cNvSpPr txBox="1"/>
          <p:nvPr/>
        </p:nvSpPr>
        <p:spPr>
          <a:xfrm>
            <a:off x="5257800" y="1852052"/>
            <a:ext cx="3965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State estimation part</a:t>
            </a:r>
            <a:endParaRPr lang="zh-CN" altLang="en-US" sz="3200" b="1" dirty="0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38A146B6-E057-4E96-A2B5-892E37E54F00}"/>
              </a:ext>
            </a:extLst>
          </p:cNvPr>
          <p:cNvSpPr/>
          <p:nvPr/>
        </p:nvSpPr>
        <p:spPr bwMode="auto">
          <a:xfrm>
            <a:off x="3505200" y="4511670"/>
            <a:ext cx="457200" cy="548772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106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995302-CE8C-4ACC-B335-AE619E2EE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81000"/>
            <a:ext cx="6835775" cy="730250"/>
          </a:xfrm>
        </p:spPr>
        <p:txBody>
          <a:bodyPr/>
          <a:lstStyle/>
          <a:p>
            <a:r>
              <a:rPr lang="en-US" altLang="zh-CN" dirty="0"/>
              <a:t>Discriminative Particle Filter RL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9DCDF2B-06C3-41D8-A616-49FC08EC4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865230"/>
            <a:ext cx="8534400" cy="51002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11E43207-FFCC-454E-8080-431E6C44986A}"/>
              </a:ext>
            </a:extLst>
          </p:cNvPr>
          <p:cNvSpPr txBox="1"/>
          <p:nvPr/>
        </p:nvSpPr>
        <p:spPr>
          <a:xfrm>
            <a:off x="1858241" y="2514600"/>
            <a:ext cx="1189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Where,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56718B1-1B1B-449F-9DFD-E921BF01C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540250"/>
            <a:ext cx="2670942" cy="38327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ACE7853-695E-44EF-A20C-62ED0C5E9BD3}"/>
              </a:ext>
            </a:extLst>
          </p:cNvPr>
          <p:cNvSpPr txBox="1"/>
          <p:nvPr/>
        </p:nvSpPr>
        <p:spPr>
          <a:xfrm>
            <a:off x="533400" y="13716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/>
              <a:t>f</a:t>
            </a:r>
            <a:r>
              <a:rPr lang="en-US" altLang="zh-CN" baseline="-25000" dirty="0"/>
              <a:t>trans </a:t>
            </a:r>
            <a:r>
              <a:rPr lang="en-US" altLang="zh-CN" dirty="0"/>
              <a:t>Implementation based GRU architecture: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552B2D9-6770-4596-B986-CCDCE1384A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337" y="3457714"/>
            <a:ext cx="4615326" cy="47676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68F218D-61DD-4E24-B4DF-2A6464D29E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337" y="4693547"/>
            <a:ext cx="4136463" cy="689410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130B4FCA-BBB5-4EA4-88D5-D57F94499703}"/>
              </a:ext>
            </a:extLst>
          </p:cNvPr>
          <p:cNvSpPr txBox="1"/>
          <p:nvPr/>
        </p:nvSpPr>
        <p:spPr>
          <a:xfrm>
            <a:off x="609600" y="41148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/>
              <a:t>f</a:t>
            </a:r>
            <a:r>
              <a:rPr lang="en-US" altLang="zh-CN" baseline="-25000" dirty="0"/>
              <a:t>obs  </a:t>
            </a:r>
            <a:r>
              <a:rPr lang="en-US" altLang="zh-CN" dirty="0"/>
              <a:t>simply use one fully-connected layer: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25485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995302-CE8C-4ACC-B335-AE619E2EE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81000"/>
            <a:ext cx="6835775" cy="730250"/>
          </a:xfrm>
        </p:spPr>
        <p:txBody>
          <a:bodyPr/>
          <a:lstStyle/>
          <a:p>
            <a:r>
              <a:rPr lang="en-US" altLang="zh-CN" dirty="0"/>
              <a:t>Discriminative Particle Filter RL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3619802-25E0-468C-AC85-93C06FFD68ED}"/>
              </a:ext>
            </a:extLst>
          </p:cNvPr>
          <p:cNvSpPr txBox="1"/>
          <p:nvPr/>
        </p:nvSpPr>
        <p:spPr>
          <a:xfrm>
            <a:off x="381000" y="1447800"/>
            <a:ext cx="792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Soft-resampling: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dirty="0"/>
              <a:t>Previous work encountered obstacles here because after resample the weight of new particles is directly set to a constant which stop the gradient backprop;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dirty="0"/>
              <a:t>In this work, they use a softened proposal distribution, and sample from this. So the weight becomes:</a:t>
            </a:r>
          </a:p>
          <a:p>
            <a:r>
              <a:rPr lang="en-US" altLang="zh-CN" dirty="0"/>
              <a:t>	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0A2F50A-438A-438A-96EA-CAAD3778C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3810000"/>
            <a:ext cx="2676792" cy="57930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A708D4B-D691-4FA4-96C5-54455C23E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1511" y="1333500"/>
            <a:ext cx="4853940" cy="4953000"/>
          </a:xfrm>
          <a:prstGeom prst="rect">
            <a:avLst/>
          </a:prstGeom>
        </p:spPr>
      </p:pic>
      <p:sp>
        <p:nvSpPr>
          <p:cNvPr id="7" name="椭圆 6">
            <a:extLst>
              <a:ext uri="{FF2B5EF4-FFF2-40B4-BE49-F238E27FC236}">
                <a16:creationId xmlns:a16="http://schemas.microsoft.com/office/drawing/2014/main" id="{3EFF613F-7F06-43AA-AA3A-B7A37648653D}"/>
              </a:ext>
            </a:extLst>
          </p:cNvPr>
          <p:cNvSpPr/>
          <p:nvPr/>
        </p:nvSpPr>
        <p:spPr bwMode="auto">
          <a:xfrm>
            <a:off x="3351162" y="5105400"/>
            <a:ext cx="4646562" cy="99060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6583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995302-CE8C-4ACC-B335-AE619E2EE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81000"/>
            <a:ext cx="6835775" cy="730250"/>
          </a:xfrm>
        </p:spPr>
        <p:txBody>
          <a:bodyPr/>
          <a:lstStyle/>
          <a:p>
            <a:r>
              <a:rPr lang="en-US" altLang="zh-CN" dirty="0"/>
              <a:t>Discriminative Particle Filter RL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3619802-25E0-468C-AC85-93C06FFD68ED}"/>
              </a:ext>
            </a:extLst>
          </p:cNvPr>
          <p:cNvSpPr txBox="1"/>
          <p:nvPr/>
        </p:nvSpPr>
        <p:spPr>
          <a:xfrm>
            <a:off x="762000" y="24384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Just applied A2C to learn Policy </a:t>
            </a:r>
            <a:r>
              <a:rPr lang="en-US" altLang="zh-CN" i="1" dirty="0"/>
              <a:t>p</a:t>
            </a:r>
            <a:r>
              <a:rPr lang="en-US" altLang="zh-CN" dirty="0"/>
              <a:t>(</a:t>
            </a:r>
            <a:r>
              <a:rPr lang="en-US" altLang="zh-CN" i="1" dirty="0"/>
              <a:t>a</a:t>
            </a:r>
            <a:r>
              <a:rPr lang="en-US" altLang="zh-CN" dirty="0"/>
              <a:t>|</a:t>
            </a:r>
            <a:r>
              <a:rPr lang="en-US" altLang="zh-CN" i="1" dirty="0"/>
              <a:t>b</a:t>
            </a:r>
            <a:r>
              <a:rPr lang="en-US" altLang="zh-CN" i="1" baseline="-25000" dirty="0"/>
              <a:t>t</a:t>
            </a:r>
            <a:r>
              <a:rPr lang="en-US" altLang="zh-CN" dirty="0"/>
              <a:t>) and Value </a:t>
            </a:r>
            <a:r>
              <a:rPr lang="en-US" altLang="zh-CN" i="1" dirty="0"/>
              <a:t>V</a:t>
            </a:r>
            <a:r>
              <a:rPr lang="en-US" altLang="zh-CN" dirty="0"/>
              <a:t>(</a:t>
            </a:r>
            <a:r>
              <a:rPr lang="en-US" altLang="zh-CN" i="1" dirty="0"/>
              <a:t>b</a:t>
            </a:r>
            <a:r>
              <a:rPr lang="en-US" altLang="zh-CN" i="1" baseline="-25000" dirty="0"/>
              <a:t>t</a:t>
            </a:r>
            <a:r>
              <a:rPr lang="en-US" altLang="zh-CN" dirty="0"/>
              <a:t>)</a:t>
            </a:r>
          </a:p>
          <a:p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8A481B6-95AB-4806-8B09-7E96A9260841}"/>
              </a:ext>
            </a:extLst>
          </p:cNvPr>
          <p:cNvSpPr txBox="1"/>
          <p:nvPr/>
        </p:nvSpPr>
        <p:spPr>
          <a:xfrm>
            <a:off x="762000" y="1484169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Decision part</a:t>
            </a:r>
            <a:endParaRPr lang="zh-CN" altLang="en-US" sz="3200" b="1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EDCB63C-C546-456C-B3C6-EAEC30FD956B}"/>
              </a:ext>
            </a:extLst>
          </p:cNvPr>
          <p:cNvSpPr txBox="1"/>
          <p:nvPr/>
        </p:nvSpPr>
        <p:spPr>
          <a:xfrm>
            <a:off x="762000" y="343592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Problem here is how to represent </a:t>
            </a:r>
            <a:r>
              <a:rPr lang="en-US" altLang="zh-CN" i="1" dirty="0"/>
              <a:t>b</a:t>
            </a:r>
            <a:r>
              <a:rPr lang="en-US" altLang="zh-CN" i="1" baseline="-25000" dirty="0"/>
              <a:t>t  </a:t>
            </a:r>
            <a:r>
              <a:rPr lang="en-US" altLang="zh-CN" dirty="0"/>
              <a:t>?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F4325E2-6E4D-48A4-A782-76CCBAFBE9DA}"/>
              </a:ext>
            </a:extLst>
          </p:cNvPr>
          <p:cNvSpPr txBox="1"/>
          <p:nvPr/>
        </p:nvSpPr>
        <p:spPr>
          <a:xfrm>
            <a:off x="762000" y="44196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In this paper, they do as, </a:t>
            </a:r>
            <a:endParaRPr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C6D58D7F-94D4-4114-9E72-E541C11E2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1" y="4442654"/>
            <a:ext cx="2133599" cy="456713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31CC6C00-70FB-4184-892E-F27BF72C4CF1}"/>
              </a:ext>
            </a:extLst>
          </p:cNvPr>
          <p:cNvGrpSpPr/>
          <p:nvPr/>
        </p:nvGrpSpPr>
        <p:grpSpPr>
          <a:xfrm>
            <a:off x="2133600" y="4800600"/>
            <a:ext cx="3124200" cy="1005059"/>
            <a:chOff x="2133600" y="4800600"/>
            <a:chExt cx="3124200" cy="1005059"/>
          </a:xfrm>
        </p:grpSpPr>
        <p:cxnSp>
          <p:nvCxnSpPr>
            <p:cNvPr id="18" name="直接箭头连接符 17">
              <a:extLst>
                <a:ext uri="{FF2B5EF4-FFF2-40B4-BE49-F238E27FC236}">
                  <a16:creationId xmlns:a16="http://schemas.microsoft.com/office/drawing/2014/main" id="{7D1594CA-853D-4363-9844-FA43A19DAF61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038600" y="4800600"/>
              <a:ext cx="838202" cy="64383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69DA37E8-3CD3-4A77-A188-2ACF65152AAF}"/>
                </a:ext>
              </a:extLst>
            </p:cNvPr>
            <p:cNvSpPr txBox="1"/>
            <p:nvPr/>
          </p:nvSpPr>
          <p:spPr>
            <a:xfrm>
              <a:off x="2133600" y="5405549"/>
              <a:ext cx="3124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/>
                <a:t>Weighted</a:t>
              </a:r>
              <a:r>
                <a:rPr lang="zh-CN" altLang="en-US" sz="2000" dirty="0"/>
                <a:t> </a:t>
              </a:r>
              <a:r>
                <a:rPr lang="en-US" altLang="zh-CN" sz="2000" dirty="0"/>
                <a:t>average</a:t>
              </a:r>
              <a:r>
                <a:rPr lang="zh-CN" altLang="en-US" sz="2000" dirty="0"/>
                <a:t> </a:t>
              </a:r>
              <a:r>
                <a:rPr lang="en-US" altLang="zh-CN" sz="2000" dirty="0"/>
                <a:t>of</a:t>
              </a:r>
              <a:r>
                <a:rPr lang="zh-CN" altLang="en-US" sz="2000" dirty="0"/>
                <a:t> </a:t>
              </a:r>
              <a:r>
                <a:rPr lang="en-US" altLang="zh-CN" sz="2000" dirty="0"/>
                <a:t> </a:t>
              </a:r>
              <a:r>
                <a:rPr lang="en-US" altLang="zh-CN" sz="2000" i="1" dirty="0"/>
                <a:t>h</a:t>
              </a:r>
              <a:endParaRPr lang="zh-CN" altLang="en-US" sz="2000" i="1" dirty="0"/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9F9B6BDD-3586-45F6-A51B-452A5A430514}"/>
              </a:ext>
            </a:extLst>
          </p:cNvPr>
          <p:cNvGrpSpPr/>
          <p:nvPr/>
        </p:nvGrpSpPr>
        <p:grpSpPr>
          <a:xfrm>
            <a:off x="5448301" y="4848420"/>
            <a:ext cx="2590801" cy="957239"/>
            <a:chOff x="5448301" y="4848420"/>
            <a:chExt cx="2590801" cy="957239"/>
          </a:xfrm>
        </p:grpSpPr>
        <p:cxnSp>
          <p:nvCxnSpPr>
            <p:cNvPr id="23" name="直接箭头连接符 22">
              <a:extLst>
                <a:ext uri="{FF2B5EF4-FFF2-40B4-BE49-F238E27FC236}">
                  <a16:creationId xmlns:a16="http://schemas.microsoft.com/office/drawing/2014/main" id="{BAE6403E-DFED-48B5-A489-6FCE8F30FEA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448301" y="4848420"/>
              <a:ext cx="723898" cy="48401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CC6291BD-71E2-4C13-A38C-E49CAA111CF5}"/>
                </a:ext>
              </a:extLst>
            </p:cNvPr>
            <p:cNvSpPr txBox="1"/>
            <p:nvPr/>
          </p:nvSpPr>
          <p:spPr>
            <a:xfrm>
              <a:off x="5524502" y="5405549"/>
              <a:ext cx="2514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i="1" dirty="0"/>
                <a:t>M</a:t>
              </a:r>
              <a:r>
                <a:rPr lang="zh-CN" altLang="en-US" sz="2000" i="1" dirty="0"/>
                <a:t> </a:t>
              </a:r>
              <a:r>
                <a:rPr lang="en-US" altLang="zh-CN" sz="2000" dirty="0"/>
                <a:t>MGF features</a:t>
              </a:r>
              <a:endParaRPr lang="zh-CN" altLang="en-US" sz="2000" dirty="0"/>
            </a:p>
          </p:txBody>
        </p: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22AEB381-8941-4BD8-9D44-F724635C0CF5}"/>
              </a:ext>
            </a:extLst>
          </p:cNvPr>
          <p:cNvSpPr txBox="1"/>
          <p:nvPr/>
        </p:nvSpPr>
        <p:spPr>
          <a:xfrm>
            <a:off x="3886199" y="5805659"/>
            <a:ext cx="4495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Regard as belief summary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71716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995302-CE8C-4ACC-B335-AE619E2EE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81000"/>
            <a:ext cx="6835775" cy="730250"/>
          </a:xfrm>
        </p:spPr>
        <p:txBody>
          <a:bodyPr/>
          <a:lstStyle/>
          <a:p>
            <a:r>
              <a:rPr lang="en-US" altLang="zh-CN" dirty="0"/>
              <a:t>Discriminative Particle Filter RL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54D5655-0EC7-477B-AAC0-BFFAA7FF064A}"/>
              </a:ext>
            </a:extLst>
          </p:cNvPr>
          <p:cNvSpPr txBox="1"/>
          <p:nvPr/>
        </p:nvSpPr>
        <p:spPr>
          <a:xfrm>
            <a:off x="233795" y="14478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Moment Generation Function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55E8C47-54B3-49E6-B15A-D4789AE3B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064119"/>
            <a:ext cx="2545772" cy="73003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8D51506-9FE0-4A95-B769-91E927E76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2985179"/>
            <a:ext cx="5454642" cy="69180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AA8826F3-F779-4E45-B8C9-6ACC1CE57DF5}"/>
              </a:ext>
            </a:extLst>
          </p:cNvPr>
          <p:cNvSpPr txBox="1"/>
          <p:nvPr/>
        </p:nvSpPr>
        <p:spPr>
          <a:xfrm>
            <a:off x="457200" y="396240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/>
              <a:t>This function contains any-order moment of a distribution. </a:t>
            </a:r>
          </a:p>
          <a:p>
            <a:pPr algn="just"/>
            <a:endParaRPr lang="en-US" altLang="zh-CN" dirty="0"/>
          </a:p>
          <a:p>
            <a:r>
              <a:rPr lang="en-US" altLang="zh-CN" dirty="0"/>
              <a:t>If such function converges, it can fully described the corre-sponding distribution.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3869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D1BD306-E1B9-4BDB-996F-807A5975C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72" y="1981200"/>
            <a:ext cx="5647640" cy="29718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9C995302-CE8C-4ACC-B335-AE619E2EE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81000"/>
            <a:ext cx="6835775" cy="730250"/>
          </a:xfrm>
        </p:spPr>
        <p:txBody>
          <a:bodyPr/>
          <a:lstStyle/>
          <a:p>
            <a:r>
              <a:rPr lang="en-US" altLang="zh-CN" dirty="0"/>
              <a:t>Discriminative Particle Filter RL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02F942F-2B70-4CDA-A029-9A151C010C89}"/>
              </a:ext>
            </a:extLst>
          </p:cNvPr>
          <p:cNvSpPr txBox="1"/>
          <p:nvPr/>
        </p:nvSpPr>
        <p:spPr>
          <a:xfrm>
            <a:off x="216477" y="1369367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Implementation in this paper:</a:t>
            </a:r>
            <a:endParaRPr lang="zh-CN" altLang="en-US" dirty="0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39C235C7-F9CE-42CB-B57E-5CBEB9D08857}"/>
              </a:ext>
            </a:extLst>
          </p:cNvPr>
          <p:cNvSpPr/>
          <p:nvPr/>
        </p:nvSpPr>
        <p:spPr bwMode="auto">
          <a:xfrm>
            <a:off x="-304800" y="3657600"/>
            <a:ext cx="3353764" cy="68580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119AD27D-A63B-4B84-AC05-077D33DFB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524000"/>
            <a:ext cx="4195104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14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995302-CE8C-4ACC-B335-AE619E2EE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81000"/>
            <a:ext cx="6835775" cy="730250"/>
          </a:xfrm>
        </p:spPr>
        <p:txBody>
          <a:bodyPr/>
          <a:lstStyle/>
          <a:p>
            <a:r>
              <a:rPr lang="en-US" altLang="zh-CN" dirty="0"/>
              <a:t>Discriminative Particle Filter RL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5575787-D330-42AC-AE2D-5A740A2CC0F3}"/>
              </a:ext>
            </a:extLst>
          </p:cNvPr>
          <p:cNvSpPr txBox="1"/>
          <p:nvPr/>
        </p:nvSpPr>
        <p:spPr>
          <a:xfrm>
            <a:off x="228600" y="1447800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Experiment Environment</a:t>
            </a:r>
          </a:p>
          <a:p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DDD569A-F3A7-4B0F-B339-3F374CF78270}"/>
              </a:ext>
            </a:extLst>
          </p:cNvPr>
          <p:cNvSpPr txBox="1"/>
          <p:nvPr/>
        </p:nvSpPr>
        <p:spPr>
          <a:xfrm>
            <a:off x="381000" y="2133600"/>
            <a:ext cx="7924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000" dirty="0"/>
              <a:t>Mountain Hike: navigate along a mountain ridge by receiving </a:t>
            </a:r>
            <a:r>
              <a:rPr lang="en-US" altLang="zh-CN" sz="2000" dirty="0">
                <a:solidFill>
                  <a:srgbClr val="FF0000"/>
                </a:solidFill>
              </a:rPr>
              <a:t>noisy</a:t>
            </a:r>
            <a:r>
              <a:rPr lang="en-US" altLang="zh-CN" sz="2000" dirty="0"/>
              <a:t> measure of </a:t>
            </a:r>
            <a:r>
              <a:rPr lang="en-US" altLang="zh-CN" sz="2000" dirty="0">
                <a:solidFill>
                  <a:srgbClr val="FF0000"/>
                </a:solidFill>
              </a:rPr>
              <a:t>current location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000" dirty="0"/>
              <a:t>Natural Flickering Atari: partial observability simulated by flickering frames, and </a:t>
            </a:r>
            <a:r>
              <a:rPr lang="en-US" altLang="zh-CN" sz="2000" dirty="0">
                <a:solidFill>
                  <a:srgbClr val="FF0000"/>
                </a:solidFill>
              </a:rPr>
              <a:t>complex observations</a:t>
            </a:r>
            <a:r>
              <a:rPr lang="en-US" altLang="zh-CN" sz="2000" dirty="0"/>
              <a:t> simulated by random background videos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000" dirty="0"/>
              <a:t>Visual Navigation: receives first-person RGB-D </a:t>
            </a:r>
            <a:r>
              <a:rPr lang="en-US" altLang="zh-CN" sz="2000" dirty="0">
                <a:solidFill>
                  <a:srgbClr val="FF0000"/>
                </a:solidFill>
              </a:rPr>
              <a:t>camera image </a:t>
            </a:r>
            <a:r>
              <a:rPr lang="en-US" altLang="zh-CN" sz="2000" dirty="0"/>
              <a:t>and its distance and relative orientation to the goal</a:t>
            </a:r>
          </a:p>
          <a:p>
            <a:endParaRPr lang="zh-CN" altLang="en-US" sz="20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C4C75FD-2DBC-4E27-82CA-6D81F2459FE2}"/>
              </a:ext>
            </a:extLst>
          </p:cNvPr>
          <p:cNvSpPr txBox="1"/>
          <p:nvPr/>
        </p:nvSpPr>
        <p:spPr>
          <a:xfrm>
            <a:off x="228600" y="48006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Three</a:t>
            </a:r>
            <a:r>
              <a:rPr lang="zh-CN" altLang="en-US" sz="2000" dirty="0"/>
              <a:t> </a:t>
            </a:r>
            <a:r>
              <a:rPr lang="en-US" altLang="zh-CN" sz="2000" dirty="0"/>
              <a:t>kinds of PO-environments: observation with noise/observation is a subset of true state/observation and true state from different mode  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36371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995302-CE8C-4ACC-B335-AE619E2EE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81000"/>
            <a:ext cx="6835775" cy="730250"/>
          </a:xfrm>
        </p:spPr>
        <p:txBody>
          <a:bodyPr/>
          <a:lstStyle/>
          <a:p>
            <a:r>
              <a:rPr lang="en-US" altLang="zh-CN" dirty="0"/>
              <a:t>Discriminative Particle Filter RL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33705FE-4B21-4BEB-BD5E-05149A1E0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482" y="1372869"/>
            <a:ext cx="7926532" cy="205613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0B71127-69A7-4448-899D-09A39D1B45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18"/>
          <a:stretch/>
        </p:blipFill>
        <p:spPr>
          <a:xfrm>
            <a:off x="258041" y="3420341"/>
            <a:ext cx="8137576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583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16C8BEB-290A-4FFB-88F8-249872245A78}"/>
              </a:ext>
            </a:extLst>
          </p:cNvPr>
          <p:cNvSpPr txBox="1"/>
          <p:nvPr/>
        </p:nvSpPr>
        <p:spPr>
          <a:xfrm>
            <a:off x="228600" y="4572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What</a:t>
            </a:r>
            <a:r>
              <a:rPr lang="en-US" altLang="zh-CN" dirty="0"/>
              <a:t> </a:t>
            </a:r>
            <a:r>
              <a:rPr lang="en-US" altLang="zh-CN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we gonna talk about…</a:t>
            </a:r>
            <a:endParaRPr lang="zh-CN" altLang="en-US" sz="36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C61B2A2-6890-4FC7-B1C6-BA55684A7DDB}"/>
              </a:ext>
            </a:extLst>
          </p:cNvPr>
          <p:cNvSpPr txBox="1"/>
          <p:nvPr/>
        </p:nvSpPr>
        <p:spPr>
          <a:xfrm>
            <a:off x="381000" y="1524000"/>
            <a:ext cx="822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dirty="0"/>
              <a:t>Differentiable Particle Filter (DPF)</a:t>
            </a:r>
          </a:p>
          <a:p>
            <a:pPr marL="800100" lvl="1" indent="-342900">
              <a:buFont typeface="Wingdings" panose="05000000000000000000" pitchFamily="2" charset="2"/>
              <a:buChar char="l"/>
            </a:pPr>
            <a:r>
              <a:rPr lang="en-US" altLang="zh-CN" dirty="0"/>
              <a:t>Focus on how to do better </a:t>
            </a:r>
            <a:r>
              <a:rPr lang="en-US" altLang="zh-CN" dirty="0">
                <a:solidFill>
                  <a:srgbClr val="FF0000"/>
                </a:solidFill>
              </a:rPr>
              <a:t>state estimation</a:t>
            </a:r>
          </a:p>
          <a:p>
            <a:pPr marL="800100" lvl="1" indent="-342900">
              <a:buFont typeface="Wingdings" panose="05000000000000000000" pitchFamily="2" charset="2"/>
              <a:buChar char="l"/>
            </a:pPr>
            <a:r>
              <a:rPr lang="en-US" altLang="zh-CN" dirty="0"/>
              <a:t>Re-implement particle filter algorithm in </a:t>
            </a:r>
            <a:r>
              <a:rPr lang="en-US" altLang="zh-CN" dirty="0">
                <a:solidFill>
                  <a:srgbClr val="FF0000"/>
                </a:solidFill>
              </a:rPr>
              <a:t>differentiable programming </a:t>
            </a:r>
            <a:r>
              <a:rPr lang="en-US" altLang="zh-CN" dirty="0"/>
              <a:t>way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dirty="0"/>
              <a:t>Discriminative Particle Filter Reinforcement learning (DPFRL)</a:t>
            </a:r>
          </a:p>
          <a:p>
            <a:pPr marL="800100" lvl="1" indent="-342900">
              <a:buFont typeface="Wingdings" panose="05000000000000000000" pitchFamily="2" charset="2"/>
              <a:buChar char="l"/>
            </a:pPr>
            <a:r>
              <a:rPr lang="en-US" altLang="zh-CN" dirty="0"/>
              <a:t>Based on differential particle filter</a:t>
            </a:r>
          </a:p>
          <a:p>
            <a:pPr marL="800100" lvl="1" indent="-342900">
              <a:buFont typeface="Wingdings" panose="05000000000000000000" pitchFamily="2" charset="2"/>
              <a:buChar char="l"/>
            </a:pPr>
            <a:r>
              <a:rPr lang="en-US" altLang="zh-CN" dirty="0"/>
              <a:t>Core idea is how to </a:t>
            </a:r>
            <a:r>
              <a:rPr lang="en-US" altLang="zh-CN" dirty="0">
                <a:solidFill>
                  <a:srgbClr val="FF0000"/>
                </a:solidFill>
              </a:rPr>
              <a:t>connect </a:t>
            </a:r>
            <a:r>
              <a:rPr lang="en-US" altLang="zh-CN" dirty="0"/>
              <a:t>the upstream state estimation task and downstream decision task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111594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504535C-E5D1-4252-B328-2D01234F8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185658"/>
            <a:ext cx="6792964" cy="2341078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B0C4A97E-502B-4C2E-B313-ADC3CEDC3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4" y="260350"/>
            <a:ext cx="6988175" cy="730250"/>
          </a:xfrm>
        </p:spPr>
        <p:txBody>
          <a:bodyPr/>
          <a:lstStyle/>
          <a:p>
            <a:r>
              <a:rPr lang="en-US" altLang="zh-CN" dirty="0"/>
              <a:t>Discriminative Particle Filter RL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201277A-FB7D-47A0-B637-150E3DD34D67}"/>
              </a:ext>
            </a:extLst>
          </p:cNvPr>
          <p:cNvSpPr txBox="1"/>
          <p:nvPr/>
        </p:nvSpPr>
        <p:spPr>
          <a:xfrm>
            <a:off x="342900" y="5719465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More and more reduce into visual problem</a:t>
            </a:r>
            <a:r>
              <a:rPr lang="zh-CN" altLang="en-US" dirty="0"/>
              <a:t>😂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E6A204DB-B24B-4EAB-B6F5-72432F297FD7}"/>
              </a:ext>
            </a:extLst>
          </p:cNvPr>
          <p:cNvGrpSpPr/>
          <p:nvPr/>
        </p:nvGrpSpPr>
        <p:grpSpPr>
          <a:xfrm>
            <a:off x="342900" y="4572000"/>
            <a:ext cx="8458200" cy="1220064"/>
            <a:chOff x="342900" y="4572000"/>
            <a:chExt cx="8458200" cy="1220064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3712A9D2-7556-40D5-880F-1B00C5615307}"/>
                </a:ext>
              </a:extLst>
            </p:cNvPr>
            <p:cNvSpPr txBox="1"/>
            <p:nvPr/>
          </p:nvSpPr>
          <p:spPr>
            <a:xfrm>
              <a:off x="342900" y="5330399"/>
              <a:ext cx="65099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Irrelevant features from ob harm the performance</a:t>
              </a:r>
              <a:endParaRPr lang="zh-CN" altLang="en-US" dirty="0"/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67437383-6937-436B-9BD2-95E6DF3A8431}"/>
                </a:ext>
              </a:extLst>
            </p:cNvPr>
            <p:cNvSpPr txBox="1"/>
            <p:nvPr/>
          </p:nvSpPr>
          <p:spPr>
            <a:xfrm>
              <a:off x="342900" y="4572000"/>
              <a:ext cx="8458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DPFRL is robust to noisy input/can learn a more powerful latent belief than other methods</a:t>
              </a:r>
              <a:endParaRPr lang="zh-CN" altLang="en-US" dirty="0"/>
            </a:p>
          </p:txBody>
        </p:sp>
      </p:grpSp>
      <p:sp>
        <p:nvSpPr>
          <p:cNvPr id="7" name="椭圆 6">
            <a:extLst>
              <a:ext uri="{FF2B5EF4-FFF2-40B4-BE49-F238E27FC236}">
                <a16:creationId xmlns:a16="http://schemas.microsoft.com/office/drawing/2014/main" id="{6576F0AF-EE02-4E3A-A315-756D29EABED5}"/>
              </a:ext>
            </a:extLst>
          </p:cNvPr>
          <p:cNvSpPr/>
          <p:nvPr/>
        </p:nvSpPr>
        <p:spPr bwMode="auto">
          <a:xfrm>
            <a:off x="3124200" y="1529738"/>
            <a:ext cx="1600201" cy="491698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DD839EAD-C1E7-43AC-A57E-3CDBE121082C}"/>
              </a:ext>
            </a:extLst>
          </p:cNvPr>
          <p:cNvGrpSpPr/>
          <p:nvPr/>
        </p:nvGrpSpPr>
        <p:grpSpPr>
          <a:xfrm>
            <a:off x="381000" y="2067823"/>
            <a:ext cx="7086600" cy="2328441"/>
            <a:chOff x="381000" y="2067823"/>
            <a:chExt cx="7086600" cy="2328441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29900DEB-6661-4446-A116-219E844483DE}"/>
                </a:ext>
              </a:extLst>
            </p:cNvPr>
            <p:cNvGrpSpPr/>
            <p:nvPr/>
          </p:nvGrpSpPr>
          <p:grpSpPr>
            <a:xfrm>
              <a:off x="381000" y="2067823"/>
              <a:ext cx="4567817" cy="2170680"/>
              <a:chOff x="381000" y="2067823"/>
              <a:chExt cx="4567817" cy="2170680"/>
            </a:xfrm>
          </p:grpSpPr>
          <p:cxnSp>
            <p:nvCxnSpPr>
              <p:cNvPr id="8" name="直接箭头连接符 7">
                <a:extLst>
                  <a:ext uri="{FF2B5EF4-FFF2-40B4-BE49-F238E27FC236}">
                    <a16:creationId xmlns:a16="http://schemas.microsoft.com/office/drawing/2014/main" id="{385836A1-722F-478C-9165-796B430C736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2971800" y="2067823"/>
                <a:ext cx="658958" cy="1589777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70011D6C-1B08-4ECA-8987-4C81016E0CD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7227" t="14067"/>
              <a:stretch/>
            </p:blipFill>
            <p:spPr>
              <a:xfrm>
                <a:off x="3296084" y="3616365"/>
                <a:ext cx="1652733" cy="622138"/>
              </a:xfrm>
              <a:prstGeom prst="rect">
                <a:avLst/>
              </a:prstGeom>
            </p:spPr>
          </p:pic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68BEA0AD-6E81-43AF-9F8B-69D10D481715}"/>
                  </a:ext>
                </a:extLst>
              </p:cNvPr>
              <p:cNvSpPr txBox="1"/>
              <p:nvPr/>
            </p:nvSpPr>
            <p:spPr>
              <a:xfrm>
                <a:off x="381000" y="3684970"/>
                <a:ext cx="29718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/>
                  <a:t>Success weighted by path length</a:t>
                </a:r>
                <a:endParaRPr lang="zh-CN" altLang="en-US" sz="1600" dirty="0"/>
              </a:p>
            </p:txBody>
          </p:sp>
        </p:grp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20E7F7F1-61C1-4CB3-8392-51AD7C150377}"/>
                </a:ext>
              </a:extLst>
            </p:cNvPr>
            <p:cNvSpPr txBox="1"/>
            <p:nvPr/>
          </p:nvSpPr>
          <p:spPr>
            <a:xfrm>
              <a:off x="5181600" y="3657600"/>
              <a:ext cx="22860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i="1" dirty="0"/>
                <a:t>l</a:t>
              </a:r>
              <a:r>
                <a:rPr lang="en-US" altLang="zh-CN" sz="1400" dirty="0"/>
                <a:t>: actual path length</a:t>
              </a:r>
            </a:p>
            <a:p>
              <a:r>
                <a:rPr lang="en-US" altLang="zh-CN" sz="1400" i="1" dirty="0"/>
                <a:t>p</a:t>
              </a:r>
              <a:r>
                <a:rPr lang="en-US" altLang="zh-CN" sz="1400" dirty="0"/>
                <a:t>: ideal shortest path length</a:t>
              </a:r>
            </a:p>
            <a:p>
              <a:r>
                <a:rPr lang="en-US" altLang="zh-CN" sz="1400" i="1" dirty="0"/>
                <a:t>s</a:t>
              </a:r>
              <a:r>
                <a:rPr lang="en-US" altLang="zh-CN" sz="1400" dirty="0"/>
                <a:t>: reach the goal or not</a:t>
              </a:r>
              <a:endParaRPr lang="zh-CN" alt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0773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995302-CE8C-4ACC-B335-AE619E2EE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81000"/>
            <a:ext cx="6835775" cy="730250"/>
          </a:xfrm>
        </p:spPr>
        <p:txBody>
          <a:bodyPr/>
          <a:lstStyle/>
          <a:p>
            <a:r>
              <a:rPr lang="en-US" altLang="zh-CN" dirty="0"/>
              <a:t>Take Home Message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D1ADB4F-30EC-436E-A5BD-571840D5006B}"/>
              </a:ext>
            </a:extLst>
          </p:cNvPr>
          <p:cNvSpPr txBox="1"/>
          <p:nvPr/>
        </p:nvSpPr>
        <p:spPr>
          <a:xfrm>
            <a:off x="304800" y="1524000"/>
            <a:ext cx="754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dirty="0"/>
              <a:t>We can do a pretty good state estimation in learning way now, showed by DPF 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dirty="0"/>
              <a:t>Deep learning method based on explicit belief modeling can be a better alternative for agent acting under POMDP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90581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990600" y="1905000"/>
            <a:ext cx="7239000" cy="990600"/>
          </a:xfrm>
        </p:spPr>
        <p:txBody>
          <a:bodyPr/>
          <a:lstStyle/>
          <a:p>
            <a:pPr algn="ctr"/>
            <a:r>
              <a:rPr lang="en-US" altLang="zh-CN" sz="4400" dirty="0"/>
              <a:t>Thanks!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104489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AC61B2A2-6890-4FC7-B1C6-BA55684A7DDB}"/>
              </a:ext>
            </a:extLst>
          </p:cNvPr>
          <p:cNvSpPr txBox="1"/>
          <p:nvPr/>
        </p:nvSpPr>
        <p:spPr>
          <a:xfrm>
            <a:off x="381000" y="19050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Differentiable Particle Filter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Discriminative Particle Filter Reinforcement learning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800A9E3-B90D-4729-9357-3464D3F92AEE}"/>
              </a:ext>
            </a:extLst>
          </p:cNvPr>
          <p:cNvSpPr txBox="1"/>
          <p:nvPr/>
        </p:nvSpPr>
        <p:spPr>
          <a:xfrm>
            <a:off x="434686" y="138632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Theme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B0BFEC7-9ABD-47D6-B22B-EAE049DB3758}"/>
              </a:ext>
            </a:extLst>
          </p:cNvPr>
          <p:cNvSpPr txBox="1"/>
          <p:nvPr/>
        </p:nvSpPr>
        <p:spPr>
          <a:xfrm>
            <a:off x="434686" y="3059668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Details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0B9A7EB-2BF1-4966-8CB6-0651C19459BF}"/>
              </a:ext>
            </a:extLst>
          </p:cNvPr>
          <p:cNvSpPr txBox="1"/>
          <p:nvPr/>
        </p:nvSpPr>
        <p:spPr>
          <a:xfrm>
            <a:off x="434686" y="3733800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dirty="0"/>
              <a:t>Method details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dirty="0"/>
              <a:t>Implementation details 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dirty="0"/>
              <a:t>Experiment details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834F3FE-7B36-428D-B850-BCC43FCB7872}"/>
              </a:ext>
            </a:extLst>
          </p:cNvPr>
          <p:cNvSpPr txBox="1"/>
          <p:nvPr/>
        </p:nvSpPr>
        <p:spPr>
          <a:xfrm>
            <a:off x="228600" y="473333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What</a:t>
            </a:r>
            <a:r>
              <a:rPr lang="en-US" altLang="zh-CN" dirty="0"/>
              <a:t> </a:t>
            </a:r>
            <a:r>
              <a:rPr lang="en-US" altLang="zh-CN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we gonna talk about…</a:t>
            </a:r>
            <a:endParaRPr lang="zh-CN" altLang="en-US" sz="36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4757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995302-CE8C-4ACC-B335-AE619E2EE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Particle Filter</a:t>
            </a:r>
            <a:endParaRPr lang="zh-CN" altLang="en-US" dirty="0"/>
          </a:p>
        </p:txBody>
      </p:sp>
      <p:grpSp>
        <p:nvGrpSpPr>
          <p:cNvPr id="108" name="组合 107">
            <a:extLst>
              <a:ext uri="{FF2B5EF4-FFF2-40B4-BE49-F238E27FC236}">
                <a16:creationId xmlns:a16="http://schemas.microsoft.com/office/drawing/2014/main" id="{04FA1273-49B4-4149-B1DB-7881DE7D7D13}"/>
              </a:ext>
            </a:extLst>
          </p:cNvPr>
          <p:cNvGrpSpPr/>
          <p:nvPr/>
        </p:nvGrpSpPr>
        <p:grpSpPr>
          <a:xfrm>
            <a:off x="914400" y="1828800"/>
            <a:ext cx="6952928" cy="3993574"/>
            <a:chOff x="902820" y="1752600"/>
            <a:chExt cx="6952928" cy="3993574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ED9F57E6-CC61-4A90-8977-AA5E488C6C54}"/>
                </a:ext>
              </a:extLst>
            </p:cNvPr>
            <p:cNvGrpSpPr/>
            <p:nvPr/>
          </p:nvGrpSpPr>
          <p:grpSpPr>
            <a:xfrm>
              <a:off x="914400" y="1752600"/>
              <a:ext cx="6941348" cy="190501"/>
              <a:chOff x="1118104" y="1737014"/>
              <a:chExt cx="6941348" cy="190501"/>
            </a:xfrm>
          </p:grpSpPr>
          <p:sp>
            <p:nvSpPr>
              <p:cNvPr id="4" name="椭圆 3">
                <a:extLst>
                  <a:ext uri="{FF2B5EF4-FFF2-40B4-BE49-F238E27FC236}">
                    <a16:creationId xmlns:a16="http://schemas.microsoft.com/office/drawing/2014/main" id="{23041855-EFD6-463D-A7F7-37B5FE1180A0}"/>
                  </a:ext>
                </a:extLst>
              </p:cNvPr>
              <p:cNvSpPr/>
              <p:nvPr/>
            </p:nvSpPr>
            <p:spPr bwMode="auto">
              <a:xfrm>
                <a:off x="1295400" y="1752600"/>
                <a:ext cx="271463" cy="152400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2682C698-75FB-4BE0-9134-5B25C88BB115}"/>
                  </a:ext>
                </a:extLst>
              </p:cNvPr>
              <p:cNvSpPr/>
              <p:nvPr/>
            </p:nvSpPr>
            <p:spPr bwMode="auto">
              <a:xfrm>
                <a:off x="1676400" y="1759528"/>
                <a:ext cx="271463" cy="152400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29912BE4-CF3C-47D6-87E4-42BA8A541299}"/>
                  </a:ext>
                </a:extLst>
              </p:cNvPr>
              <p:cNvSpPr/>
              <p:nvPr/>
            </p:nvSpPr>
            <p:spPr bwMode="auto">
              <a:xfrm>
                <a:off x="2045277" y="1759528"/>
                <a:ext cx="271463" cy="152400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6D58C360-937D-4097-AD37-C197CEE7C4E5}"/>
                  </a:ext>
                </a:extLst>
              </p:cNvPr>
              <p:cNvSpPr/>
              <p:nvPr/>
            </p:nvSpPr>
            <p:spPr bwMode="auto">
              <a:xfrm>
                <a:off x="3048000" y="1743941"/>
                <a:ext cx="271463" cy="152400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8" name="椭圆 7">
                <a:extLst>
                  <a:ext uri="{FF2B5EF4-FFF2-40B4-BE49-F238E27FC236}">
                    <a16:creationId xmlns:a16="http://schemas.microsoft.com/office/drawing/2014/main" id="{C4F1DBB9-6172-4CD1-8051-C50131B9F8FA}"/>
                  </a:ext>
                </a:extLst>
              </p:cNvPr>
              <p:cNvSpPr/>
              <p:nvPr/>
            </p:nvSpPr>
            <p:spPr bwMode="auto">
              <a:xfrm>
                <a:off x="3416877" y="1752600"/>
                <a:ext cx="271463" cy="152400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9" name="椭圆 8">
                <a:extLst>
                  <a:ext uri="{FF2B5EF4-FFF2-40B4-BE49-F238E27FC236}">
                    <a16:creationId xmlns:a16="http://schemas.microsoft.com/office/drawing/2014/main" id="{33AF95AE-F656-43C3-A2F7-FE40A79A7AAE}"/>
                  </a:ext>
                </a:extLst>
              </p:cNvPr>
              <p:cNvSpPr/>
              <p:nvPr/>
            </p:nvSpPr>
            <p:spPr bwMode="auto">
              <a:xfrm>
                <a:off x="5105400" y="1759528"/>
                <a:ext cx="271463" cy="152400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157EFC13-93D0-467B-83F2-76DAC1343F5C}"/>
                  </a:ext>
                </a:extLst>
              </p:cNvPr>
              <p:cNvSpPr/>
              <p:nvPr/>
            </p:nvSpPr>
            <p:spPr bwMode="auto">
              <a:xfrm>
                <a:off x="4736523" y="1752600"/>
                <a:ext cx="271463" cy="152400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11" name="椭圆 10">
                <a:extLst>
                  <a:ext uri="{FF2B5EF4-FFF2-40B4-BE49-F238E27FC236}">
                    <a16:creationId xmlns:a16="http://schemas.microsoft.com/office/drawing/2014/main" id="{C411C1BB-8EDE-4EE1-BE05-5633EF159331}"/>
                  </a:ext>
                </a:extLst>
              </p:cNvPr>
              <p:cNvSpPr/>
              <p:nvPr/>
            </p:nvSpPr>
            <p:spPr bwMode="auto">
              <a:xfrm>
                <a:off x="5468649" y="1743941"/>
                <a:ext cx="271463" cy="152400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12" name="椭圆 11">
                <a:extLst>
                  <a:ext uri="{FF2B5EF4-FFF2-40B4-BE49-F238E27FC236}">
                    <a16:creationId xmlns:a16="http://schemas.microsoft.com/office/drawing/2014/main" id="{C16EB2B5-5AF6-4DED-8FDE-9FB49A73F128}"/>
                  </a:ext>
                </a:extLst>
              </p:cNvPr>
              <p:cNvSpPr/>
              <p:nvPr/>
            </p:nvSpPr>
            <p:spPr bwMode="auto">
              <a:xfrm>
                <a:off x="1118104" y="1743941"/>
                <a:ext cx="271463" cy="152400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id="{53C85BD8-ABE0-40BC-B789-8152D6FB8F62}"/>
                  </a:ext>
                </a:extLst>
              </p:cNvPr>
              <p:cNvSpPr/>
              <p:nvPr/>
            </p:nvSpPr>
            <p:spPr bwMode="auto">
              <a:xfrm>
                <a:off x="3575338" y="1743941"/>
                <a:ext cx="271463" cy="152400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id="{DFF59473-8F82-4389-A302-BFF48D892274}"/>
                  </a:ext>
                </a:extLst>
              </p:cNvPr>
              <p:cNvSpPr/>
              <p:nvPr/>
            </p:nvSpPr>
            <p:spPr bwMode="auto">
              <a:xfrm>
                <a:off x="6998711" y="1775114"/>
                <a:ext cx="271463" cy="152400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id="{C5ADCA8C-9241-44AE-9101-0B7490FCCDCF}"/>
                  </a:ext>
                </a:extLst>
              </p:cNvPr>
              <p:cNvSpPr/>
              <p:nvPr/>
            </p:nvSpPr>
            <p:spPr bwMode="auto">
              <a:xfrm>
                <a:off x="5297201" y="1737014"/>
                <a:ext cx="271463" cy="152400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E0EBBB92-DE6C-454E-AFA8-749BAA994926}"/>
                  </a:ext>
                </a:extLst>
              </p:cNvPr>
              <p:cNvSpPr/>
              <p:nvPr/>
            </p:nvSpPr>
            <p:spPr bwMode="auto">
              <a:xfrm>
                <a:off x="3880355" y="1759528"/>
                <a:ext cx="271463" cy="152400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BD45FF09-CA18-4649-B49C-AF2B49F740EC}"/>
                  </a:ext>
                </a:extLst>
              </p:cNvPr>
              <p:cNvSpPr/>
              <p:nvPr/>
            </p:nvSpPr>
            <p:spPr bwMode="auto">
              <a:xfrm>
                <a:off x="7787989" y="1775115"/>
                <a:ext cx="271463" cy="152400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9E05478F-3BF2-45FA-A426-3E903AFE5E12}"/>
                  </a:ext>
                </a:extLst>
              </p:cNvPr>
              <p:cNvSpPr/>
              <p:nvPr/>
            </p:nvSpPr>
            <p:spPr bwMode="auto">
              <a:xfrm>
                <a:off x="6052055" y="1759528"/>
                <a:ext cx="271463" cy="152400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5626011C-72B0-4BF5-BE1C-1D4688E31301}"/>
                  </a:ext>
                </a:extLst>
              </p:cNvPr>
              <p:cNvSpPr/>
              <p:nvPr/>
            </p:nvSpPr>
            <p:spPr bwMode="auto">
              <a:xfrm>
                <a:off x="2153300" y="1754333"/>
                <a:ext cx="271463" cy="152400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endParaRPr>
              </a:p>
            </p:txBody>
          </p:sp>
        </p:grpSp>
        <p:grpSp>
          <p:nvGrpSpPr>
            <p:cNvPr id="79" name="组合 78">
              <a:extLst>
                <a:ext uri="{FF2B5EF4-FFF2-40B4-BE49-F238E27FC236}">
                  <a16:creationId xmlns:a16="http://schemas.microsoft.com/office/drawing/2014/main" id="{5E75E50B-A2C7-447F-8190-A9A72493D0E9}"/>
                </a:ext>
              </a:extLst>
            </p:cNvPr>
            <p:cNvGrpSpPr/>
            <p:nvPr/>
          </p:nvGrpSpPr>
          <p:grpSpPr>
            <a:xfrm>
              <a:off x="902820" y="2708558"/>
              <a:ext cx="6827262" cy="304801"/>
              <a:chOff x="914400" y="2590800"/>
              <a:chExt cx="6827262" cy="304801"/>
            </a:xfrm>
          </p:grpSpPr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D9A4625B-3DB8-49F7-A3A6-684FEA3C8B17}"/>
                  </a:ext>
                </a:extLst>
              </p:cNvPr>
              <p:cNvSpPr/>
              <p:nvPr/>
            </p:nvSpPr>
            <p:spPr bwMode="auto">
              <a:xfrm>
                <a:off x="1091696" y="2667000"/>
                <a:ext cx="283586" cy="206086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3886AD74-32A1-4039-9932-19A912E2A259}"/>
                  </a:ext>
                </a:extLst>
              </p:cNvPr>
              <p:cNvSpPr/>
              <p:nvPr/>
            </p:nvSpPr>
            <p:spPr bwMode="auto">
              <a:xfrm>
                <a:off x="1452023" y="2590800"/>
                <a:ext cx="355996" cy="282286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20749E5D-DB11-4CD1-88A9-5E96FAA01B5F}"/>
                  </a:ext>
                </a:extLst>
              </p:cNvPr>
              <p:cNvSpPr/>
              <p:nvPr/>
            </p:nvSpPr>
            <p:spPr bwMode="auto">
              <a:xfrm>
                <a:off x="1841573" y="2727614"/>
                <a:ext cx="271463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CE64AB15-6242-4F2B-A1B2-7155BB33DE91}"/>
                  </a:ext>
                </a:extLst>
              </p:cNvPr>
              <p:cNvSpPr/>
              <p:nvPr/>
            </p:nvSpPr>
            <p:spPr bwMode="auto">
              <a:xfrm>
                <a:off x="2807819" y="2819399"/>
                <a:ext cx="189311" cy="64077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31" name="椭圆 30">
                <a:extLst>
                  <a:ext uri="{FF2B5EF4-FFF2-40B4-BE49-F238E27FC236}">
                    <a16:creationId xmlns:a16="http://schemas.microsoft.com/office/drawing/2014/main" id="{5A64AB11-6612-43BD-8206-1C1181026555}"/>
                  </a:ext>
                </a:extLst>
              </p:cNvPr>
              <p:cNvSpPr/>
              <p:nvPr/>
            </p:nvSpPr>
            <p:spPr bwMode="auto">
              <a:xfrm>
                <a:off x="3213174" y="2743198"/>
                <a:ext cx="204788" cy="129888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32" name="椭圆 31">
                <a:extLst>
                  <a:ext uri="{FF2B5EF4-FFF2-40B4-BE49-F238E27FC236}">
                    <a16:creationId xmlns:a16="http://schemas.microsoft.com/office/drawing/2014/main" id="{B3774F5A-56FA-4E03-9576-F2AB8601B9C3}"/>
                  </a:ext>
                </a:extLst>
              </p:cNvPr>
              <p:cNvSpPr/>
              <p:nvPr/>
            </p:nvSpPr>
            <p:spPr bwMode="auto">
              <a:xfrm>
                <a:off x="4901696" y="2727614"/>
                <a:ext cx="271463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4B5BEAEB-A67C-4C98-A7F0-03C4E653D52B}"/>
                  </a:ext>
                </a:extLst>
              </p:cNvPr>
              <p:cNvSpPr/>
              <p:nvPr/>
            </p:nvSpPr>
            <p:spPr bwMode="auto">
              <a:xfrm>
                <a:off x="4532819" y="2698172"/>
                <a:ext cx="271463" cy="174914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858EE590-D6FC-4050-BA94-DDAB45403F19}"/>
                  </a:ext>
                </a:extLst>
              </p:cNvPr>
              <p:cNvSpPr/>
              <p:nvPr/>
            </p:nvSpPr>
            <p:spPr bwMode="auto">
              <a:xfrm>
                <a:off x="5264945" y="2590800"/>
                <a:ext cx="389230" cy="273627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id="{016541D2-2856-4BEF-95B5-4619DA025A17}"/>
                  </a:ext>
                </a:extLst>
              </p:cNvPr>
              <p:cNvSpPr/>
              <p:nvPr/>
            </p:nvSpPr>
            <p:spPr bwMode="auto">
              <a:xfrm>
                <a:off x="914400" y="2712027"/>
                <a:ext cx="271463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3F783F0E-6600-45A6-A395-EE1FD48D776B}"/>
                  </a:ext>
                </a:extLst>
              </p:cNvPr>
              <p:cNvSpPr/>
              <p:nvPr/>
            </p:nvSpPr>
            <p:spPr bwMode="auto">
              <a:xfrm>
                <a:off x="3371635" y="2743199"/>
                <a:ext cx="204788" cy="121227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id="{8A937D7E-5E03-4513-AC9B-EE32C4C24C61}"/>
                  </a:ext>
                </a:extLst>
              </p:cNvPr>
              <p:cNvSpPr/>
              <p:nvPr/>
            </p:nvSpPr>
            <p:spPr bwMode="auto">
              <a:xfrm>
                <a:off x="6795006" y="2621974"/>
                <a:ext cx="363249" cy="273627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581FA077-DE58-4DE3-9D29-E704782640E1}"/>
                  </a:ext>
                </a:extLst>
              </p:cNvPr>
              <p:cNvSpPr/>
              <p:nvPr/>
            </p:nvSpPr>
            <p:spPr bwMode="auto">
              <a:xfrm>
                <a:off x="5093497" y="2705100"/>
                <a:ext cx="271463" cy="1524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67C0B0A0-B15F-4953-9A43-40DFD2F82D10}"/>
                  </a:ext>
                </a:extLst>
              </p:cNvPr>
              <p:cNvSpPr/>
              <p:nvPr/>
            </p:nvSpPr>
            <p:spPr bwMode="auto">
              <a:xfrm>
                <a:off x="3667344" y="2682586"/>
                <a:ext cx="335110" cy="174914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id="{927B2497-F099-44FF-A3D4-1868E0FD1810}"/>
                  </a:ext>
                </a:extLst>
              </p:cNvPr>
              <p:cNvSpPr/>
              <p:nvPr/>
            </p:nvSpPr>
            <p:spPr bwMode="auto">
              <a:xfrm>
                <a:off x="7584286" y="2819399"/>
                <a:ext cx="157376" cy="76202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41" name="椭圆 40">
                <a:extLst>
                  <a:ext uri="{FF2B5EF4-FFF2-40B4-BE49-F238E27FC236}">
                    <a16:creationId xmlns:a16="http://schemas.microsoft.com/office/drawing/2014/main" id="{F67CFDFF-32D0-437F-89AD-81B671D31590}"/>
                  </a:ext>
                </a:extLst>
              </p:cNvPr>
              <p:cNvSpPr/>
              <p:nvPr/>
            </p:nvSpPr>
            <p:spPr bwMode="auto">
              <a:xfrm>
                <a:off x="5848351" y="2819398"/>
                <a:ext cx="208901" cy="60615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id="{80C31C2D-FBD5-458C-A1EA-6C14E61503A0}"/>
                  </a:ext>
                </a:extLst>
              </p:cNvPr>
              <p:cNvSpPr/>
              <p:nvPr/>
            </p:nvSpPr>
            <p:spPr bwMode="auto">
              <a:xfrm>
                <a:off x="1949596" y="2701638"/>
                <a:ext cx="321901" cy="173181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endParaRPr>
              </a:p>
            </p:txBody>
          </p:sp>
        </p:grpSp>
        <p:grpSp>
          <p:nvGrpSpPr>
            <p:cNvPr id="80" name="组合 79">
              <a:extLst>
                <a:ext uri="{FF2B5EF4-FFF2-40B4-BE49-F238E27FC236}">
                  <a16:creationId xmlns:a16="http://schemas.microsoft.com/office/drawing/2014/main" id="{A33FDD2A-8238-4C12-8C48-6C4322D61CD6}"/>
                </a:ext>
              </a:extLst>
            </p:cNvPr>
            <p:cNvGrpSpPr/>
            <p:nvPr/>
          </p:nvGrpSpPr>
          <p:grpSpPr>
            <a:xfrm>
              <a:off x="969061" y="3775356"/>
              <a:ext cx="6276326" cy="183573"/>
              <a:chOff x="914400" y="3725136"/>
              <a:chExt cx="6276326" cy="183573"/>
            </a:xfrm>
          </p:grpSpPr>
          <p:sp>
            <p:nvSpPr>
              <p:cNvPr id="62" name="椭圆 61">
                <a:extLst>
                  <a:ext uri="{FF2B5EF4-FFF2-40B4-BE49-F238E27FC236}">
                    <a16:creationId xmlns:a16="http://schemas.microsoft.com/office/drawing/2014/main" id="{F2D6D135-D61E-4167-9B22-2BC874817C3E}"/>
                  </a:ext>
                </a:extLst>
              </p:cNvPr>
              <p:cNvSpPr/>
              <p:nvPr/>
            </p:nvSpPr>
            <p:spPr bwMode="auto">
              <a:xfrm>
                <a:off x="1177092" y="3725136"/>
                <a:ext cx="271463" cy="1524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63" name="椭圆 62">
                <a:extLst>
                  <a:ext uri="{FF2B5EF4-FFF2-40B4-BE49-F238E27FC236}">
                    <a16:creationId xmlns:a16="http://schemas.microsoft.com/office/drawing/2014/main" id="{4F9AC568-DF6E-4D2D-A40D-53CA79A275F3}"/>
                  </a:ext>
                </a:extLst>
              </p:cNvPr>
              <p:cNvSpPr/>
              <p:nvPr/>
            </p:nvSpPr>
            <p:spPr bwMode="auto">
              <a:xfrm>
                <a:off x="1406232" y="3740723"/>
                <a:ext cx="271463" cy="1524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64" name="椭圆 63">
                <a:extLst>
                  <a:ext uri="{FF2B5EF4-FFF2-40B4-BE49-F238E27FC236}">
                    <a16:creationId xmlns:a16="http://schemas.microsoft.com/office/drawing/2014/main" id="{E9DBFC34-FEF8-48C7-99D7-AD6EB5BA89C4}"/>
                  </a:ext>
                </a:extLst>
              </p:cNvPr>
              <p:cNvSpPr/>
              <p:nvPr/>
            </p:nvSpPr>
            <p:spPr bwMode="auto">
              <a:xfrm>
                <a:off x="1721533" y="3733795"/>
                <a:ext cx="271463" cy="1524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65" name="椭圆 64">
                <a:extLst>
                  <a:ext uri="{FF2B5EF4-FFF2-40B4-BE49-F238E27FC236}">
                    <a16:creationId xmlns:a16="http://schemas.microsoft.com/office/drawing/2014/main" id="{9D74A750-6A54-488F-9C7A-F10B8A630EA5}"/>
                  </a:ext>
                </a:extLst>
              </p:cNvPr>
              <p:cNvSpPr/>
              <p:nvPr/>
            </p:nvSpPr>
            <p:spPr bwMode="auto">
              <a:xfrm>
                <a:off x="1826091" y="3740723"/>
                <a:ext cx="271463" cy="1524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66" name="椭圆 65">
                <a:extLst>
                  <a:ext uri="{FF2B5EF4-FFF2-40B4-BE49-F238E27FC236}">
                    <a16:creationId xmlns:a16="http://schemas.microsoft.com/office/drawing/2014/main" id="{618F5667-DD40-4E9B-A4D1-16497DDA188C}"/>
                  </a:ext>
                </a:extLst>
              </p:cNvPr>
              <p:cNvSpPr/>
              <p:nvPr/>
            </p:nvSpPr>
            <p:spPr bwMode="auto">
              <a:xfrm>
                <a:off x="3492138" y="3747649"/>
                <a:ext cx="271463" cy="1524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67" name="椭圆 66">
                <a:extLst>
                  <a:ext uri="{FF2B5EF4-FFF2-40B4-BE49-F238E27FC236}">
                    <a16:creationId xmlns:a16="http://schemas.microsoft.com/office/drawing/2014/main" id="{7A23941A-7C49-4DF5-8843-9A4378AF5E1B}"/>
                  </a:ext>
                </a:extLst>
              </p:cNvPr>
              <p:cNvSpPr/>
              <p:nvPr/>
            </p:nvSpPr>
            <p:spPr bwMode="auto">
              <a:xfrm>
                <a:off x="5002567" y="3756309"/>
                <a:ext cx="271463" cy="1524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68" name="椭圆 67">
                <a:extLst>
                  <a:ext uri="{FF2B5EF4-FFF2-40B4-BE49-F238E27FC236}">
                    <a16:creationId xmlns:a16="http://schemas.microsoft.com/office/drawing/2014/main" id="{B9B5F110-F8A1-4307-8785-A2C4FFF22228}"/>
                  </a:ext>
                </a:extLst>
              </p:cNvPr>
              <p:cNvSpPr/>
              <p:nvPr/>
            </p:nvSpPr>
            <p:spPr bwMode="auto">
              <a:xfrm>
                <a:off x="4411153" y="3756309"/>
                <a:ext cx="271463" cy="1524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69" name="椭圆 68">
                <a:extLst>
                  <a:ext uri="{FF2B5EF4-FFF2-40B4-BE49-F238E27FC236}">
                    <a16:creationId xmlns:a16="http://schemas.microsoft.com/office/drawing/2014/main" id="{9CC5A993-E304-4D4C-B3B1-1A3946BB674A}"/>
                  </a:ext>
                </a:extLst>
              </p:cNvPr>
              <p:cNvSpPr/>
              <p:nvPr/>
            </p:nvSpPr>
            <p:spPr bwMode="auto">
              <a:xfrm>
                <a:off x="5308559" y="3725136"/>
                <a:ext cx="271463" cy="1524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70" name="椭圆 69">
                <a:extLst>
                  <a:ext uri="{FF2B5EF4-FFF2-40B4-BE49-F238E27FC236}">
                    <a16:creationId xmlns:a16="http://schemas.microsoft.com/office/drawing/2014/main" id="{839F993A-4330-4FEC-988F-15403BCAA68C}"/>
                  </a:ext>
                </a:extLst>
              </p:cNvPr>
              <p:cNvSpPr/>
              <p:nvPr/>
            </p:nvSpPr>
            <p:spPr bwMode="auto">
              <a:xfrm>
                <a:off x="914400" y="3744182"/>
                <a:ext cx="271463" cy="1524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71" name="椭圆 70">
                <a:extLst>
                  <a:ext uri="{FF2B5EF4-FFF2-40B4-BE49-F238E27FC236}">
                    <a16:creationId xmlns:a16="http://schemas.microsoft.com/office/drawing/2014/main" id="{88A2C383-12F5-4852-BEF2-B4A18D40FF1C}"/>
                  </a:ext>
                </a:extLst>
              </p:cNvPr>
              <p:cNvSpPr/>
              <p:nvPr/>
            </p:nvSpPr>
            <p:spPr bwMode="auto">
              <a:xfrm>
                <a:off x="3060444" y="3747643"/>
                <a:ext cx="271463" cy="1524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72" name="椭圆 71">
                <a:extLst>
                  <a:ext uri="{FF2B5EF4-FFF2-40B4-BE49-F238E27FC236}">
                    <a16:creationId xmlns:a16="http://schemas.microsoft.com/office/drawing/2014/main" id="{E9B77297-3BB6-4433-B34B-21083A1F78DB}"/>
                  </a:ext>
                </a:extLst>
              </p:cNvPr>
              <p:cNvSpPr/>
              <p:nvPr/>
            </p:nvSpPr>
            <p:spPr bwMode="auto">
              <a:xfrm>
                <a:off x="6728543" y="3756309"/>
                <a:ext cx="271463" cy="1524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73" name="椭圆 72">
                <a:extLst>
                  <a:ext uri="{FF2B5EF4-FFF2-40B4-BE49-F238E27FC236}">
                    <a16:creationId xmlns:a16="http://schemas.microsoft.com/office/drawing/2014/main" id="{A13D60E5-9E9F-4181-A6A8-FDA57D221A14}"/>
                  </a:ext>
                </a:extLst>
              </p:cNvPr>
              <p:cNvSpPr/>
              <p:nvPr/>
            </p:nvSpPr>
            <p:spPr bwMode="auto">
              <a:xfrm>
                <a:off x="5200431" y="3740723"/>
                <a:ext cx="271463" cy="1524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74" name="椭圆 73">
                <a:extLst>
                  <a:ext uri="{FF2B5EF4-FFF2-40B4-BE49-F238E27FC236}">
                    <a16:creationId xmlns:a16="http://schemas.microsoft.com/office/drawing/2014/main" id="{A76CF791-A81D-42A9-BFBF-B1494D9E2BDF}"/>
                  </a:ext>
                </a:extLst>
              </p:cNvPr>
              <p:cNvSpPr/>
              <p:nvPr/>
            </p:nvSpPr>
            <p:spPr bwMode="auto">
              <a:xfrm>
                <a:off x="3697855" y="3740723"/>
                <a:ext cx="271463" cy="1524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75" name="椭圆 74">
                <a:extLst>
                  <a:ext uri="{FF2B5EF4-FFF2-40B4-BE49-F238E27FC236}">
                    <a16:creationId xmlns:a16="http://schemas.microsoft.com/office/drawing/2014/main" id="{D781602F-5C04-4EEE-A56B-B04D66E658D5}"/>
                  </a:ext>
                </a:extLst>
              </p:cNvPr>
              <p:cNvSpPr/>
              <p:nvPr/>
            </p:nvSpPr>
            <p:spPr bwMode="auto">
              <a:xfrm>
                <a:off x="6919263" y="3740723"/>
                <a:ext cx="271463" cy="1524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76" name="椭圆 75">
                <a:extLst>
                  <a:ext uri="{FF2B5EF4-FFF2-40B4-BE49-F238E27FC236}">
                    <a16:creationId xmlns:a16="http://schemas.microsoft.com/office/drawing/2014/main" id="{3A9C72AA-F6D6-43F1-A1C8-93656D57DDB7}"/>
                  </a:ext>
                </a:extLst>
              </p:cNvPr>
              <p:cNvSpPr/>
              <p:nvPr/>
            </p:nvSpPr>
            <p:spPr bwMode="auto">
              <a:xfrm>
                <a:off x="5514538" y="3742450"/>
                <a:ext cx="271463" cy="1524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77" name="椭圆 76">
                <a:extLst>
                  <a:ext uri="{FF2B5EF4-FFF2-40B4-BE49-F238E27FC236}">
                    <a16:creationId xmlns:a16="http://schemas.microsoft.com/office/drawing/2014/main" id="{3B32229F-33FB-4087-89B2-1D4F3454B840}"/>
                  </a:ext>
                </a:extLst>
              </p:cNvPr>
              <p:cNvSpPr/>
              <p:nvPr/>
            </p:nvSpPr>
            <p:spPr bwMode="auto">
              <a:xfrm>
                <a:off x="1498559" y="3737254"/>
                <a:ext cx="271463" cy="15240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endParaRPr>
              </a:p>
            </p:txBody>
          </p:sp>
        </p:grpSp>
        <p:grpSp>
          <p:nvGrpSpPr>
            <p:cNvPr id="98" name="组合 97">
              <a:extLst>
                <a:ext uri="{FF2B5EF4-FFF2-40B4-BE49-F238E27FC236}">
                  <a16:creationId xmlns:a16="http://schemas.microsoft.com/office/drawing/2014/main" id="{1833400C-9E98-41F4-A16B-1692D831CC41}"/>
                </a:ext>
              </a:extLst>
            </p:cNvPr>
            <p:cNvGrpSpPr/>
            <p:nvPr/>
          </p:nvGrpSpPr>
          <p:grpSpPr>
            <a:xfrm>
              <a:off x="959221" y="4887172"/>
              <a:ext cx="6881060" cy="185306"/>
              <a:chOff x="1161402" y="4944342"/>
              <a:chExt cx="6881060" cy="185306"/>
            </a:xfrm>
          </p:grpSpPr>
          <p:sp>
            <p:nvSpPr>
              <p:cNvPr id="82" name="椭圆 81">
                <a:extLst>
                  <a:ext uri="{FF2B5EF4-FFF2-40B4-BE49-F238E27FC236}">
                    <a16:creationId xmlns:a16="http://schemas.microsoft.com/office/drawing/2014/main" id="{116019B1-0D01-4601-A2A9-A899202721FF}"/>
                  </a:ext>
                </a:extLst>
              </p:cNvPr>
              <p:cNvSpPr/>
              <p:nvPr/>
            </p:nvSpPr>
            <p:spPr bwMode="auto">
              <a:xfrm>
                <a:off x="2071909" y="4970315"/>
                <a:ext cx="271463" cy="152400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83" name="椭圆 82">
                <a:extLst>
                  <a:ext uri="{FF2B5EF4-FFF2-40B4-BE49-F238E27FC236}">
                    <a16:creationId xmlns:a16="http://schemas.microsoft.com/office/drawing/2014/main" id="{F3CE3EED-3DF4-408B-85F0-03A4AF1D9ACE}"/>
                  </a:ext>
                </a:extLst>
              </p:cNvPr>
              <p:cNvSpPr/>
              <p:nvPr/>
            </p:nvSpPr>
            <p:spPr bwMode="auto">
              <a:xfrm>
                <a:off x="2189890" y="4975515"/>
                <a:ext cx="271463" cy="152400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84" name="椭圆 83">
                <a:extLst>
                  <a:ext uri="{FF2B5EF4-FFF2-40B4-BE49-F238E27FC236}">
                    <a16:creationId xmlns:a16="http://schemas.microsoft.com/office/drawing/2014/main" id="{4CDE43CF-BD56-4141-BF11-9A46ABA53323}"/>
                  </a:ext>
                </a:extLst>
              </p:cNvPr>
              <p:cNvSpPr/>
              <p:nvPr/>
            </p:nvSpPr>
            <p:spPr bwMode="auto">
              <a:xfrm>
                <a:off x="2402251" y="4959929"/>
                <a:ext cx="271463" cy="152400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85" name="椭圆 84">
                <a:extLst>
                  <a:ext uri="{FF2B5EF4-FFF2-40B4-BE49-F238E27FC236}">
                    <a16:creationId xmlns:a16="http://schemas.microsoft.com/office/drawing/2014/main" id="{C7CC9049-1A29-48F4-8D7A-B5199F795BA5}"/>
                  </a:ext>
                </a:extLst>
              </p:cNvPr>
              <p:cNvSpPr/>
              <p:nvPr/>
            </p:nvSpPr>
            <p:spPr bwMode="auto">
              <a:xfrm>
                <a:off x="3045196" y="4949534"/>
                <a:ext cx="271463" cy="152400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86" name="椭圆 85">
                <a:extLst>
                  <a:ext uri="{FF2B5EF4-FFF2-40B4-BE49-F238E27FC236}">
                    <a16:creationId xmlns:a16="http://schemas.microsoft.com/office/drawing/2014/main" id="{A2AF1998-C8E5-4682-A445-4BA8FD34F3E3}"/>
                  </a:ext>
                </a:extLst>
              </p:cNvPr>
              <p:cNvSpPr/>
              <p:nvPr/>
            </p:nvSpPr>
            <p:spPr bwMode="auto">
              <a:xfrm>
                <a:off x="3956347" y="4965125"/>
                <a:ext cx="271463" cy="152400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87" name="椭圆 86">
                <a:extLst>
                  <a:ext uri="{FF2B5EF4-FFF2-40B4-BE49-F238E27FC236}">
                    <a16:creationId xmlns:a16="http://schemas.microsoft.com/office/drawing/2014/main" id="{4A0CBA56-F4E7-474F-BF43-A4AD13BC7611}"/>
                  </a:ext>
                </a:extLst>
              </p:cNvPr>
              <p:cNvSpPr/>
              <p:nvPr/>
            </p:nvSpPr>
            <p:spPr bwMode="auto">
              <a:xfrm>
                <a:off x="5462374" y="4959929"/>
                <a:ext cx="271463" cy="152400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88" name="椭圆 87">
                <a:extLst>
                  <a:ext uri="{FF2B5EF4-FFF2-40B4-BE49-F238E27FC236}">
                    <a16:creationId xmlns:a16="http://schemas.microsoft.com/office/drawing/2014/main" id="{B8F31581-9D65-4E63-BB1B-DD47382BAC53}"/>
                  </a:ext>
                </a:extLst>
              </p:cNvPr>
              <p:cNvSpPr/>
              <p:nvPr/>
            </p:nvSpPr>
            <p:spPr bwMode="auto">
              <a:xfrm>
                <a:off x="5114009" y="4954734"/>
                <a:ext cx="271463" cy="152400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89" name="椭圆 88">
                <a:extLst>
                  <a:ext uri="{FF2B5EF4-FFF2-40B4-BE49-F238E27FC236}">
                    <a16:creationId xmlns:a16="http://schemas.microsoft.com/office/drawing/2014/main" id="{F7D22456-A72B-4853-988C-37286DE3987F}"/>
                  </a:ext>
                </a:extLst>
              </p:cNvPr>
              <p:cNvSpPr/>
              <p:nvPr/>
            </p:nvSpPr>
            <p:spPr bwMode="auto">
              <a:xfrm>
                <a:off x="5972935" y="4944342"/>
                <a:ext cx="271463" cy="152400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90" name="椭圆 89">
                <a:extLst>
                  <a:ext uri="{FF2B5EF4-FFF2-40B4-BE49-F238E27FC236}">
                    <a16:creationId xmlns:a16="http://schemas.microsoft.com/office/drawing/2014/main" id="{EE806A7B-C5F2-4B5C-8E60-BF05069E5049}"/>
                  </a:ext>
                </a:extLst>
              </p:cNvPr>
              <p:cNvSpPr/>
              <p:nvPr/>
            </p:nvSpPr>
            <p:spPr bwMode="auto">
              <a:xfrm>
                <a:off x="1161402" y="4975515"/>
                <a:ext cx="271463" cy="152400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91" name="椭圆 90">
                <a:extLst>
                  <a:ext uri="{FF2B5EF4-FFF2-40B4-BE49-F238E27FC236}">
                    <a16:creationId xmlns:a16="http://schemas.microsoft.com/office/drawing/2014/main" id="{7157C140-D9DC-4A44-A949-F533C29D5753}"/>
                  </a:ext>
                </a:extLst>
              </p:cNvPr>
              <p:cNvSpPr/>
              <p:nvPr/>
            </p:nvSpPr>
            <p:spPr bwMode="auto">
              <a:xfrm>
                <a:off x="4449043" y="4944342"/>
                <a:ext cx="271463" cy="152400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92" name="椭圆 91">
                <a:extLst>
                  <a:ext uri="{FF2B5EF4-FFF2-40B4-BE49-F238E27FC236}">
                    <a16:creationId xmlns:a16="http://schemas.microsoft.com/office/drawing/2014/main" id="{28D02E2F-9210-484C-9D6B-D4677F293623}"/>
                  </a:ext>
                </a:extLst>
              </p:cNvPr>
              <p:cNvSpPr/>
              <p:nvPr/>
            </p:nvSpPr>
            <p:spPr bwMode="auto">
              <a:xfrm>
                <a:off x="7063770" y="4977248"/>
                <a:ext cx="271463" cy="152400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93" name="椭圆 92">
                <a:extLst>
                  <a:ext uri="{FF2B5EF4-FFF2-40B4-BE49-F238E27FC236}">
                    <a16:creationId xmlns:a16="http://schemas.microsoft.com/office/drawing/2014/main" id="{D094A4D1-3BE3-4563-9A1A-490D30B03588}"/>
                  </a:ext>
                </a:extLst>
              </p:cNvPr>
              <p:cNvSpPr/>
              <p:nvPr/>
            </p:nvSpPr>
            <p:spPr bwMode="auto">
              <a:xfrm>
                <a:off x="5711653" y="4956467"/>
                <a:ext cx="271463" cy="152400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94" name="椭圆 93">
                <a:extLst>
                  <a:ext uri="{FF2B5EF4-FFF2-40B4-BE49-F238E27FC236}">
                    <a16:creationId xmlns:a16="http://schemas.microsoft.com/office/drawing/2014/main" id="{032BA183-7A65-482F-A9E9-B6CBD3572992}"/>
                  </a:ext>
                </a:extLst>
              </p:cNvPr>
              <p:cNvSpPr/>
              <p:nvPr/>
            </p:nvSpPr>
            <p:spPr bwMode="auto">
              <a:xfrm>
                <a:off x="4237329" y="4959929"/>
                <a:ext cx="271463" cy="152400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95" name="椭圆 94">
                <a:extLst>
                  <a:ext uri="{FF2B5EF4-FFF2-40B4-BE49-F238E27FC236}">
                    <a16:creationId xmlns:a16="http://schemas.microsoft.com/office/drawing/2014/main" id="{370FE952-CCE3-4E3C-B8FB-84A8A55C4365}"/>
                  </a:ext>
                </a:extLst>
              </p:cNvPr>
              <p:cNvSpPr/>
              <p:nvPr/>
            </p:nvSpPr>
            <p:spPr bwMode="auto">
              <a:xfrm>
                <a:off x="7770999" y="4970315"/>
                <a:ext cx="271463" cy="152400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96" name="椭圆 95">
                <a:extLst>
                  <a:ext uri="{FF2B5EF4-FFF2-40B4-BE49-F238E27FC236}">
                    <a16:creationId xmlns:a16="http://schemas.microsoft.com/office/drawing/2014/main" id="{63DB129B-EDEF-4D33-B4B7-855BC27A3ACB}"/>
                  </a:ext>
                </a:extLst>
              </p:cNvPr>
              <p:cNvSpPr/>
              <p:nvPr/>
            </p:nvSpPr>
            <p:spPr bwMode="auto">
              <a:xfrm>
                <a:off x="6687419" y="4975517"/>
                <a:ext cx="271463" cy="152400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endParaRPr>
              </a:p>
            </p:txBody>
          </p:sp>
          <p:sp>
            <p:nvSpPr>
              <p:cNvPr id="97" name="椭圆 96">
                <a:extLst>
                  <a:ext uri="{FF2B5EF4-FFF2-40B4-BE49-F238E27FC236}">
                    <a16:creationId xmlns:a16="http://schemas.microsoft.com/office/drawing/2014/main" id="{DEACBBA5-E0DC-4C44-8E28-3C83101824F4}"/>
                  </a:ext>
                </a:extLst>
              </p:cNvPr>
              <p:cNvSpPr/>
              <p:nvPr/>
            </p:nvSpPr>
            <p:spPr bwMode="auto">
              <a:xfrm>
                <a:off x="2649469" y="4959929"/>
                <a:ext cx="271463" cy="152400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</a:endParaRPr>
              </a:p>
            </p:txBody>
          </p:sp>
        </p:grpSp>
        <p:cxnSp>
          <p:nvCxnSpPr>
            <p:cNvPr id="100" name="直接箭头连接符 99">
              <a:extLst>
                <a:ext uri="{FF2B5EF4-FFF2-40B4-BE49-F238E27FC236}">
                  <a16:creationId xmlns:a16="http://schemas.microsoft.com/office/drawing/2014/main" id="{1367BA70-3CCC-4B69-BB85-BB5D028CB8EA}"/>
                </a:ext>
              </a:extLst>
            </p:cNvPr>
            <p:cNvCxnSpPr/>
            <p:nvPr/>
          </p:nvCxnSpPr>
          <p:spPr bwMode="auto">
            <a:xfrm>
              <a:off x="4180719" y="2133600"/>
              <a:ext cx="0" cy="48837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01" name="直接箭头连接符 100">
              <a:extLst>
                <a:ext uri="{FF2B5EF4-FFF2-40B4-BE49-F238E27FC236}">
                  <a16:creationId xmlns:a16="http://schemas.microsoft.com/office/drawing/2014/main" id="{D350786B-6081-4016-ADAD-CEB176D7BAE0}"/>
                </a:ext>
              </a:extLst>
            </p:cNvPr>
            <p:cNvCxnSpPr/>
            <p:nvPr/>
          </p:nvCxnSpPr>
          <p:spPr bwMode="auto">
            <a:xfrm>
              <a:off x="4180719" y="3184813"/>
              <a:ext cx="0" cy="48837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02" name="直接箭头连接符 101">
              <a:extLst>
                <a:ext uri="{FF2B5EF4-FFF2-40B4-BE49-F238E27FC236}">
                  <a16:creationId xmlns:a16="http://schemas.microsoft.com/office/drawing/2014/main" id="{0F2531E5-427C-448F-A979-62EABE508DC0}"/>
                </a:ext>
              </a:extLst>
            </p:cNvPr>
            <p:cNvCxnSpPr/>
            <p:nvPr/>
          </p:nvCxnSpPr>
          <p:spPr bwMode="auto">
            <a:xfrm>
              <a:off x="4180719" y="4038600"/>
              <a:ext cx="0" cy="48837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03" name="文本框 102">
              <a:extLst>
                <a:ext uri="{FF2B5EF4-FFF2-40B4-BE49-F238E27FC236}">
                  <a16:creationId xmlns:a16="http://schemas.microsoft.com/office/drawing/2014/main" id="{A481E7EA-EE8D-4458-9429-505A9749A867}"/>
                </a:ext>
              </a:extLst>
            </p:cNvPr>
            <p:cNvSpPr txBox="1"/>
            <p:nvPr/>
          </p:nvSpPr>
          <p:spPr>
            <a:xfrm>
              <a:off x="4601545" y="2209800"/>
              <a:ext cx="1755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observation</a:t>
              </a:r>
              <a:endParaRPr lang="zh-CN" altLang="en-US" dirty="0"/>
            </a:p>
          </p:txBody>
        </p:sp>
        <p:sp>
          <p:nvSpPr>
            <p:cNvPr id="104" name="文本框 103">
              <a:extLst>
                <a:ext uri="{FF2B5EF4-FFF2-40B4-BE49-F238E27FC236}">
                  <a16:creationId xmlns:a16="http://schemas.microsoft.com/office/drawing/2014/main" id="{FF26217F-D7C2-42C6-864A-0430830EB5BE}"/>
                </a:ext>
              </a:extLst>
            </p:cNvPr>
            <p:cNvSpPr txBox="1"/>
            <p:nvPr/>
          </p:nvSpPr>
          <p:spPr>
            <a:xfrm>
              <a:off x="4621026" y="3167853"/>
              <a:ext cx="1755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resample</a:t>
              </a:r>
              <a:endParaRPr lang="zh-CN" altLang="en-US" dirty="0"/>
            </a:p>
          </p:txBody>
        </p:sp>
        <p:sp>
          <p:nvSpPr>
            <p:cNvPr id="105" name="文本框 104">
              <a:extLst>
                <a:ext uri="{FF2B5EF4-FFF2-40B4-BE49-F238E27FC236}">
                  <a16:creationId xmlns:a16="http://schemas.microsoft.com/office/drawing/2014/main" id="{945E8CE8-F538-4A78-9C57-58DD51985D1B}"/>
                </a:ext>
              </a:extLst>
            </p:cNvPr>
            <p:cNvSpPr txBox="1"/>
            <p:nvPr/>
          </p:nvSpPr>
          <p:spPr>
            <a:xfrm>
              <a:off x="4658483" y="4097839"/>
              <a:ext cx="1755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transition</a:t>
              </a:r>
              <a:endParaRPr lang="zh-CN" altLang="en-US" dirty="0"/>
            </a:p>
          </p:txBody>
        </p:sp>
        <p:cxnSp>
          <p:nvCxnSpPr>
            <p:cNvPr id="106" name="直接箭头连接符 105">
              <a:extLst>
                <a:ext uri="{FF2B5EF4-FFF2-40B4-BE49-F238E27FC236}">
                  <a16:creationId xmlns:a16="http://schemas.microsoft.com/office/drawing/2014/main" id="{B44A4D18-3E70-4AFD-88AA-C4B1ACF3147B}"/>
                </a:ext>
              </a:extLst>
            </p:cNvPr>
            <p:cNvCxnSpPr/>
            <p:nvPr/>
          </p:nvCxnSpPr>
          <p:spPr bwMode="auto">
            <a:xfrm>
              <a:off x="4170879" y="5257800"/>
              <a:ext cx="0" cy="48837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07" name="文本框 106">
              <a:extLst>
                <a:ext uri="{FF2B5EF4-FFF2-40B4-BE49-F238E27FC236}">
                  <a16:creationId xmlns:a16="http://schemas.microsoft.com/office/drawing/2014/main" id="{13255FE0-8ECE-4DB9-8DDB-17F7D92C6EAA}"/>
                </a:ext>
              </a:extLst>
            </p:cNvPr>
            <p:cNvSpPr txBox="1"/>
            <p:nvPr/>
          </p:nvSpPr>
          <p:spPr>
            <a:xfrm>
              <a:off x="4674178" y="5187138"/>
              <a:ext cx="1755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…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21519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995302-CE8C-4ACC-B335-AE619E2EE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Differentiable Particle Filter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FEA681F-DA4F-4A70-AB19-2DA68725AF56}"/>
              </a:ext>
            </a:extLst>
          </p:cNvPr>
          <p:cNvSpPr txBox="1"/>
          <p:nvPr/>
        </p:nvSpPr>
        <p:spPr>
          <a:xfrm>
            <a:off x="506332" y="3279343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Observation likelihood function:</a:t>
            </a: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5AD1C738-E7F6-4160-9220-87C2ED4B6745}"/>
              </a:ext>
            </a:extLst>
          </p:cNvPr>
          <p:cNvSpPr txBox="1"/>
          <p:nvPr/>
        </p:nvSpPr>
        <p:spPr>
          <a:xfrm>
            <a:off x="506332" y="1587312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Motion Model:</a:t>
            </a:r>
          </a:p>
        </p:txBody>
      </p:sp>
      <p:sp>
        <p:nvSpPr>
          <p:cNvPr id="99" name="文本框 98">
            <a:extLst>
              <a:ext uri="{FF2B5EF4-FFF2-40B4-BE49-F238E27FC236}">
                <a16:creationId xmlns:a16="http://schemas.microsoft.com/office/drawing/2014/main" id="{FF1D2475-3A8A-4E11-9597-7A4361DA3297}"/>
              </a:ext>
            </a:extLst>
          </p:cNvPr>
          <p:cNvSpPr txBox="1"/>
          <p:nvPr/>
        </p:nvSpPr>
        <p:spPr>
          <a:xfrm>
            <a:off x="557645" y="46482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(optional) Particle Proposer:</a:t>
            </a:r>
            <a:endParaRPr lang="zh-CN" altLang="en-US" dirty="0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996F3C1E-784E-4C09-A8C5-CDB297089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1224" y="2112950"/>
            <a:ext cx="2838471" cy="895357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3D85CA1B-EC84-4D62-8ECD-6C2D1B65A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3909704"/>
            <a:ext cx="2133600" cy="530620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C15A3D5D-A1DA-4028-B847-BDE52594B1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111"/>
          <a:stretch/>
        </p:blipFill>
        <p:spPr>
          <a:xfrm>
            <a:off x="2982832" y="5562600"/>
            <a:ext cx="2255253" cy="448241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C182F711-1F25-4DA8-AB0F-33ECE064E7D6}"/>
              </a:ext>
            </a:extLst>
          </p:cNvPr>
          <p:cNvGrpSpPr/>
          <p:nvPr/>
        </p:nvGrpSpPr>
        <p:grpSpPr>
          <a:xfrm>
            <a:off x="4595797" y="1619315"/>
            <a:ext cx="3329004" cy="1084325"/>
            <a:chOff x="4595797" y="1619315"/>
            <a:chExt cx="3329004" cy="1084325"/>
          </a:xfrm>
        </p:grpSpPr>
        <p:cxnSp>
          <p:nvCxnSpPr>
            <p:cNvPr id="43" name="直接箭头连接符 42">
              <a:extLst>
                <a:ext uri="{FF2B5EF4-FFF2-40B4-BE49-F238E27FC236}">
                  <a16:creationId xmlns:a16="http://schemas.microsoft.com/office/drawing/2014/main" id="{84854DDF-45D2-4EAF-86BC-0059CF89EB98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595797" y="1905074"/>
              <a:ext cx="1118754" cy="79856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51228C86-8B84-4B52-8EC7-2582C5CAB4F2}"/>
                </a:ext>
              </a:extLst>
            </p:cNvPr>
            <p:cNvSpPr txBox="1"/>
            <p:nvPr/>
          </p:nvSpPr>
          <p:spPr>
            <a:xfrm>
              <a:off x="5791200" y="1619315"/>
              <a:ext cx="21336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i="1" dirty="0"/>
                <a:t>i</a:t>
              </a:r>
              <a:r>
                <a:rPr lang="en-US" altLang="zh-CN" sz="1600" baseline="30000" dirty="0"/>
                <a:t>th</a:t>
              </a:r>
              <a:r>
                <a:rPr lang="en-US" altLang="zh-CN" sz="1600" dirty="0"/>
                <a:t> particle in timestep </a:t>
              </a:r>
              <a:r>
                <a:rPr lang="en-US" altLang="zh-CN" sz="1600" i="1" dirty="0"/>
                <a:t>t</a:t>
              </a:r>
              <a:r>
                <a:rPr lang="en-US" altLang="zh-CN" sz="1600" dirty="0"/>
                <a:t>-1</a:t>
              </a:r>
              <a:endParaRPr lang="zh-CN" altLang="en-US" sz="1600" dirty="0"/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83F3C64F-E6BE-41E8-8C6A-82E10D8ED820}"/>
              </a:ext>
            </a:extLst>
          </p:cNvPr>
          <p:cNvGrpSpPr/>
          <p:nvPr/>
        </p:nvGrpSpPr>
        <p:grpSpPr>
          <a:xfrm>
            <a:off x="4191000" y="2866021"/>
            <a:ext cx="4191000" cy="735283"/>
            <a:chOff x="4191000" y="2866021"/>
            <a:chExt cx="4191000" cy="735283"/>
          </a:xfrm>
        </p:grpSpPr>
        <p:cxnSp>
          <p:nvCxnSpPr>
            <p:cNvPr id="110" name="直接箭头连接符 109">
              <a:extLst>
                <a:ext uri="{FF2B5EF4-FFF2-40B4-BE49-F238E27FC236}">
                  <a16:creationId xmlns:a16="http://schemas.microsoft.com/office/drawing/2014/main" id="{790DC96C-A0F5-456A-9310-C76C82752A03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4191000" y="2866021"/>
              <a:ext cx="1600200" cy="43627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563F49D6-CD05-419E-AF39-48BDD7D0BD30}"/>
                </a:ext>
              </a:extLst>
            </p:cNvPr>
            <p:cNvSpPr txBox="1"/>
            <p:nvPr/>
          </p:nvSpPr>
          <p:spPr>
            <a:xfrm>
              <a:off x="5867400" y="3078084"/>
              <a:ext cx="2514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cs typeface="Times New Roman" panose="02020603050405020304" pitchFamily="18" charset="0"/>
                </a:rPr>
                <a:t>Transition</a:t>
              </a:r>
              <a:r>
                <a:rPr lang="zh-CN" altLang="en-US" sz="1400" dirty="0">
                  <a:cs typeface="Times New Roman" panose="02020603050405020304" pitchFamily="18" charset="0"/>
                </a:rPr>
                <a:t> </a:t>
              </a:r>
              <a:r>
                <a:rPr lang="en-US" altLang="zh-CN" sz="1400" dirty="0">
                  <a:cs typeface="Times New Roman" panose="02020603050405020304" pitchFamily="18" charset="0"/>
                </a:rPr>
                <a:t>function(learned or predefined)</a:t>
              </a:r>
              <a:endParaRPr lang="zh-CN" altLang="en-US" sz="1400" dirty="0"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A85CC852-774C-4005-8C1F-212939200CF0}"/>
              </a:ext>
            </a:extLst>
          </p:cNvPr>
          <p:cNvGrpSpPr/>
          <p:nvPr/>
        </p:nvGrpSpPr>
        <p:grpSpPr>
          <a:xfrm>
            <a:off x="4223905" y="4324392"/>
            <a:ext cx="4081895" cy="448899"/>
            <a:chOff x="4223905" y="4324392"/>
            <a:chExt cx="4081895" cy="448899"/>
          </a:xfrm>
        </p:grpSpPr>
        <p:cxnSp>
          <p:nvCxnSpPr>
            <p:cNvPr id="111" name="直接箭头连接符 110">
              <a:extLst>
                <a:ext uri="{FF2B5EF4-FFF2-40B4-BE49-F238E27FC236}">
                  <a16:creationId xmlns:a16="http://schemas.microsoft.com/office/drawing/2014/main" id="{7114A976-BC53-46A0-BC86-B7B250E562EA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4223905" y="4324392"/>
              <a:ext cx="1567295" cy="32380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12" name="文本框 111">
              <a:extLst>
                <a:ext uri="{FF2B5EF4-FFF2-40B4-BE49-F238E27FC236}">
                  <a16:creationId xmlns:a16="http://schemas.microsoft.com/office/drawing/2014/main" id="{CD8CC0EC-4334-4821-A2AB-BB0DF5371220}"/>
                </a:ext>
              </a:extLst>
            </p:cNvPr>
            <p:cNvSpPr txBox="1"/>
            <p:nvPr/>
          </p:nvSpPr>
          <p:spPr>
            <a:xfrm>
              <a:off x="5791200" y="4465514"/>
              <a:ext cx="2514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cs typeface="Times New Roman" panose="02020603050405020304" pitchFamily="18" charset="0"/>
                </a:rPr>
                <a:t>Embedding of observation</a:t>
              </a:r>
              <a:endParaRPr lang="zh-CN" altLang="en-US" sz="1400" dirty="0"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AE2854E9-600B-4117-B098-8C488E21FDB8}"/>
              </a:ext>
            </a:extLst>
          </p:cNvPr>
          <p:cNvGrpSpPr/>
          <p:nvPr/>
        </p:nvGrpSpPr>
        <p:grpSpPr>
          <a:xfrm>
            <a:off x="4748646" y="5167808"/>
            <a:ext cx="3557154" cy="512675"/>
            <a:chOff x="4748646" y="5167808"/>
            <a:chExt cx="3557154" cy="512675"/>
          </a:xfrm>
        </p:grpSpPr>
        <p:cxnSp>
          <p:nvCxnSpPr>
            <p:cNvPr id="113" name="直接箭头连接符 112">
              <a:extLst>
                <a:ext uri="{FF2B5EF4-FFF2-40B4-BE49-F238E27FC236}">
                  <a16:creationId xmlns:a16="http://schemas.microsoft.com/office/drawing/2014/main" id="{D1EE60B1-2EDF-4CAA-BE6E-F689FEFD8541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748646" y="5270688"/>
              <a:ext cx="1042554" cy="40979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14" name="文本框 113">
              <a:extLst>
                <a:ext uri="{FF2B5EF4-FFF2-40B4-BE49-F238E27FC236}">
                  <a16:creationId xmlns:a16="http://schemas.microsoft.com/office/drawing/2014/main" id="{43BD029F-1E69-4AB9-953F-A866220483BA}"/>
                </a:ext>
              </a:extLst>
            </p:cNvPr>
            <p:cNvSpPr txBox="1"/>
            <p:nvPr/>
          </p:nvSpPr>
          <p:spPr>
            <a:xfrm>
              <a:off x="5791200" y="5167808"/>
              <a:ext cx="2514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cs typeface="Times New Roman" panose="02020603050405020304" pitchFamily="18" charset="0"/>
                </a:rPr>
                <a:t>Just</a:t>
              </a:r>
              <a:r>
                <a:rPr lang="zh-CN" altLang="en-US" sz="1400" dirty="0">
                  <a:cs typeface="Times New Roman" panose="02020603050405020304" pitchFamily="18" charset="0"/>
                </a:rPr>
                <a:t> </a:t>
              </a:r>
              <a:r>
                <a:rPr lang="en-US" altLang="zh-CN" sz="1400" dirty="0">
                  <a:cs typeface="Times New Roman" panose="02020603050405020304" pitchFamily="18" charset="0"/>
                </a:rPr>
                <a:t>dropout trick</a:t>
              </a:r>
              <a:r>
                <a:rPr lang="zh-CN" altLang="en-US" sz="1400" dirty="0">
                  <a:cs typeface="Times New Roman" panose="02020603050405020304" pitchFamily="18" charset="0"/>
                </a:rPr>
                <a:t>，</a:t>
              </a:r>
              <a:r>
                <a:rPr lang="en-US" altLang="zh-CN" sz="1400" dirty="0">
                  <a:cs typeface="Times New Roman" panose="02020603050405020304" pitchFamily="18" charset="0"/>
                </a:rPr>
                <a:t>nothing else</a:t>
              </a:r>
              <a:endParaRPr lang="zh-CN" altLang="en-US" sz="1400" dirty="0"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232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995302-CE8C-4ACC-B335-AE619E2EE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Differentiable Particle Filter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DBBD917-7FDD-4871-AF7C-1874768DB049}"/>
              </a:ext>
            </a:extLst>
          </p:cNvPr>
          <p:cNvSpPr txBox="1"/>
          <p:nvPr/>
        </p:nvSpPr>
        <p:spPr>
          <a:xfrm>
            <a:off x="304800" y="15240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ea typeface="Microsoft YaHei UI" panose="020B0503020204020204" pitchFamily="34" charset="-122"/>
                <a:cs typeface="Times New Roman" panose="02020603050405020304" pitchFamily="18" charset="0"/>
              </a:rPr>
              <a:t>Realize such series of models using supervised learning!</a:t>
            </a:r>
            <a:endParaRPr lang="zh-CN" altLang="en-US" dirty="0"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5429BFD-EF98-493F-AD64-B272518576F3}"/>
              </a:ext>
            </a:extLst>
          </p:cNvPr>
          <p:cNvSpPr txBox="1"/>
          <p:nvPr/>
        </p:nvSpPr>
        <p:spPr>
          <a:xfrm>
            <a:off x="304800" y="1985665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Learn motion model: </a:t>
            </a:r>
            <a:endParaRPr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49230F7-ED0E-4B99-8A1F-49DE45B34E49}"/>
              </a:ext>
            </a:extLst>
          </p:cNvPr>
          <p:cNvSpPr txBox="1"/>
          <p:nvPr/>
        </p:nvSpPr>
        <p:spPr>
          <a:xfrm>
            <a:off x="304800" y="3196072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Learn observation likelihood function(measurement): 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B962C63C-ECC7-45F2-BCF0-A535AFD6F4DF}"/>
              </a:ext>
            </a:extLst>
          </p:cNvPr>
          <p:cNvSpPr txBox="1"/>
          <p:nvPr/>
        </p:nvSpPr>
        <p:spPr>
          <a:xfrm>
            <a:off x="304800" y="4700820"/>
            <a:ext cx="8271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Learn motion and measurement model together(fully end2end): 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CE06361-3D75-41E2-B855-E0E1ECE5C1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020" b="3601"/>
          <a:stretch/>
        </p:blipFill>
        <p:spPr>
          <a:xfrm>
            <a:off x="2605060" y="2590800"/>
            <a:ext cx="3838603" cy="318196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99F6252A-C275-4887-BED1-1F1ED09BB0BA}"/>
              </a:ext>
            </a:extLst>
          </p:cNvPr>
          <p:cNvGrpSpPr/>
          <p:nvPr/>
        </p:nvGrpSpPr>
        <p:grpSpPr>
          <a:xfrm>
            <a:off x="1752600" y="4038600"/>
            <a:ext cx="6629400" cy="321590"/>
            <a:chOff x="1905000" y="4027068"/>
            <a:chExt cx="6553200" cy="286376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35C8BE53-92B0-420F-B8ED-6ED3508C9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5000" y="4027069"/>
              <a:ext cx="1639730" cy="286375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664B067D-CC93-4573-BC2E-EABFB66EF6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7172" r="-651"/>
            <a:stretch/>
          </p:blipFill>
          <p:spPr>
            <a:xfrm>
              <a:off x="3544730" y="4027068"/>
              <a:ext cx="4913470" cy="286376"/>
            </a:xfrm>
            <a:prstGeom prst="rect">
              <a:avLst/>
            </a:prstGeom>
          </p:spPr>
        </p:pic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2346CF17-AFF8-47C9-82DC-2E0F2DCB15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600" y="5410200"/>
            <a:ext cx="3347453" cy="466363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BA97CB7D-9424-45E9-91AD-5AF6EAF43B68}"/>
              </a:ext>
            </a:extLst>
          </p:cNvPr>
          <p:cNvGrpSpPr/>
          <p:nvPr/>
        </p:nvGrpSpPr>
        <p:grpSpPr>
          <a:xfrm>
            <a:off x="5562600" y="1985665"/>
            <a:ext cx="3200400" cy="651645"/>
            <a:chOff x="5562600" y="1985665"/>
            <a:chExt cx="3200400" cy="651645"/>
          </a:xfrm>
        </p:grpSpPr>
        <p:cxnSp>
          <p:nvCxnSpPr>
            <p:cNvPr id="18" name="直接箭头连接符 17">
              <a:extLst>
                <a:ext uri="{FF2B5EF4-FFF2-40B4-BE49-F238E27FC236}">
                  <a16:creationId xmlns:a16="http://schemas.microsoft.com/office/drawing/2014/main" id="{1F39822D-BB4A-4F67-9D50-0B6269EFA194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562600" y="2234229"/>
              <a:ext cx="1143000" cy="40308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D1DE1DC8-8FA4-42CC-A6C1-10A1493107B9}"/>
                </a:ext>
              </a:extLst>
            </p:cNvPr>
            <p:cNvSpPr txBox="1"/>
            <p:nvPr/>
          </p:nvSpPr>
          <p:spPr>
            <a:xfrm>
              <a:off x="6934200" y="1985665"/>
              <a:ext cx="1828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/>
                <a:t>With superscript “*” means true state</a:t>
              </a:r>
              <a:endParaRPr lang="zh-CN" altLang="en-US" sz="1400" dirty="0"/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6C4EBEBC-9EC1-4AB6-8927-EC6B246FC25F}"/>
              </a:ext>
            </a:extLst>
          </p:cNvPr>
          <p:cNvGrpSpPr/>
          <p:nvPr/>
        </p:nvGrpSpPr>
        <p:grpSpPr>
          <a:xfrm>
            <a:off x="5029200" y="5457682"/>
            <a:ext cx="4191000" cy="738664"/>
            <a:chOff x="5029200" y="5457682"/>
            <a:chExt cx="4191000" cy="738664"/>
          </a:xfrm>
        </p:grpSpPr>
        <p:cxnSp>
          <p:nvCxnSpPr>
            <p:cNvPr id="22" name="直接箭头连接符 21">
              <a:extLst>
                <a:ext uri="{FF2B5EF4-FFF2-40B4-BE49-F238E27FC236}">
                  <a16:creationId xmlns:a16="http://schemas.microsoft.com/office/drawing/2014/main" id="{597BFE3D-4D8C-4511-BC6A-0470277F01C3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5029200" y="5849673"/>
              <a:ext cx="990600" cy="17012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02D6AA5D-0F12-46CB-B197-CD5105603CA0}"/>
                </a:ext>
              </a:extLst>
            </p:cNvPr>
            <p:cNvSpPr txBox="1"/>
            <p:nvPr/>
          </p:nvSpPr>
          <p:spPr>
            <a:xfrm>
              <a:off x="6019800" y="5457682"/>
              <a:ext cx="32004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/>
                <a:t>Belief  at true state estimated as mixture Gaussian distribution w.r.t distance between particles and true state</a:t>
              </a:r>
              <a:endParaRPr lang="zh-CN" alt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1170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BA19011-EB1B-4425-9CCD-CDADF1CD37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3" t="8902" b="2580"/>
          <a:stretch/>
        </p:blipFill>
        <p:spPr>
          <a:xfrm>
            <a:off x="304800" y="1600200"/>
            <a:ext cx="6987495" cy="3352801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9C995302-CE8C-4ACC-B335-AE619E2EE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Differentiable Particle Filter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C5F7760-211D-416F-BD2B-B36E27A4F2A1}"/>
              </a:ext>
            </a:extLst>
          </p:cNvPr>
          <p:cNvSpPr txBox="1"/>
          <p:nvPr/>
        </p:nvSpPr>
        <p:spPr>
          <a:xfrm>
            <a:off x="381000" y="16002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Global Localization Task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89590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995302-CE8C-4ACC-B335-AE619E2EE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Differentiable Particle Filter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8ECD3BC-6E34-4626-BA75-D66A9E316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02" y="1295400"/>
            <a:ext cx="8960595" cy="217818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50A1B9D-7648-4CF8-876A-A7FD75E11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89" y="3581400"/>
            <a:ext cx="4201030" cy="26601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1BBCEA2-653E-472E-AC4C-073F0ED193CA}"/>
                  </a:ext>
                </a:extLst>
              </p:cNvPr>
              <p:cNvSpPr txBox="1"/>
              <p:nvPr/>
            </p:nvSpPr>
            <p:spPr>
              <a:xfrm>
                <a:off x="4571999" y="3774427"/>
                <a:ext cx="4267201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altLang="zh-CN" sz="1400" dirty="0"/>
                  <a:t>What is Error here: a prediction erroneous if the distance to the true state, divided by is a scale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nor/>
                      </m:rPr>
                      <a:rPr lang="en-US" altLang="zh-CN" sz="1400" b="0" i="0" smtClean="0">
                        <a:latin typeface="Cambria Math" panose="02040503050406030204" pitchFamily="18" charset="0"/>
                      </a:rPr>
                      <m:t>abs</m:t>
                    </m:r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r>
                  <a:rPr lang="en-US" altLang="zh-CN" sz="1400" dirty="0"/>
                  <a:t>, greater than 1.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altLang="zh-CN" sz="1400" dirty="0"/>
                  <a:t>Policy A: heuristic exploration policy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altLang="zh-CN" sz="1400" dirty="0"/>
                  <a:t>Policy B: uses the true pose of the robot, randomly generates a goal cell in the maze, computes the shortest path to the goal, and follows this path from cell to cell with some randomness</a:t>
                </a:r>
                <a:endParaRPr lang="zh-CN" altLang="en-US" sz="14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1BBCEA2-653E-472E-AC4C-073F0ED193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3774427"/>
                <a:ext cx="4267201" cy="1815882"/>
              </a:xfrm>
              <a:prstGeom prst="rect">
                <a:avLst/>
              </a:prstGeom>
              <a:blipFill>
                <a:blip r:embed="rId4"/>
                <a:stretch>
                  <a:fillRect l="-143" t="-671" r="-429" b="-26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2343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995302-CE8C-4ACC-B335-AE619E2EE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Differentiable Particle Filter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50A1B9D-7648-4CF8-876A-A7FD75E11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219200"/>
            <a:ext cx="4693170" cy="29718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74FFA71-E27E-44C1-98EB-8ED62733FD72}"/>
              </a:ext>
            </a:extLst>
          </p:cNvPr>
          <p:cNvSpPr txBox="1"/>
          <p:nvPr/>
        </p:nvSpPr>
        <p:spPr>
          <a:xfrm>
            <a:off x="1447800" y="4439093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May be a big inspiration or demonstration for transfer learning under POMDP !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326BC73-0E44-4059-9BBE-A26C912DF531}"/>
              </a:ext>
            </a:extLst>
          </p:cNvPr>
          <p:cNvSpPr txBox="1"/>
          <p:nvPr/>
        </p:nvSpPr>
        <p:spPr>
          <a:xfrm>
            <a:off x="1447800" y="54864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Policy-invariant state estimation method really matters.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8110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LAMDA">
  <a:themeElements>
    <a:clrScheme name="">
      <a:dk1>
        <a:srgbClr val="000000"/>
      </a:dk1>
      <a:lt1>
        <a:srgbClr val="FFFFFF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FF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默认设计模板">
      <a:majorFont>
        <a:latin typeface="Arial"/>
        <a:ea typeface="方正姚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10.16</Template>
  <TotalTime>22345</TotalTime>
  <Words>772</Words>
  <Application>Microsoft Office PowerPoint</Application>
  <PresentationFormat>全屏显示(4:3)</PresentationFormat>
  <Paragraphs>104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Arial</vt:lpstr>
      <vt:lpstr>Calibri</vt:lpstr>
      <vt:lpstr>Cambria Math</vt:lpstr>
      <vt:lpstr>Century</vt:lpstr>
      <vt:lpstr>Georgia</vt:lpstr>
      <vt:lpstr>Times New Roman</vt:lpstr>
      <vt:lpstr>Wingdings</vt:lpstr>
      <vt:lpstr>LAMDA</vt:lpstr>
      <vt:lpstr>Dive into DPF&amp;DPFRL</vt:lpstr>
      <vt:lpstr>PowerPoint 演示文稿</vt:lpstr>
      <vt:lpstr>PowerPoint 演示文稿</vt:lpstr>
      <vt:lpstr>Particle Filter</vt:lpstr>
      <vt:lpstr>Differentiable Particle Filter</vt:lpstr>
      <vt:lpstr>Differentiable Particle Filter</vt:lpstr>
      <vt:lpstr>Differentiable Particle Filter</vt:lpstr>
      <vt:lpstr>Differentiable Particle Filter</vt:lpstr>
      <vt:lpstr>Differentiable Particle Filter</vt:lpstr>
      <vt:lpstr>Differentiable Particle Filter</vt:lpstr>
      <vt:lpstr>Differentiable Particle Filter</vt:lpstr>
      <vt:lpstr>Discriminative Particle Filter RL</vt:lpstr>
      <vt:lpstr>Discriminative Particle Filter RL</vt:lpstr>
      <vt:lpstr>Discriminative Particle Filter RL</vt:lpstr>
      <vt:lpstr>Discriminative Particle Filter RL</vt:lpstr>
      <vt:lpstr>Discriminative Particle Filter RL</vt:lpstr>
      <vt:lpstr>Discriminative Particle Filter RL</vt:lpstr>
      <vt:lpstr>Discriminative Particle Filter RL</vt:lpstr>
      <vt:lpstr>Discriminative Particle Filter RL</vt:lpstr>
      <vt:lpstr>Discriminative Particle Filter RL</vt:lpstr>
      <vt:lpstr>Take Home Message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Jiang QingYuan</dc:creator>
  <cp:lastModifiedBy>廖 沩健</cp:lastModifiedBy>
  <cp:revision>1120</cp:revision>
  <dcterms:created xsi:type="dcterms:W3CDTF">2015-10-15T05:38:38Z</dcterms:created>
  <dcterms:modified xsi:type="dcterms:W3CDTF">2020-11-23T08:00:47Z</dcterms:modified>
</cp:coreProperties>
</file>